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6"/>
  </p:notesMasterIdLst>
  <p:sldIdLst>
    <p:sldId id="291" r:id="rId2"/>
    <p:sldId id="316" r:id="rId3"/>
    <p:sldId id="320" r:id="rId4"/>
    <p:sldId id="280" r:id="rId5"/>
    <p:sldId id="287" r:id="rId6"/>
    <p:sldId id="317" r:id="rId7"/>
    <p:sldId id="266" r:id="rId8"/>
    <p:sldId id="264" r:id="rId9"/>
    <p:sldId id="265" r:id="rId10"/>
    <p:sldId id="272" r:id="rId11"/>
    <p:sldId id="275" r:id="rId12"/>
    <p:sldId id="274" r:id="rId13"/>
    <p:sldId id="276" r:id="rId14"/>
    <p:sldId id="282" r:id="rId15"/>
    <p:sldId id="283" r:id="rId16"/>
    <p:sldId id="392" r:id="rId17"/>
    <p:sldId id="393" r:id="rId18"/>
    <p:sldId id="285" r:id="rId19"/>
    <p:sldId id="286" r:id="rId20"/>
    <p:sldId id="289" r:id="rId21"/>
    <p:sldId id="298" r:id="rId22"/>
    <p:sldId id="371" r:id="rId23"/>
    <p:sldId id="332" r:id="rId24"/>
    <p:sldId id="376" r:id="rId25"/>
    <p:sldId id="350" r:id="rId26"/>
    <p:sldId id="373" r:id="rId27"/>
    <p:sldId id="374" r:id="rId28"/>
    <p:sldId id="375" r:id="rId29"/>
    <p:sldId id="370" r:id="rId30"/>
    <p:sldId id="389" r:id="rId31"/>
    <p:sldId id="410" r:id="rId32"/>
    <p:sldId id="409" r:id="rId33"/>
    <p:sldId id="380" r:id="rId34"/>
    <p:sldId id="378" r:id="rId35"/>
    <p:sldId id="398" r:id="rId36"/>
    <p:sldId id="377" r:id="rId37"/>
    <p:sldId id="411" r:id="rId38"/>
    <p:sldId id="399" r:id="rId39"/>
    <p:sldId id="400" r:id="rId40"/>
    <p:sldId id="401" r:id="rId41"/>
    <p:sldId id="402" r:id="rId42"/>
    <p:sldId id="403" r:id="rId43"/>
    <p:sldId id="404" r:id="rId44"/>
    <p:sldId id="405" r:id="rId45"/>
    <p:sldId id="412" r:id="rId46"/>
    <p:sldId id="413" r:id="rId47"/>
    <p:sldId id="414" r:id="rId48"/>
    <p:sldId id="311" r:id="rId49"/>
    <p:sldId id="293" r:id="rId50"/>
    <p:sldId id="294" r:id="rId51"/>
    <p:sldId id="383" r:id="rId52"/>
    <p:sldId id="384" r:id="rId53"/>
    <p:sldId id="385" r:id="rId54"/>
    <p:sldId id="386" r:id="rId55"/>
    <p:sldId id="296" r:id="rId56"/>
    <p:sldId id="297" r:id="rId57"/>
    <p:sldId id="387" r:id="rId58"/>
    <p:sldId id="259" r:id="rId59"/>
    <p:sldId id="305" r:id="rId60"/>
    <p:sldId id="390" r:id="rId61"/>
    <p:sldId id="382" r:id="rId62"/>
    <p:sldId id="381" r:id="rId63"/>
    <p:sldId id="307" r:id="rId64"/>
    <p:sldId id="310" r:id="rId65"/>
    <p:sldId id="306" r:id="rId66"/>
    <p:sldId id="302" r:id="rId67"/>
    <p:sldId id="360" r:id="rId68"/>
    <p:sldId id="341" r:id="rId69"/>
    <p:sldId id="340" r:id="rId70"/>
    <p:sldId id="344" r:id="rId71"/>
    <p:sldId id="326" r:id="rId72"/>
    <p:sldId id="324" r:id="rId73"/>
    <p:sldId id="327" r:id="rId74"/>
    <p:sldId id="379" r:id="rId75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2728"/>
    <a:srgbClr val="70AD47"/>
    <a:srgbClr val="000000"/>
    <a:srgbClr val="FF0000"/>
    <a:srgbClr val="FFC000"/>
    <a:srgbClr val="2F528F"/>
    <a:srgbClr val="4472C4"/>
    <a:srgbClr val="AF90CE"/>
    <a:srgbClr val="767171"/>
    <a:srgbClr val="E557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70"/>
    <p:restoredTop sz="96842"/>
  </p:normalViewPr>
  <p:slideViewPr>
    <p:cSldViewPr snapToGrid="0" snapToObjects="1">
      <p:cViewPr varScale="1">
        <p:scale>
          <a:sx n="145" d="100"/>
          <a:sy n="145" d="100"/>
        </p:scale>
        <p:origin x="18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BC20E-EFA1-8048-A7CE-EDE1A994FEF2}" type="datetimeFigureOut">
              <a:rPr lang="fr-FR" smtClean="0"/>
              <a:t>02/06/2022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815E2-7EE7-1C43-A884-B2976C60B24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6021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/>
              <a:t>Objet social (communauté d’hommes et de femmes)</a:t>
            </a:r>
          </a:p>
          <a:p>
            <a:pPr marL="228600" indent="-228600">
              <a:buAutoNum type="arabicParenR"/>
            </a:pPr>
            <a:r>
              <a:rPr lang="fr-FR" dirty="0"/>
              <a:t>On utilise le réseau d’électricité publique (pas d’autarcie)</a:t>
            </a:r>
          </a:p>
          <a:p>
            <a:pPr marL="228600" indent="-228600">
              <a:buAutoNum type="arabicParenR"/>
            </a:pPr>
            <a:r>
              <a:rPr lang="fr-FR" dirty="0"/>
              <a:t>Chaque consommateur garde un fournisseur extérieur pour couvrir le complément d’électricité</a:t>
            </a:r>
          </a:p>
          <a:p>
            <a:pPr marL="228600" indent="-228600">
              <a:buAutoNum type="arabicParenR"/>
            </a:pPr>
            <a:r>
              <a:rPr lang="fr-FR" dirty="0"/>
              <a:t>Notion de prise de décision collective sur la répartition du productible.</a:t>
            </a:r>
          </a:p>
          <a:p>
            <a:pPr marL="228600" indent="-228600">
              <a:buAutoNum type="arabicParenR"/>
            </a:pPr>
            <a:r>
              <a:rPr lang="fr-FR" dirty="0"/>
              <a:t>Couche physique et couche contractuelle</a:t>
            </a:r>
          </a:p>
          <a:p>
            <a:pPr marL="228600" indent="-228600">
              <a:buAutoNum type="arabicParenR"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7BC57-53CF-704A-B77A-FB65152BABC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94057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1) On a fait un choix, une hypothèse forte</a:t>
            </a:r>
          </a:p>
          <a:p>
            <a:r>
              <a:rPr lang="fr-FR" dirty="0"/>
              <a:t>2) Évite les solutions qui consistent à </a:t>
            </a:r>
            <a:r>
              <a:rPr lang="fr-FR" dirty="0" err="1"/>
              <a:t>surdimmenssioner</a:t>
            </a:r>
            <a:r>
              <a:rPr lang="fr-FR" dirty="0"/>
              <a:t> le PV pour sa rentabilité carbone à l’export</a:t>
            </a:r>
          </a:p>
          <a:p>
            <a:r>
              <a:rPr lang="fr-FR" dirty="0"/>
              <a:t> (éviter de tomber dans une situation où on installe du PV en vu d’un impact National, reste à l’échelle locale).</a:t>
            </a:r>
          </a:p>
          <a:p>
            <a:endParaRPr lang="fr-FR" dirty="0"/>
          </a:p>
          <a:p>
            <a:r>
              <a:rPr lang="en-GB" i="1" dirty="0"/>
              <a:t>It is a conservative assumption. We justify this scope with a least three reasons 1) exporting power has technical implications that are not carbon neutral (see Rémy's comment) 2) the philosophy of self-sufficient communities aim at calculating GHG emission at the scale of the community, and not to dilute it at the scale of a country 3) if all energy communities take the assumption of an “infinite” grid is not a sustainable solution system wide.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7BC57-53CF-704A-B77A-FB65152BABC5}" type="slidenum">
              <a:rPr lang="fr-FR" smtClean="0"/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7828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 err="1"/>
              <a:t>Intuiter</a:t>
            </a:r>
            <a:r>
              <a:rPr lang="fr-FR" dirty="0"/>
              <a:t> le résultat (expliquer les axes)</a:t>
            </a:r>
          </a:p>
          <a:p>
            <a:pPr marL="228600" indent="-228600">
              <a:buAutoNum type="arabicParenR"/>
            </a:pPr>
            <a:r>
              <a:rPr lang="fr-FR" dirty="0"/>
              <a:t>Autoproduction bénéfique pour les aspects émission de gaz à effet de serre</a:t>
            </a:r>
          </a:p>
          <a:p>
            <a:pPr marL="228600" indent="-228600">
              <a:buAutoNum type="arabicParenR"/>
            </a:pPr>
            <a:r>
              <a:rPr lang="fr-FR" dirty="0"/>
              <a:t>Autoproduction dans l’excès (disproportion des équipements) qui amène à </a:t>
            </a:r>
            <a:r>
              <a:rPr lang="fr-FR" dirty="0" err="1"/>
              <a:t>quantativement</a:t>
            </a:r>
            <a:r>
              <a:rPr lang="fr-FR" dirty="0"/>
              <a:t> empirer les émissions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7BC57-53CF-704A-B77A-FB65152BABC5}" type="slidenum">
              <a:rPr lang="fr-FR" smtClean="0"/>
              <a:t>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17511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/>
              <a:t>Même graphique à cela qu’on le présente sous forme d’abaque pour différent types de communautés</a:t>
            </a:r>
          </a:p>
          <a:p>
            <a:pPr marL="228600" indent="-228600">
              <a:buAutoNum type="arabicParenR"/>
            </a:pPr>
            <a:r>
              <a:rPr lang="fr-FR" dirty="0"/>
              <a:t>Intuition validé, coude vers 70% autoproduction (en fait assez « loin »)</a:t>
            </a:r>
          </a:p>
          <a:p>
            <a:pPr marL="228600" indent="-228600">
              <a:buAutoNum type="arabicParenR"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7BC57-53CF-704A-B77A-FB65152BABC5}" type="slidenum">
              <a:rPr lang="fr-FR" smtClean="0"/>
              <a:t>55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33543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noProof="0" dirty="0"/>
              <a:t>Même graphique, mais on commence à un niveau plus bas, grâce au réseau français plus vertueux</a:t>
            </a:r>
          </a:p>
          <a:p>
            <a:pPr marL="228600" indent="-228600">
              <a:buAutoNum type="arabicParenR"/>
            </a:pPr>
            <a:r>
              <a:rPr lang="fr-FR" noProof="0" dirty="0"/>
              <a:t>Intuition toujours présente, mais cette fois ci moins marqué, coude 20% autoproduction (assez facilement atteint)</a:t>
            </a:r>
          </a:p>
          <a:p>
            <a:pPr marL="228600" indent="-228600">
              <a:buAutoNum type="arabicParenR"/>
            </a:pPr>
            <a:r>
              <a:rPr lang="fr-FR" noProof="0" dirty="0"/>
              <a:t>De ce point de vue (sous entendu avec nos hypothèses), l’autoconsommation collective n’est pas une solution magique pour réduire nos émissions par kWh</a:t>
            </a:r>
          </a:p>
          <a:p>
            <a:pPr marL="228600" indent="-228600">
              <a:buAutoNum type="arabicParenR"/>
            </a:pPr>
            <a:endParaRPr lang="fr-FR" noProof="0" dirty="0"/>
          </a:p>
          <a:p>
            <a:pPr marL="228600" indent="-228600">
              <a:buAutoNum type="arabicParenR"/>
            </a:pPr>
            <a:r>
              <a:rPr lang="fr-FR" noProof="0" dirty="0"/>
              <a:t>À la fois c’est dommage, mais aussi tant mieux (presque) --&gt; souligne qu’on ne peut pas prendre la solution de la facilité (le kWh à 0gCO2), on échappe aux questions d’usages et de rapport à l’énergie. Pas seulement un question quantitative de sobriété. Rapport à la machine à travers la réparation (ami). Rapport à l’échelle spatio-temporelles réorganisation autour du vélo/transport en commun versus voiture(l’échelle couvre beaucoup de sujet, exemple de la démocratie athénienne à 10 000 âmes pas la même échelle que la démocratie à l’échelle de 66 millions, pourtant ce sont les mêmes mots utilisés).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7BC57-53CF-704A-B77A-FB65152BABC5}" type="slidenum">
              <a:rPr lang="fr-FR" smtClean="0"/>
              <a:t>56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47181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/>
              <a:t>Même graphique à cela qu’on le présente sous forme d’abaque pour différent types de communautés</a:t>
            </a:r>
          </a:p>
          <a:p>
            <a:pPr marL="228600" indent="-228600">
              <a:buAutoNum type="arabicParenR"/>
            </a:pPr>
            <a:r>
              <a:rPr lang="fr-FR" dirty="0"/>
              <a:t>Intuition validé, coude vers 70% autoproduction (en fait assez « loin »)</a:t>
            </a:r>
          </a:p>
          <a:p>
            <a:pPr marL="228600" indent="-228600">
              <a:buAutoNum type="arabicParenR"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7BC57-53CF-704A-B77A-FB65152BABC5}" type="slidenum">
              <a:rPr lang="fr-FR" smtClean="0"/>
              <a:t>57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90853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AU" dirty="0"/>
              <a:t>More or less complex energy communities (with different scales involved, coherent or </a:t>
            </a:r>
            <a:r>
              <a:rPr lang="en-AU" dirty="0" err="1"/>
              <a:t>corrolated</a:t>
            </a:r>
            <a:r>
              <a:rPr lang="en-AU" dirty="0"/>
              <a:t>)</a:t>
            </a:r>
          </a:p>
          <a:p>
            <a:pPr marL="228600" indent="-228600">
              <a:buAutoNum type="arabicParenR"/>
            </a:pPr>
            <a:r>
              <a:rPr lang="en-AU" dirty="0"/>
              <a:t>Coordination with more actions can be necessary but never sufficient for better performance (good action)</a:t>
            </a:r>
          </a:p>
          <a:p>
            <a:pPr marL="228600" indent="-228600">
              <a:buAutoNum type="arabicParenR"/>
            </a:pPr>
            <a:r>
              <a:rPr lang="en-AU" dirty="0"/>
              <a:t>Unforeseen evolution of communities, how to design an evolutionary coordination (keep good mutations)?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67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32941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AU" dirty="0"/>
              <a:t>More or less complex energy communities (with different scales involved, coherent or </a:t>
            </a:r>
            <a:r>
              <a:rPr lang="en-AU" dirty="0" err="1"/>
              <a:t>corrolated</a:t>
            </a:r>
            <a:r>
              <a:rPr lang="en-AU" dirty="0"/>
              <a:t>)</a:t>
            </a:r>
          </a:p>
          <a:p>
            <a:pPr marL="228600" indent="-228600">
              <a:buAutoNum type="arabicParenR"/>
            </a:pPr>
            <a:r>
              <a:rPr lang="en-AU" dirty="0"/>
              <a:t>Coordination with more actions can be necessary but never sufficient for better performance (good action)</a:t>
            </a:r>
          </a:p>
          <a:p>
            <a:pPr marL="228600" indent="-228600">
              <a:buAutoNum type="arabicParenR"/>
            </a:pPr>
            <a:r>
              <a:rPr lang="en-AU" dirty="0"/>
              <a:t>Unforeseen evolution of communities, how to design an evolutionary coordination (keep good mutations)?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68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43978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GB" dirty="0"/>
              <a:t>Before thinking about the coordination strategy, we have to think about the expected complexity of our local energy community at each scale (house, community, DSO, TSO)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Illustrate examples, complexity of system 1, versus system 2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GB" dirty="0"/>
              <a:t>The complexity at each scale of our system will give us the complexity of coordination we need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It is necessary for our coordination to have at least the complexity of the system at a given scale (lower bound)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It is not sufficient as: 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More available actions (complex coordination) do not guarantee a better performance (no because we still need to make good decisions, yes because we can manage exchanges). Individual case actually provide an interesting lower bound on our performance.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More action can be overwhelming/useless, some actions (degree of freedom) can potentially be eliminated (distribution grid is robust enough, exchange cost are prohibitive)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GB" dirty="0"/>
              <a:t>Accepting that a complex system (community) will present elements that were not considered ahead of time. Thus the question becomes : how to account for an evolutionary process of our coordination strategy (keeping the ”good mutation”  and not the bad)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69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09372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 err="1"/>
              <a:t>See</a:t>
            </a:r>
            <a:r>
              <a:rPr lang="fr-FR" dirty="0"/>
              <a:t> </a:t>
            </a:r>
            <a:r>
              <a:rPr lang="fr-FR" dirty="0" err="1"/>
              <a:t>reasons</a:t>
            </a:r>
            <a:r>
              <a:rPr lang="fr-FR" dirty="0"/>
              <a:t> to </a:t>
            </a:r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community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chapter</a:t>
            </a:r>
            <a:r>
              <a:rPr lang="fr-FR" dirty="0"/>
              <a:t> 1</a:t>
            </a:r>
          </a:p>
          <a:p>
            <a:pPr marL="228600" indent="-228600">
              <a:buAutoNum type="arabicParenR"/>
            </a:pPr>
            <a:r>
              <a:rPr lang="fr-FR" dirty="0" err="1"/>
              <a:t>From</a:t>
            </a:r>
            <a:r>
              <a:rPr lang="fr-FR" dirty="0"/>
              <a:t> a </a:t>
            </a:r>
            <a:r>
              <a:rPr lang="fr-FR" dirty="0" err="1"/>
              <a:t>technico-economic</a:t>
            </a:r>
            <a:r>
              <a:rPr lang="fr-FR" dirty="0"/>
              <a:t> perspective, </a:t>
            </a:r>
            <a:r>
              <a:rPr lang="fr-FR" dirty="0" err="1"/>
              <a:t>hope</a:t>
            </a:r>
            <a:r>
              <a:rPr lang="fr-FR" dirty="0"/>
              <a:t> to </a:t>
            </a:r>
            <a:r>
              <a:rPr lang="fr-FR" dirty="0" err="1"/>
              <a:t>validate</a:t>
            </a:r>
            <a:r>
              <a:rPr lang="fr-FR" dirty="0"/>
              <a:t> </a:t>
            </a:r>
            <a:r>
              <a:rPr lang="fr-FR" dirty="0" err="1"/>
              <a:t>equation</a:t>
            </a:r>
            <a:r>
              <a:rPr lang="fr-FR" dirty="0"/>
              <a:t> (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not the case in France).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71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5236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/>
              <a:t>Différence physique limité (compteurs)</a:t>
            </a:r>
          </a:p>
          <a:p>
            <a:pPr marL="228600" indent="-228600">
              <a:buAutoNum type="arabicParenR"/>
            </a:pPr>
            <a:r>
              <a:rPr lang="fr-FR" dirty="0"/>
              <a:t>Différence économique et « philosophique » marquées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2573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2672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Storage = </a:t>
            </a:r>
            <a:r>
              <a:rPr lang="fr-FR" dirty="0" err="1"/>
              <a:t>demand</a:t>
            </a:r>
            <a:endParaRPr lang="fr-FR" dirty="0"/>
          </a:p>
          <a:p>
            <a:r>
              <a:rPr lang="fr-FR" dirty="0"/>
              <a:t>SS = 12 / 21 = 57%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5560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721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AU" dirty="0"/>
              <a:t>Historical narrative (see ”quoi de </a:t>
            </a:r>
            <a:r>
              <a:rPr lang="en-AU" dirty="0" err="1"/>
              <a:t>neuf</a:t>
            </a:r>
            <a:r>
              <a:rPr lang="en-AU" dirty="0"/>
              <a:t>” avoid the innovative narrative)</a:t>
            </a:r>
          </a:p>
          <a:p>
            <a:pPr marL="228600" indent="-228600">
              <a:buAutoNum type="arabicParenR"/>
            </a:pPr>
            <a:r>
              <a:rPr lang="en-AU" dirty="0"/>
              <a:t>What level of complexity do we expect our communities ?</a:t>
            </a:r>
          </a:p>
          <a:p>
            <a:pPr marL="228600" indent="-228600">
              <a:buAutoNum type="arabicParenR"/>
            </a:pPr>
            <a:r>
              <a:rPr lang="en-AU" dirty="0"/>
              <a:t>Not just a question of physical coordination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1297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FR" dirty="0"/>
              <a:t>Not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possible to do </a:t>
            </a:r>
            <a:r>
              <a:rPr lang="fr-FR" dirty="0" err="1"/>
              <a:t>without</a:t>
            </a:r>
            <a:r>
              <a:rPr lang="fr-FR" dirty="0"/>
              <a:t> (</a:t>
            </a:r>
            <a:r>
              <a:rPr lang="fr-FR" dirty="0" err="1"/>
              <a:t>expected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passive </a:t>
            </a:r>
            <a:r>
              <a:rPr lang="fr-FR" dirty="0" err="1"/>
              <a:t>communities</a:t>
            </a:r>
            <a:r>
              <a:rPr lang="fr-FR" dirty="0"/>
              <a:t>)</a:t>
            </a:r>
          </a:p>
          <a:p>
            <a:pPr marL="228600" indent="-228600">
              <a:buAutoNum type="arabicParenR"/>
            </a:pPr>
            <a:r>
              <a:rPr lang="fr-FR" dirty="0"/>
              <a:t>The </a:t>
            </a:r>
            <a:r>
              <a:rPr lang="fr-FR" dirty="0" err="1"/>
              <a:t>economical</a:t>
            </a:r>
            <a:r>
              <a:rPr lang="fr-FR" dirty="0"/>
              <a:t> </a:t>
            </a:r>
            <a:r>
              <a:rPr lang="fr-FR" dirty="0" err="1"/>
              <a:t>dispatch</a:t>
            </a:r>
            <a:r>
              <a:rPr lang="fr-FR" dirty="0"/>
              <a:t> has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degree</a:t>
            </a:r>
            <a:r>
              <a:rPr lang="fr-FR" dirty="0"/>
              <a:t> of </a:t>
            </a:r>
            <a:r>
              <a:rPr lang="fr-FR" dirty="0" err="1"/>
              <a:t>freedom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regard to </a:t>
            </a:r>
            <a:r>
              <a:rPr lang="fr-FR" dirty="0" err="1"/>
              <a:t>physical</a:t>
            </a:r>
            <a:r>
              <a:rPr lang="fr-FR" dirty="0"/>
              <a:t> flux</a:t>
            </a:r>
          </a:p>
          <a:p>
            <a:pPr marL="228600" indent="-228600">
              <a:buAutoNum type="arabicParenR"/>
            </a:pPr>
            <a:r>
              <a:rPr lang="fr-FR" dirty="0" err="1"/>
              <a:t>Physically</a:t>
            </a:r>
            <a:r>
              <a:rPr lang="fr-FR" dirty="0"/>
              <a:t> use all </a:t>
            </a:r>
            <a:r>
              <a:rPr lang="fr-FR" dirty="0" err="1"/>
              <a:t>resources</a:t>
            </a:r>
            <a:r>
              <a:rPr lang="fr-FR" dirty="0"/>
              <a:t> « </a:t>
            </a:r>
            <a:r>
              <a:rPr lang="fr-FR" dirty="0" err="1"/>
              <a:t>together</a:t>
            </a:r>
            <a:r>
              <a:rPr lang="fr-FR" dirty="0"/>
              <a:t> » and </a:t>
            </a:r>
            <a:r>
              <a:rPr lang="fr-FR" dirty="0" err="1"/>
              <a:t>still</a:t>
            </a:r>
            <a:r>
              <a:rPr lang="fr-FR" dirty="0"/>
              <a:t> </a:t>
            </a:r>
            <a:r>
              <a:rPr lang="fr-FR" dirty="0" err="1"/>
              <a:t>economically</a:t>
            </a:r>
            <a:r>
              <a:rPr lang="fr-FR" dirty="0"/>
              <a:t> « </a:t>
            </a:r>
            <a:r>
              <a:rPr lang="fr-FR" dirty="0" err="1"/>
              <a:t>reward</a:t>
            </a:r>
            <a:r>
              <a:rPr lang="fr-FR" dirty="0"/>
              <a:t> » </a:t>
            </a:r>
            <a:r>
              <a:rPr lang="fr-FR" dirty="0" err="1"/>
              <a:t>resource</a:t>
            </a:r>
            <a:r>
              <a:rPr lang="fr-FR" dirty="0"/>
              <a:t> </a:t>
            </a:r>
            <a:r>
              <a:rPr lang="fr-FR" dirty="0" err="1"/>
              <a:t>owners</a:t>
            </a:r>
            <a:r>
              <a:rPr lang="fr-FR" dirty="0"/>
              <a:t> (</a:t>
            </a:r>
            <a:r>
              <a:rPr lang="fr-FR" dirty="0" err="1"/>
              <a:t>increase</a:t>
            </a:r>
            <a:r>
              <a:rPr lang="fr-FR" dirty="0"/>
              <a:t> the cake size, and </a:t>
            </a:r>
            <a:r>
              <a:rPr lang="fr-FR" dirty="0" err="1"/>
              <a:t>still</a:t>
            </a:r>
            <a:r>
              <a:rPr lang="fr-FR" dirty="0"/>
              <a:t> </a:t>
            </a:r>
            <a:r>
              <a:rPr lang="fr-FR" dirty="0" err="1"/>
              <a:t>share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how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7752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ICT = communication (blockchain, virtual machines on a server (agent), central influx, MQTT)</a:t>
            </a:r>
          </a:p>
          <a:p>
            <a:r>
              <a:rPr lang="en-AU" dirty="0"/>
              <a:t>Control = algorithm = ADMM or central optimization or PID, …</a:t>
            </a:r>
          </a:p>
          <a:p>
            <a:r>
              <a:rPr lang="en-AU" dirty="0"/>
              <a:t>Power system = central battery or many small batteries ? Physical distribution of resources</a:t>
            </a:r>
          </a:p>
          <a:p>
            <a:endParaRPr lang="en-AU" dirty="0"/>
          </a:p>
          <a:p>
            <a:r>
              <a:rPr lang="en-AU" dirty="0"/>
              <a:t>For 3 batteries centralized controller will be more efficient, for 1 million… </a:t>
            </a:r>
          </a:p>
          <a:p>
            <a:endParaRPr lang="en-AU" dirty="0"/>
          </a:p>
          <a:p>
            <a:r>
              <a:rPr lang="en-AU" dirty="0"/>
              <a:t>Centralized system </a:t>
            </a:r>
            <a:r>
              <a:rPr lang="en-AU" dirty="0" err="1"/>
              <a:t>choosen</a:t>
            </a:r>
            <a:r>
              <a:rPr lang="en-AU" dirty="0"/>
              <a:t> by a distributed governance ? Is it still distributed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157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AU" dirty="0"/>
              <a:t>Historical narrative (see ”quoi de </a:t>
            </a:r>
            <a:r>
              <a:rPr lang="en-AU" dirty="0" err="1"/>
              <a:t>neuf</a:t>
            </a:r>
            <a:r>
              <a:rPr lang="en-AU" dirty="0"/>
              <a:t>” avoid the innovative narrative)</a:t>
            </a:r>
          </a:p>
          <a:p>
            <a:pPr marL="228600" indent="-228600">
              <a:buAutoNum type="arabicParenR"/>
            </a:pPr>
            <a:r>
              <a:rPr lang="en-AU" dirty="0"/>
              <a:t>What level of complexity do we expect our communities ?</a:t>
            </a:r>
          </a:p>
          <a:p>
            <a:pPr marL="228600" indent="-228600">
              <a:buAutoNum type="arabicParenR"/>
            </a:pPr>
            <a:r>
              <a:rPr lang="en-AU" dirty="0"/>
              <a:t>Not just a question of physical coordination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815E2-7EE7-1C43-A884-B2976C60B249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3808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68FFE-F00A-6F42-BD2C-B70EB9CEB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D217F7-3C85-B34E-A096-1E7D16A14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527B9-6745-044C-988F-57652BB3C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02/06/2022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740BE-E5F7-0B44-97C9-2BB6E313D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800BA-33E5-D74B-9380-E07528056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599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F1082-973D-274A-9C9C-17D04FC5E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A67414-EEBF-6848-8E52-E1D791418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0B9A5-F049-3642-9DAE-F279F0CE2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02/06/2022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D4C1D-3C03-584E-90D1-EB3822107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84481-7AC8-3242-83DB-2C96428D9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7336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FEEF10-F241-2B40-804F-B178FC1441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71FE0B-B3CA-674B-8D41-39D505105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9E1B5-8324-7D4F-9BD7-54E3235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02/06/2022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5BD11-85EC-3B4D-B8D3-CD6E4074C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F0879-0AE9-134D-9B6C-D8CFCE3CD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578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AE961-6106-1647-9490-17D6BD1FE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6DCB0-492F-974A-A7A7-F98424270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7AA5B-1A3F-684C-84B4-097F7C691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02/06/2022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6C0C1-084A-764C-8F67-1B038BEA4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B36B1-FA69-6849-9563-B7F5994D5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7703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91006-FB9C-6346-A93C-452DCA167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54791-5F4C-F84E-8657-927285117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E502A-52F8-2244-AD71-3339D0F05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02/06/2022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B22C1-FE37-D44F-A1AD-E17E9A9A0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D5E98-F3B1-A541-A810-9CC6E6C68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6694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5D561-8CA3-2645-9CE2-A267261D7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BA013-6BA5-4D4F-BEF6-7A335BFCED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229132-730F-9F4C-B5B2-176CD6821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A15FB-58E0-1A41-834D-26F95F8D2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02/06/2022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FDBDFC-0965-AE4C-9A06-6FBF3F3E7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31772-040F-1941-8053-57EBC2E77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865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20DDE-5360-D946-8D1A-2F29DD642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2E45D-C7C6-F74A-912E-5F1A6C2D4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4C01C1-9993-9245-B0DE-D0F04F524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EAE12B-B61D-0E4C-9722-2344F20C29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B192FE-36E2-C946-AE6D-AC33B0C81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7C59CB-3243-B348-81EF-3C475285E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02/06/2022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C63906-660F-B64E-B17D-50EF9A3AB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798F51-F074-664A-A4A3-6CBA1BDAB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5278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357BB-388F-3747-9D49-6C4E42FCA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D7C4D0-EC13-EE4A-A4D9-6A9973F70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02/06/2022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79AD6C-818A-6043-AEBA-D52F03B31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0D093A-5902-1348-AAD8-89C485479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6923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E241F5-426D-284D-9291-A1B94F943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02/06/2022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3AAF88-942B-FC4A-BF2F-FDEA7CB69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6641C-2693-3E42-A7A2-052146B2D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1770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03590-6554-1741-BC33-D48D58994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0D1B5-53AD-724D-89E5-604FD41EB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1D771F-AD5A-2643-B7D9-975C48AFA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12AD2-8F26-DA43-BB4D-B4C230F8F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02/06/2022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182AC8-112C-CD4E-A306-526BF21C8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898AF-D6C4-094D-9B5E-798AB4BD4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4075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60537-CBFB-044D-8DC3-824619CE8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774621-8224-4A4B-A175-9FAE920C52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BE64BC-A642-7547-B94D-FC40C3C580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7E64E-1BBD-A347-92AD-62DFED604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8504B-EAA2-434B-9641-0B2D7A5B4E5E}" type="datetimeFigureOut">
              <a:rPr lang="fr-FR" smtClean="0"/>
              <a:t>02/06/2022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8BE1B-87FA-B44A-A972-5A8879CDA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DBEC2-55D9-604D-A402-971AD584F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54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5857DD-668B-A347-9184-F57109DD8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878EF-490E-004B-8B8F-C494F966A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0975E-4FE5-854D-8E56-60DD8AD85E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8504B-EAA2-434B-9641-0B2D7A5B4E5E}" type="datetimeFigureOut">
              <a:rPr lang="fr-FR" smtClean="0"/>
              <a:t>02/06/2022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CEB6A-7116-9348-AC1B-FEA2805C3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A3B1B-8799-6245-A801-6F5EA5D21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E609E-1024-E849-A64A-F5A22118D2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1419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0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0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chemeClr val="accent1"/>
                </a:solidFill>
              </a:rPr>
              <a:t>Chapter 1</a:t>
            </a:r>
            <a:br>
              <a:rPr lang="en-AU" dirty="0"/>
            </a:br>
            <a:r>
              <a:rPr lang="en-AU" dirty="0"/>
              <a:t>Introduction: Local energy communities ?</a:t>
            </a:r>
          </a:p>
        </p:txBody>
      </p:sp>
    </p:spTree>
    <p:extLst>
      <p:ext uri="{BB962C8B-B14F-4D97-AF65-F5344CB8AC3E}">
        <p14:creationId xmlns:p14="http://schemas.microsoft.com/office/powerpoint/2010/main" val="1051492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>
            <a:extLst>
              <a:ext uri="{FF2B5EF4-FFF2-40B4-BE49-F238E27FC236}">
                <a16:creationId xmlns:a16="http://schemas.microsoft.com/office/drawing/2014/main" id="{6D1EFDC2-4F34-AB4E-9325-53C06E62B1BF}"/>
              </a:ext>
            </a:extLst>
          </p:cNvPr>
          <p:cNvGrpSpPr/>
          <p:nvPr/>
        </p:nvGrpSpPr>
        <p:grpSpPr>
          <a:xfrm>
            <a:off x="5917481" y="-169913"/>
            <a:ext cx="4936944" cy="3242821"/>
            <a:chOff x="1795176" y="571500"/>
            <a:chExt cx="8200359" cy="5386388"/>
          </a:xfrm>
        </p:grpSpPr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9FFB3DA0-5A40-AC42-9F6D-80C6D9405F69}"/>
                </a:ext>
              </a:extLst>
            </p:cNvPr>
            <p:cNvSpPr/>
            <p:nvPr/>
          </p:nvSpPr>
          <p:spPr>
            <a:xfrm>
              <a:off x="1795176" y="885794"/>
              <a:ext cx="8200359" cy="5072094"/>
            </a:xfrm>
            <a:custGeom>
              <a:avLst/>
              <a:gdLst>
                <a:gd name="connsiteX0" fmla="*/ 0 w 8572500"/>
                <a:gd name="connsiteY0" fmla="*/ 0 h 5715000"/>
                <a:gd name="connsiteX1" fmla="*/ 8572500 w 8572500"/>
                <a:gd name="connsiteY1" fmla="*/ 0 h 5715000"/>
                <a:gd name="connsiteX2" fmla="*/ 8572500 w 8572500"/>
                <a:gd name="connsiteY2" fmla="*/ 5715000 h 5715000"/>
                <a:gd name="connsiteX3" fmla="*/ 0 w 8572500"/>
                <a:gd name="connsiteY3" fmla="*/ 5715000 h 571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00" h="5715000">
                  <a:moveTo>
                    <a:pt x="0" y="0"/>
                  </a:moveTo>
                  <a:lnTo>
                    <a:pt x="8572500" y="0"/>
                  </a:lnTo>
                  <a:lnTo>
                    <a:pt x="8572500" y="5715000"/>
                  </a:lnTo>
                  <a:lnTo>
                    <a:pt x="0" y="571500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 dirty="0"/>
            </a:p>
          </p:txBody>
        </p:sp>
        <p:grpSp>
          <p:nvGrpSpPr>
            <p:cNvPr id="101" name="Graphic 2">
              <a:extLst>
                <a:ext uri="{FF2B5EF4-FFF2-40B4-BE49-F238E27FC236}">
                  <a16:creationId xmlns:a16="http://schemas.microsoft.com/office/drawing/2014/main" id="{EFA3E1CC-E7E9-AC4C-8181-1D5EFECD2C65}"/>
                </a:ext>
              </a:extLst>
            </p:cNvPr>
            <p:cNvGrpSpPr/>
            <p:nvPr/>
          </p:nvGrpSpPr>
          <p:grpSpPr>
            <a:xfrm>
              <a:off x="2447925" y="1047750"/>
              <a:ext cx="7458075" cy="4381500"/>
              <a:chOff x="2447925" y="1047750"/>
              <a:chExt cx="7458075" cy="4381500"/>
            </a:xfrm>
            <a:solidFill>
              <a:srgbClr val="000000"/>
            </a:solidFill>
          </p:grpSpPr>
          <p:grpSp>
            <p:nvGrpSpPr>
              <p:cNvPr id="120" name="Graphic 2">
                <a:extLst>
                  <a:ext uri="{FF2B5EF4-FFF2-40B4-BE49-F238E27FC236}">
                    <a16:creationId xmlns:a16="http://schemas.microsoft.com/office/drawing/2014/main" id="{D23F6734-D755-9942-AB03-9502C7E2624C}"/>
                  </a:ext>
                </a:extLst>
              </p:cNvPr>
              <p:cNvGrpSpPr/>
              <p:nvPr/>
            </p:nvGrpSpPr>
            <p:grpSpPr>
              <a:xfrm>
                <a:off x="3383470" y="1047750"/>
                <a:ext cx="5612987" cy="4381500"/>
                <a:chOff x="3383470" y="1047750"/>
                <a:chExt cx="5612987" cy="4381500"/>
              </a:xfrm>
              <a:solidFill>
                <a:srgbClr val="000000"/>
              </a:solidFill>
            </p:grpSpPr>
            <p:sp>
              <p:nvSpPr>
                <p:cNvPr id="127" name="Freeform 126">
                  <a:extLst>
                    <a:ext uri="{FF2B5EF4-FFF2-40B4-BE49-F238E27FC236}">
                      <a16:creationId xmlns:a16="http://schemas.microsoft.com/office/drawing/2014/main" id="{D4FF927B-D7CC-3744-A69B-A35A907F2B35}"/>
                    </a:ext>
                  </a:extLst>
                </p:cNvPr>
                <p:cNvSpPr/>
                <p:nvPr/>
              </p:nvSpPr>
              <p:spPr>
                <a:xfrm>
                  <a:off x="3383470" y="1047750"/>
                  <a:ext cx="9525" cy="4381500"/>
                </a:xfrm>
                <a:custGeom>
                  <a:avLst/>
                  <a:gdLst>
                    <a:gd name="connsiteX0" fmla="*/ 165 w 9525"/>
                    <a:gd name="connsiteY0" fmla="*/ 0 h 4381500"/>
                    <a:gd name="connsiteX1" fmla="*/ 165 w 9525"/>
                    <a:gd name="connsiteY1" fmla="*/ 4381500 h 438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381500">
                      <a:moveTo>
                        <a:pt x="165" y="0"/>
                      </a:moveTo>
                      <a:lnTo>
                        <a:pt x="165" y="4381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  <p:sp>
              <p:nvSpPr>
                <p:cNvPr id="128" name="Freeform 127">
                  <a:extLst>
                    <a:ext uri="{FF2B5EF4-FFF2-40B4-BE49-F238E27FC236}">
                      <a16:creationId xmlns:a16="http://schemas.microsoft.com/office/drawing/2014/main" id="{2E760ACD-E3B5-1C48-8890-C47216862DDF}"/>
                    </a:ext>
                  </a:extLst>
                </p:cNvPr>
                <p:cNvSpPr/>
                <p:nvPr/>
              </p:nvSpPr>
              <p:spPr>
                <a:xfrm>
                  <a:off x="4318920" y="1047750"/>
                  <a:ext cx="9525" cy="4381500"/>
                </a:xfrm>
                <a:custGeom>
                  <a:avLst/>
                  <a:gdLst>
                    <a:gd name="connsiteX0" fmla="*/ 263 w 9525"/>
                    <a:gd name="connsiteY0" fmla="*/ 0 h 4381500"/>
                    <a:gd name="connsiteX1" fmla="*/ 263 w 9525"/>
                    <a:gd name="connsiteY1" fmla="*/ 4381500 h 438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381500">
                      <a:moveTo>
                        <a:pt x="263" y="0"/>
                      </a:moveTo>
                      <a:lnTo>
                        <a:pt x="263" y="4381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  <p:sp>
              <p:nvSpPr>
                <p:cNvPr id="129" name="Freeform 128">
                  <a:extLst>
                    <a:ext uri="{FF2B5EF4-FFF2-40B4-BE49-F238E27FC236}">
                      <a16:creationId xmlns:a16="http://schemas.microsoft.com/office/drawing/2014/main" id="{80C936F3-5EC4-E745-832F-CFBC01C8E566}"/>
                    </a:ext>
                  </a:extLst>
                </p:cNvPr>
                <p:cNvSpPr/>
                <p:nvPr/>
              </p:nvSpPr>
              <p:spPr>
                <a:xfrm>
                  <a:off x="5254466" y="1047750"/>
                  <a:ext cx="9525" cy="4381500"/>
                </a:xfrm>
                <a:custGeom>
                  <a:avLst/>
                  <a:gdLst>
                    <a:gd name="connsiteX0" fmla="*/ 362 w 9525"/>
                    <a:gd name="connsiteY0" fmla="*/ 0 h 4381500"/>
                    <a:gd name="connsiteX1" fmla="*/ 362 w 9525"/>
                    <a:gd name="connsiteY1" fmla="*/ 4381500 h 438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381500">
                      <a:moveTo>
                        <a:pt x="362" y="0"/>
                      </a:moveTo>
                      <a:lnTo>
                        <a:pt x="362" y="4381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  <p:sp>
              <p:nvSpPr>
                <p:cNvPr id="130" name="Freeform 129">
                  <a:extLst>
                    <a:ext uri="{FF2B5EF4-FFF2-40B4-BE49-F238E27FC236}">
                      <a16:creationId xmlns:a16="http://schemas.microsoft.com/office/drawing/2014/main" id="{24131690-E8F1-4A44-96DF-C634BDAD319A}"/>
                    </a:ext>
                  </a:extLst>
                </p:cNvPr>
                <p:cNvSpPr/>
                <p:nvPr/>
              </p:nvSpPr>
              <p:spPr>
                <a:xfrm>
                  <a:off x="6189916" y="1047750"/>
                  <a:ext cx="9525" cy="4381500"/>
                </a:xfrm>
                <a:custGeom>
                  <a:avLst/>
                  <a:gdLst>
                    <a:gd name="connsiteX0" fmla="*/ 460 w 9525"/>
                    <a:gd name="connsiteY0" fmla="*/ 0 h 4381500"/>
                    <a:gd name="connsiteX1" fmla="*/ 460 w 9525"/>
                    <a:gd name="connsiteY1" fmla="*/ 4381500 h 438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381500">
                      <a:moveTo>
                        <a:pt x="460" y="0"/>
                      </a:moveTo>
                      <a:lnTo>
                        <a:pt x="460" y="4381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  <p:sp>
              <p:nvSpPr>
                <p:cNvPr id="131" name="Freeform 130">
                  <a:extLst>
                    <a:ext uri="{FF2B5EF4-FFF2-40B4-BE49-F238E27FC236}">
                      <a16:creationId xmlns:a16="http://schemas.microsoft.com/office/drawing/2014/main" id="{1E4DC571-6B58-DE48-904F-FAB18FBD1388}"/>
                    </a:ext>
                  </a:extLst>
                </p:cNvPr>
                <p:cNvSpPr/>
                <p:nvPr/>
              </p:nvSpPr>
              <p:spPr>
                <a:xfrm>
                  <a:off x="7125461" y="1047750"/>
                  <a:ext cx="9525" cy="4381500"/>
                </a:xfrm>
                <a:custGeom>
                  <a:avLst/>
                  <a:gdLst>
                    <a:gd name="connsiteX0" fmla="*/ 558 w 9525"/>
                    <a:gd name="connsiteY0" fmla="*/ 0 h 4381500"/>
                    <a:gd name="connsiteX1" fmla="*/ 558 w 9525"/>
                    <a:gd name="connsiteY1" fmla="*/ 4381500 h 438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381500">
                      <a:moveTo>
                        <a:pt x="558" y="0"/>
                      </a:moveTo>
                      <a:lnTo>
                        <a:pt x="558" y="4381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  <p:sp>
              <p:nvSpPr>
                <p:cNvPr id="132" name="Freeform 131">
                  <a:extLst>
                    <a:ext uri="{FF2B5EF4-FFF2-40B4-BE49-F238E27FC236}">
                      <a16:creationId xmlns:a16="http://schemas.microsoft.com/office/drawing/2014/main" id="{C6B06832-1543-4C44-8820-102D769A21E7}"/>
                    </a:ext>
                  </a:extLst>
                </p:cNvPr>
                <p:cNvSpPr/>
                <p:nvPr/>
              </p:nvSpPr>
              <p:spPr>
                <a:xfrm>
                  <a:off x="8061007" y="1047750"/>
                  <a:ext cx="9525" cy="4381500"/>
                </a:xfrm>
                <a:custGeom>
                  <a:avLst/>
                  <a:gdLst>
                    <a:gd name="connsiteX0" fmla="*/ 656 w 9525"/>
                    <a:gd name="connsiteY0" fmla="*/ 0 h 4381500"/>
                    <a:gd name="connsiteX1" fmla="*/ 656 w 9525"/>
                    <a:gd name="connsiteY1" fmla="*/ 4381500 h 438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381500">
                      <a:moveTo>
                        <a:pt x="656" y="0"/>
                      </a:moveTo>
                      <a:lnTo>
                        <a:pt x="656" y="4381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  <p:sp>
              <p:nvSpPr>
                <p:cNvPr id="133" name="Freeform 132">
                  <a:extLst>
                    <a:ext uri="{FF2B5EF4-FFF2-40B4-BE49-F238E27FC236}">
                      <a16:creationId xmlns:a16="http://schemas.microsoft.com/office/drawing/2014/main" id="{60534694-6EEA-F741-B71B-3A0465E54E69}"/>
                    </a:ext>
                  </a:extLst>
                </p:cNvPr>
                <p:cNvSpPr/>
                <p:nvPr/>
              </p:nvSpPr>
              <p:spPr>
                <a:xfrm>
                  <a:off x="8996457" y="1047750"/>
                  <a:ext cx="9525" cy="4381500"/>
                </a:xfrm>
                <a:custGeom>
                  <a:avLst/>
                  <a:gdLst>
                    <a:gd name="connsiteX0" fmla="*/ 755 w 9525"/>
                    <a:gd name="connsiteY0" fmla="*/ 0 h 4381500"/>
                    <a:gd name="connsiteX1" fmla="*/ 755 w 9525"/>
                    <a:gd name="connsiteY1" fmla="*/ 4381500 h 438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381500">
                      <a:moveTo>
                        <a:pt x="755" y="0"/>
                      </a:moveTo>
                      <a:lnTo>
                        <a:pt x="755" y="4381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</p:grpSp>
          <p:grpSp>
            <p:nvGrpSpPr>
              <p:cNvPr id="121" name="Graphic 2">
                <a:extLst>
                  <a:ext uri="{FF2B5EF4-FFF2-40B4-BE49-F238E27FC236}">
                    <a16:creationId xmlns:a16="http://schemas.microsoft.com/office/drawing/2014/main" id="{775690F1-F8A5-5D41-8CAD-EEA3A3C02FC7}"/>
                  </a:ext>
                </a:extLst>
              </p:cNvPr>
              <p:cNvGrpSpPr/>
              <p:nvPr/>
            </p:nvGrpSpPr>
            <p:grpSpPr>
              <a:xfrm>
                <a:off x="2447925" y="1122616"/>
                <a:ext cx="7458075" cy="2995898"/>
                <a:chOff x="2447925" y="1122616"/>
                <a:chExt cx="7458075" cy="2995898"/>
              </a:xfrm>
              <a:solidFill>
                <a:srgbClr val="000000"/>
              </a:solidFill>
            </p:grpSpPr>
            <p:sp>
              <p:nvSpPr>
                <p:cNvPr id="122" name="Freeform 121">
                  <a:extLst>
                    <a:ext uri="{FF2B5EF4-FFF2-40B4-BE49-F238E27FC236}">
                      <a16:creationId xmlns:a16="http://schemas.microsoft.com/office/drawing/2014/main" id="{E62B575A-1901-644B-A3CD-22910E5D7499}"/>
                    </a:ext>
                  </a:extLst>
                </p:cNvPr>
                <p:cNvSpPr/>
                <p:nvPr/>
              </p:nvSpPr>
              <p:spPr>
                <a:xfrm>
                  <a:off x="2447925" y="4118514"/>
                  <a:ext cx="7458075" cy="9525"/>
                </a:xfrm>
                <a:custGeom>
                  <a:avLst/>
                  <a:gdLst>
                    <a:gd name="connsiteX0" fmla="*/ 0 w 7458075"/>
                    <a:gd name="connsiteY0" fmla="*/ 372 h 9525"/>
                    <a:gd name="connsiteX1" fmla="*/ 7458075 w 7458075"/>
                    <a:gd name="connsiteY1" fmla="*/ 372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458075" h="9525">
                      <a:moveTo>
                        <a:pt x="0" y="372"/>
                      </a:moveTo>
                      <a:lnTo>
                        <a:pt x="7458075" y="372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  <p:sp>
              <p:nvSpPr>
                <p:cNvPr id="123" name="Freeform 122">
                  <a:extLst>
                    <a:ext uri="{FF2B5EF4-FFF2-40B4-BE49-F238E27FC236}">
                      <a16:creationId xmlns:a16="http://schemas.microsoft.com/office/drawing/2014/main" id="{68D6DBB7-9873-5E45-81F3-79C2A4BD20D0}"/>
                    </a:ext>
                  </a:extLst>
                </p:cNvPr>
                <p:cNvSpPr/>
                <p:nvPr/>
              </p:nvSpPr>
              <p:spPr>
                <a:xfrm>
                  <a:off x="2447925" y="3369564"/>
                  <a:ext cx="7458075" cy="9525"/>
                </a:xfrm>
                <a:custGeom>
                  <a:avLst/>
                  <a:gdLst>
                    <a:gd name="connsiteX0" fmla="*/ 0 w 7458075"/>
                    <a:gd name="connsiteY0" fmla="*/ 294 h 9525"/>
                    <a:gd name="connsiteX1" fmla="*/ 7458075 w 7458075"/>
                    <a:gd name="connsiteY1" fmla="*/ 294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458075" h="9525">
                      <a:moveTo>
                        <a:pt x="0" y="294"/>
                      </a:moveTo>
                      <a:lnTo>
                        <a:pt x="7458075" y="294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  <p:sp>
              <p:nvSpPr>
                <p:cNvPr id="124" name="Freeform 123">
                  <a:extLst>
                    <a:ext uri="{FF2B5EF4-FFF2-40B4-BE49-F238E27FC236}">
                      <a16:creationId xmlns:a16="http://schemas.microsoft.com/office/drawing/2014/main" id="{E929E839-08F5-3741-852F-AE2D8F2EA872}"/>
                    </a:ext>
                  </a:extLst>
                </p:cNvPr>
                <p:cNvSpPr/>
                <p:nvPr/>
              </p:nvSpPr>
              <p:spPr>
                <a:xfrm>
                  <a:off x="2447925" y="2620613"/>
                  <a:ext cx="7458075" cy="9525"/>
                </a:xfrm>
                <a:custGeom>
                  <a:avLst/>
                  <a:gdLst>
                    <a:gd name="connsiteX0" fmla="*/ 0 w 7458075"/>
                    <a:gd name="connsiteY0" fmla="*/ 215 h 9525"/>
                    <a:gd name="connsiteX1" fmla="*/ 7458075 w 7458075"/>
                    <a:gd name="connsiteY1" fmla="*/ 215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458075" h="9525">
                      <a:moveTo>
                        <a:pt x="0" y="215"/>
                      </a:moveTo>
                      <a:lnTo>
                        <a:pt x="7458075" y="215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  <p:sp>
              <p:nvSpPr>
                <p:cNvPr id="125" name="Freeform 124">
                  <a:extLst>
                    <a:ext uri="{FF2B5EF4-FFF2-40B4-BE49-F238E27FC236}">
                      <a16:creationId xmlns:a16="http://schemas.microsoft.com/office/drawing/2014/main" id="{6B12E62B-7990-C246-8631-7A16C39E5470}"/>
                    </a:ext>
                  </a:extLst>
                </p:cNvPr>
                <p:cNvSpPr/>
                <p:nvPr/>
              </p:nvSpPr>
              <p:spPr>
                <a:xfrm>
                  <a:off x="2447925" y="1871662"/>
                  <a:ext cx="7458075" cy="9525"/>
                </a:xfrm>
                <a:custGeom>
                  <a:avLst/>
                  <a:gdLst>
                    <a:gd name="connsiteX0" fmla="*/ 0 w 7458075"/>
                    <a:gd name="connsiteY0" fmla="*/ 137 h 9525"/>
                    <a:gd name="connsiteX1" fmla="*/ 7458075 w 7458075"/>
                    <a:gd name="connsiteY1" fmla="*/ 137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458075" h="9525">
                      <a:moveTo>
                        <a:pt x="0" y="137"/>
                      </a:moveTo>
                      <a:lnTo>
                        <a:pt x="7458075" y="137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  <p:sp>
              <p:nvSpPr>
                <p:cNvPr id="126" name="Freeform 125">
                  <a:extLst>
                    <a:ext uri="{FF2B5EF4-FFF2-40B4-BE49-F238E27FC236}">
                      <a16:creationId xmlns:a16="http://schemas.microsoft.com/office/drawing/2014/main" id="{07E28433-2E86-2548-BBB2-FA205E0864CC}"/>
                    </a:ext>
                  </a:extLst>
                </p:cNvPr>
                <p:cNvSpPr/>
                <p:nvPr/>
              </p:nvSpPr>
              <p:spPr>
                <a:xfrm>
                  <a:off x="2447925" y="1122616"/>
                  <a:ext cx="7458075" cy="9525"/>
                </a:xfrm>
                <a:custGeom>
                  <a:avLst/>
                  <a:gdLst>
                    <a:gd name="connsiteX0" fmla="*/ 0 w 7458075"/>
                    <a:gd name="connsiteY0" fmla="*/ 58 h 9525"/>
                    <a:gd name="connsiteX1" fmla="*/ 7458075 w 7458075"/>
                    <a:gd name="connsiteY1" fmla="*/ 58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458075" h="9525">
                      <a:moveTo>
                        <a:pt x="0" y="58"/>
                      </a:moveTo>
                      <a:lnTo>
                        <a:pt x="7458075" y="58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AU" dirty="0"/>
                </a:p>
              </p:txBody>
            </p:sp>
          </p:grpSp>
        </p:grp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4C9DEDE8-6186-7040-B43F-5708F1B76C09}"/>
                </a:ext>
              </a:extLst>
            </p:cNvPr>
            <p:cNvSpPr/>
            <p:nvPr/>
          </p:nvSpPr>
          <p:spPr>
            <a:xfrm>
              <a:off x="2438398" y="3364801"/>
              <a:ext cx="7458076" cy="9524"/>
            </a:xfrm>
            <a:custGeom>
              <a:avLst/>
              <a:gdLst>
                <a:gd name="connsiteX0" fmla="*/ 0 w 7458075"/>
                <a:gd name="connsiteY0" fmla="*/ 451 h 9525"/>
                <a:gd name="connsiteX1" fmla="*/ 7458075 w 7458075"/>
                <a:gd name="connsiteY1" fmla="*/ 45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58075" h="9525">
                  <a:moveTo>
                    <a:pt x="0" y="451"/>
                  </a:moveTo>
                  <a:lnTo>
                    <a:pt x="7458075" y="451"/>
                  </a:lnTo>
                </a:path>
              </a:pathLst>
            </a:custGeom>
            <a:solidFill>
              <a:srgbClr val="000000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 dirty="0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301D7925-4B4D-8541-A6D6-5F9CC2C13FF7}"/>
                </a:ext>
              </a:extLst>
            </p:cNvPr>
            <p:cNvSpPr/>
            <p:nvPr/>
          </p:nvSpPr>
          <p:spPr>
            <a:xfrm>
              <a:off x="1809750" y="57150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 dirty="0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A8B7FA13-40E0-C04A-B235-620D9125E560}"/>
                </a:ext>
              </a:extLst>
            </p:cNvPr>
            <p:cNvSpPr/>
            <p:nvPr/>
          </p:nvSpPr>
          <p:spPr>
            <a:xfrm>
              <a:off x="1809750" y="57150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 dirty="0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B491B614-2904-724C-9910-78EFAAAFEB76}"/>
                </a:ext>
              </a:extLst>
            </p:cNvPr>
            <p:cNvSpPr/>
            <p:nvPr/>
          </p:nvSpPr>
          <p:spPr>
            <a:xfrm>
              <a:off x="1809750" y="57150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 dirty="0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541F3632-22A0-DA4D-B837-1CD4B01B104F}"/>
                </a:ext>
              </a:extLst>
            </p:cNvPr>
            <p:cNvSpPr/>
            <p:nvPr/>
          </p:nvSpPr>
          <p:spPr>
            <a:xfrm>
              <a:off x="2438400" y="1047750"/>
              <a:ext cx="9525" cy="4381500"/>
            </a:xfrm>
            <a:custGeom>
              <a:avLst/>
              <a:gdLst>
                <a:gd name="connsiteX0" fmla="*/ 0 w 9525"/>
                <a:gd name="connsiteY0" fmla="*/ 0 h 4381500"/>
                <a:gd name="connsiteX1" fmla="*/ 0 w 9525"/>
                <a:gd name="connsiteY1" fmla="*/ 4381500 h 438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4381500">
                  <a:moveTo>
                    <a:pt x="0" y="0"/>
                  </a:moveTo>
                  <a:lnTo>
                    <a:pt x="0" y="4381500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 dirty="0"/>
            </a:p>
          </p:txBody>
        </p:sp>
        <p:grpSp>
          <p:nvGrpSpPr>
            <p:cNvPr id="107" name="Graphic 2">
              <a:extLst>
                <a:ext uri="{FF2B5EF4-FFF2-40B4-BE49-F238E27FC236}">
                  <a16:creationId xmlns:a16="http://schemas.microsoft.com/office/drawing/2014/main" id="{9DEA8F17-E10C-E044-A15C-EF5CA9FD2C14}"/>
                </a:ext>
              </a:extLst>
            </p:cNvPr>
            <p:cNvGrpSpPr/>
            <p:nvPr/>
          </p:nvGrpSpPr>
          <p:grpSpPr>
            <a:xfrm>
              <a:off x="2123122" y="5383530"/>
              <a:ext cx="6488417" cy="517614"/>
              <a:chOff x="2123122" y="5383530"/>
              <a:chExt cx="6488417" cy="517614"/>
            </a:xfrm>
            <a:solidFill>
              <a:srgbClr val="2A3F5F"/>
            </a:solidFill>
          </p:grpSpPr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060E64CA-AAA9-2944-BF74-58C73ED7C71D}"/>
                  </a:ext>
                </a:extLst>
              </p:cNvPr>
              <p:cNvSpPr txBox="1"/>
              <p:nvPr/>
            </p:nvSpPr>
            <p:spPr>
              <a:xfrm>
                <a:off x="2123122" y="5383530"/>
                <a:ext cx="1078893" cy="517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1425" dirty="0">
                    <a:latin typeface="Open Sans"/>
                    <a:ea typeface="Open Sans"/>
                    <a:cs typeface="Open Sans"/>
                    <a:sym typeface="Open Sans"/>
                    <a:rtl val="0"/>
                  </a:rPr>
                  <a:t>00:00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7B6C36EB-0DCF-4E46-9BA4-F48AFBDA8D00}"/>
                  </a:ext>
                </a:extLst>
              </p:cNvPr>
              <p:cNvSpPr txBox="1"/>
              <p:nvPr/>
            </p:nvSpPr>
            <p:spPr>
              <a:xfrm>
                <a:off x="3821875" y="5383530"/>
                <a:ext cx="1078893" cy="517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1425" dirty="0">
                    <a:latin typeface="Open Sans"/>
                    <a:ea typeface="Open Sans"/>
                    <a:cs typeface="Open Sans"/>
                    <a:sym typeface="Open Sans"/>
                    <a:rtl val="0"/>
                  </a:rPr>
                  <a:t>06:00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6B888FBD-7E2A-EF4A-9526-70369EAEFB3D}"/>
                  </a:ext>
                </a:extLst>
              </p:cNvPr>
              <p:cNvSpPr txBox="1"/>
              <p:nvPr/>
            </p:nvSpPr>
            <p:spPr>
              <a:xfrm>
                <a:off x="5661555" y="5383530"/>
                <a:ext cx="1078893" cy="517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1425" dirty="0">
                    <a:latin typeface="Open Sans"/>
                    <a:ea typeface="Open Sans"/>
                    <a:cs typeface="Open Sans"/>
                    <a:sym typeface="Open Sans"/>
                    <a:rtl val="0"/>
                  </a:rPr>
                  <a:t>12:00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81407164-40DE-DA47-B97D-95059C217146}"/>
                  </a:ext>
                </a:extLst>
              </p:cNvPr>
              <p:cNvSpPr txBox="1"/>
              <p:nvPr/>
            </p:nvSpPr>
            <p:spPr>
              <a:xfrm>
                <a:off x="7532646" y="5383530"/>
                <a:ext cx="1078893" cy="5176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1425" dirty="0">
                    <a:latin typeface="Open Sans"/>
                    <a:ea typeface="Open Sans"/>
                    <a:cs typeface="Open Sans"/>
                    <a:sym typeface="Open Sans"/>
                    <a:rtl val="0"/>
                  </a:rPr>
                  <a:t>18:00</a:t>
                </a:r>
              </a:p>
            </p:txBody>
          </p:sp>
        </p:grpSp>
        <p:grpSp>
          <p:nvGrpSpPr>
            <p:cNvPr id="108" name="Graphic 2">
              <a:extLst>
                <a:ext uri="{FF2B5EF4-FFF2-40B4-BE49-F238E27FC236}">
                  <a16:creationId xmlns:a16="http://schemas.microsoft.com/office/drawing/2014/main" id="{FF1C34E5-440F-D440-9DE7-C54E369F5BC6}"/>
                </a:ext>
              </a:extLst>
            </p:cNvPr>
            <p:cNvGrpSpPr/>
            <p:nvPr/>
          </p:nvGrpSpPr>
          <p:grpSpPr>
            <a:xfrm>
              <a:off x="1946672" y="871447"/>
              <a:ext cx="578323" cy="4233029"/>
              <a:chOff x="1946672" y="871447"/>
              <a:chExt cx="578323" cy="4233029"/>
            </a:xfrm>
            <a:solidFill>
              <a:srgbClr val="2A3F5F"/>
            </a:solidFill>
          </p:grpSpPr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C34925F8-DBE7-BF4D-87DA-C837BE2F3775}"/>
                  </a:ext>
                </a:extLst>
              </p:cNvPr>
              <p:cNvSpPr txBox="1"/>
              <p:nvPr/>
            </p:nvSpPr>
            <p:spPr>
              <a:xfrm>
                <a:off x="1946672" y="4586863"/>
                <a:ext cx="578321" cy="517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1425" dirty="0">
                    <a:latin typeface="Open Sans"/>
                    <a:ea typeface="Open Sans"/>
                    <a:cs typeface="Open Sans"/>
                    <a:sym typeface="Open Sans"/>
                    <a:rtl val="0"/>
                  </a:rPr>
                  <a:t>-2</a:t>
                </a: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DCD48A0D-09B9-3748-86B4-58199C308ADB}"/>
                  </a:ext>
                </a:extLst>
              </p:cNvPr>
              <p:cNvSpPr txBox="1"/>
              <p:nvPr/>
            </p:nvSpPr>
            <p:spPr>
              <a:xfrm>
                <a:off x="1946674" y="3852628"/>
                <a:ext cx="578321" cy="517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1425" dirty="0">
                    <a:latin typeface="Open Sans"/>
                    <a:ea typeface="Open Sans"/>
                    <a:cs typeface="Open Sans"/>
                    <a:sym typeface="Open Sans"/>
                    <a:rtl val="0"/>
                  </a:rPr>
                  <a:t>-1</a:t>
                </a: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02BA1FBE-FED4-584E-8646-54AEBD9690A3}"/>
                  </a:ext>
                </a:extLst>
              </p:cNvPr>
              <p:cNvSpPr txBox="1"/>
              <p:nvPr/>
            </p:nvSpPr>
            <p:spPr>
              <a:xfrm>
                <a:off x="2039881" y="3118392"/>
                <a:ext cx="479804" cy="517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1425" dirty="0">
                    <a:latin typeface="Open Sans"/>
                    <a:ea typeface="Open Sans"/>
                    <a:cs typeface="Open Sans"/>
                    <a:sym typeface="Open Sans"/>
                    <a:rtl val="0"/>
                  </a:rPr>
                  <a:t>0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17A6148-7CBC-F94F-AFB2-13B45AB32445}"/>
                  </a:ext>
                </a:extLst>
              </p:cNvPr>
              <p:cNvSpPr txBox="1"/>
              <p:nvPr/>
            </p:nvSpPr>
            <p:spPr>
              <a:xfrm>
                <a:off x="2039882" y="2369442"/>
                <a:ext cx="479805" cy="517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1425" dirty="0">
                    <a:latin typeface="Open Sans"/>
                    <a:ea typeface="Open Sans"/>
                    <a:cs typeface="Open Sans"/>
                    <a:sym typeface="Open Sans"/>
                    <a:rtl val="0"/>
                  </a:rPr>
                  <a:t>1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9FDF7D36-AF4C-F24B-AD4A-7C2D148C0031}"/>
                  </a:ext>
                </a:extLst>
              </p:cNvPr>
              <p:cNvSpPr txBox="1"/>
              <p:nvPr/>
            </p:nvSpPr>
            <p:spPr>
              <a:xfrm>
                <a:off x="2039878" y="1620492"/>
                <a:ext cx="479805" cy="517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1425" dirty="0">
                    <a:latin typeface="Open Sans"/>
                    <a:ea typeface="Open Sans"/>
                    <a:cs typeface="Open Sans"/>
                    <a:sym typeface="Open Sans"/>
                    <a:rtl val="0"/>
                  </a:rPr>
                  <a:t>2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1F3029A4-4652-BD46-9E41-52CD883DB242}"/>
                  </a:ext>
                </a:extLst>
              </p:cNvPr>
              <p:cNvSpPr txBox="1"/>
              <p:nvPr/>
            </p:nvSpPr>
            <p:spPr>
              <a:xfrm>
                <a:off x="2039878" y="871447"/>
                <a:ext cx="479805" cy="517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AU" sz="1425" dirty="0">
                    <a:latin typeface="Open Sans"/>
                    <a:ea typeface="Open Sans"/>
                    <a:cs typeface="Open Sans"/>
                    <a:sym typeface="Open Sans"/>
                    <a:rtl val="0"/>
                  </a:rPr>
                  <a:t>3</a:t>
                </a:r>
              </a:p>
            </p:txBody>
          </p:sp>
        </p:grpSp>
      </p:grpSp>
      <p:sp>
        <p:nvSpPr>
          <p:cNvPr id="134" name="Freeform 133">
            <a:extLst>
              <a:ext uri="{FF2B5EF4-FFF2-40B4-BE49-F238E27FC236}">
                <a16:creationId xmlns:a16="http://schemas.microsoft.com/office/drawing/2014/main" id="{05A841C9-9025-5D46-B574-0C48A260611E}"/>
              </a:ext>
            </a:extLst>
          </p:cNvPr>
          <p:cNvSpPr/>
          <p:nvPr/>
        </p:nvSpPr>
        <p:spPr>
          <a:xfrm>
            <a:off x="6306284" y="2410694"/>
            <a:ext cx="4490060" cy="5734"/>
          </a:xfrm>
          <a:custGeom>
            <a:avLst/>
            <a:gdLst>
              <a:gd name="connsiteX0" fmla="*/ 0 w 7458075"/>
              <a:gd name="connsiteY0" fmla="*/ 372 h 9525"/>
              <a:gd name="connsiteX1" fmla="*/ 7458075 w 7458075"/>
              <a:gd name="connsiteY1" fmla="*/ 372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58075" h="9525">
                <a:moveTo>
                  <a:pt x="0" y="372"/>
                </a:moveTo>
                <a:lnTo>
                  <a:pt x="7458075" y="372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CBD5B08-DF54-8A48-B644-F78F7316082C}"/>
              </a:ext>
            </a:extLst>
          </p:cNvPr>
          <p:cNvSpPr/>
          <p:nvPr/>
        </p:nvSpPr>
        <p:spPr>
          <a:xfrm>
            <a:off x="8305370" y="1067429"/>
            <a:ext cx="544419" cy="448031"/>
          </a:xfrm>
          <a:prstGeom prst="rect">
            <a:avLst/>
          </a:prstGeom>
          <a:solidFill>
            <a:srgbClr val="FF0000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3618DDD-413C-EE4C-B312-34B6AFD21457}"/>
              </a:ext>
            </a:extLst>
          </p:cNvPr>
          <p:cNvSpPr/>
          <p:nvPr/>
        </p:nvSpPr>
        <p:spPr>
          <a:xfrm>
            <a:off x="9708560" y="1513182"/>
            <a:ext cx="544419" cy="448031"/>
          </a:xfrm>
          <a:prstGeom prst="rect">
            <a:avLst/>
          </a:prstGeom>
          <a:solidFill>
            <a:srgbClr val="FF0000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FDE45749-8A7F-8F42-A800-39CD6393A8C8}"/>
              </a:ext>
            </a:extLst>
          </p:cNvPr>
          <p:cNvCxnSpPr>
            <a:cxnSpLocks/>
          </p:cNvCxnSpPr>
          <p:nvPr/>
        </p:nvCxnSpPr>
        <p:spPr>
          <a:xfrm>
            <a:off x="6353665" y="1509802"/>
            <a:ext cx="194886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2DAD6CE4-C9D4-624B-BE31-58EF178ECB2B}"/>
              </a:ext>
            </a:extLst>
          </p:cNvPr>
          <p:cNvCxnSpPr>
            <a:cxnSpLocks/>
          </p:cNvCxnSpPr>
          <p:nvPr/>
        </p:nvCxnSpPr>
        <p:spPr>
          <a:xfrm>
            <a:off x="8862809" y="1510882"/>
            <a:ext cx="83418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9ED0646D-4C65-C741-B54E-0D209705439B}"/>
              </a:ext>
            </a:extLst>
          </p:cNvPr>
          <p:cNvCxnSpPr>
            <a:cxnSpLocks/>
          </p:cNvCxnSpPr>
          <p:nvPr/>
        </p:nvCxnSpPr>
        <p:spPr>
          <a:xfrm>
            <a:off x="10246268" y="1513180"/>
            <a:ext cx="608159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C5232303-B715-254E-B37C-F86B635C2922}"/>
              </a:ext>
            </a:extLst>
          </p:cNvPr>
          <p:cNvCxnSpPr>
            <a:cxnSpLocks/>
          </p:cNvCxnSpPr>
          <p:nvPr/>
        </p:nvCxnSpPr>
        <p:spPr>
          <a:xfrm flipV="1">
            <a:off x="8292345" y="1063734"/>
            <a:ext cx="0" cy="44714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4A71EA5D-860B-D143-8AA2-813062ED9824}"/>
              </a:ext>
            </a:extLst>
          </p:cNvPr>
          <p:cNvCxnSpPr>
            <a:cxnSpLocks/>
          </p:cNvCxnSpPr>
          <p:nvPr/>
        </p:nvCxnSpPr>
        <p:spPr>
          <a:xfrm flipV="1">
            <a:off x="9689763" y="1527033"/>
            <a:ext cx="0" cy="44714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3C2FE049-30AE-B147-9A92-5A04508AD275}"/>
              </a:ext>
            </a:extLst>
          </p:cNvPr>
          <p:cNvCxnSpPr>
            <a:cxnSpLocks/>
          </p:cNvCxnSpPr>
          <p:nvPr/>
        </p:nvCxnSpPr>
        <p:spPr>
          <a:xfrm flipV="1">
            <a:off x="10253520" y="1520525"/>
            <a:ext cx="0" cy="44714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8ACDF663-617A-9C41-8D5B-D0A5AAF1DC1B}"/>
              </a:ext>
            </a:extLst>
          </p:cNvPr>
          <p:cNvCxnSpPr>
            <a:cxnSpLocks/>
          </p:cNvCxnSpPr>
          <p:nvPr/>
        </p:nvCxnSpPr>
        <p:spPr>
          <a:xfrm flipV="1">
            <a:off x="8866545" y="1056987"/>
            <a:ext cx="0" cy="44714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82269BCE-B068-EA43-B623-B5FAD6CB69EE}"/>
              </a:ext>
            </a:extLst>
          </p:cNvPr>
          <p:cNvCxnSpPr>
            <a:cxnSpLocks/>
          </p:cNvCxnSpPr>
          <p:nvPr/>
        </p:nvCxnSpPr>
        <p:spPr>
          <a:xfrm>
            <a:off x="8275833" y="1063734"/>
            <a:ext cx="594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>
            <a:extLst>
              <a:ext uri="{FF2B5EF4-FFF2-40B4-BE49-F238E27FC236}">
                <a16:creationId xmlns:a16="http://schemas.microsoft.com/office/drawing/2014/main" id="{95C93784-7B7C-2D4B-B0D8-910D492D992B}"/>
              </a:ext>
            </a:extLst>
          </p:cNvPr>
          <p:cNvSpPr/>
          <p:nvPr/>
        </p:nvSpPr>
        <p:spPr>
          <a:xfrm>
            <a:off x="426338" y="107386"/>
            <a:ext cx="4936946" cy="3053603"/>
          </a:xfrm>
          <a:custGeom>
            <a:avLst/>
            <a:gdLst>
              <a:gd name="connsiteX0" fmla="*/ 0 w 8572500"/>
              <a:gd name="connsiteY0" fmla="*/ 0 h 5715000"/>
              <a:gd name="connsiteX1" fmla="*/ 8572500 w 8572500"/>
              <a:gd name="connsiteY1" fmla="*/ 0 h 5715000"/>
              <a:gd name="connsiteX2" fmla="*/ 8572500 w 8572500"/>
              <a:gd name="connsiteY2" fmla="*/ 5715000 h 5715000"/>
              <a:gd name="connsiteX3" fmla="*/ 0 w 8572500"/>
              <a:gd name="connsiteY3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00" h="5715000">
                <a:moveTo>
                  <a:pt x="0" y="0"/>
                </a:moveTo>
                <a:lnTo>
                  <a:pt x="8572500" y="0"/>
                </a:lnTo>
                <a:lnTo>
                  <a:pt x="8572500" y="5715000"/>
                </a:lnTo>
                <a:lnTo>
                  <a:pt x="0" y="5715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grpSp>
        <p:nvGrpSpPr>
          <p:cNvPr id="3" name="Graphic 2">
            <a:extLst>
              <a:ext uri="{FF2B5EF4-FFF2-40B4-BE49-F238E27FC236}">
                <a16:creationId xmlns:a16="http://schemas.microsoft.com/office/drawing/2014/main" id="{C81A3D4E-8B21-0F45-8234-FBDC2AAA049B}"/>
              </a:ext>
            </a:extLst>
          </p:cNvPr>
          <p:cNvGrpSpPr/>
          <p:nvPr/>
        </p:nvGrpSpPr>
        <p:grpSpPr>
          <a:xfrm>
            <a:off x="819321" y="204888"/>
            <a:ext cx="4490061" cy="2637838"/>
            <a:chOff x="2447925" y="1047750"/>
            <a:chExt cx="7458075" cy="4381500"/>
          </a:xfrm>
          <a:solidFill>
            <a:srgbClr val="000000"/>
          </a:solidFill>
        </p:grpSpPr>
        <p:grpSp>
          <p:nvGrpSpPr>
            <p:cNvPr id="4" name="Graphic 2">
              <a:extLst>
                <a:ext uri="{FF2B5EF4-FFF2-40B4-BE49-F238E27FC236}">
                  <a16:creationId xmlns:a16="http://schemas.microsoft.com/office/drawing/2014/main" id="{71393BEE-64A0-1548-A603-079150DD64DC}"/>
                </a:ext>
              </a:extLst>
            </p:cNvPr>
            <p:cNvGrpSpPr/>
            <p:nvPr/>
          </p:nvGrpSpPr>
          <p:grpSpPr>
            <a:xfrm>
              <a:off x="3383470" y="1047750"/>
              <a:ext cx="5612987" cy="4381500"/>
              <a:chOff x="3383470" y="1047750"/>
              <a:chExt cx="5612987" cy="4381500"/>
            </a:xfrm>
            <a:solidFill>
              <a:srgbClr val="000000"/>
            </a:solidFill>
          </p:grpSpPr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95932E66-E19F-0043-9358-EAB7BEFC3954}"/>
                  </a:ext>
                </a:extLst>
              </p:cNvPr>
              <p:cNvSpPr/>
              <p:nvPr/>
            </p:nvSpPr>
            <p:spPr>
              <a:xfrm>
                <a:off x="3383470" y="1047750"/>
                <a:ext cx="9525" cy="4381500"/>
              </a:xfrm>
              <a:custGeom>
                <a:avLst/>
                <a:gdLst>
                  <a:gd name="connsiteX0" fmla="*/ 165 w 9525"/>
                  <a:gd name="connsiteY0" fmla="*/ 0 h 4381500"/>
                  <a:gd name="connsiteX1" fmla="*/ 165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165" y="0"/>
                    </a:moveTo>
                    <a:lnTo>
                      <a:pt x="165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5D08DBF7-9CFE-9C4D-80B9-1F6288CA2B80}"/>
                  </a:ext>
                </a:extLst>
              </p:cNvPr>
              <p:cNvSpPr/>
              <p:nvPr/>
            </p:nvSpPr>
            <p:spPr>
              <a:xfrm>
                <a:off x="4318920" y="1047750"/>
                <a:ext cx="9525" cy="4381500"/>
              </a:xfrm>
              <a:custGeom>
                <a:avLst/>
                <a:gdLst>
                  <a:gd name="connsiteX0" fmla="*/ 263 w 9525"/>
                  <a:gd name="connsiteY0" fmla="*/ 0 h 4381500"/>
                  <a:gd name="connsiteX1" fmla="*/ 263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263" y="0"/>
                    </a:moveTo>
                    <a:lnTo>
                      <a:pt x="263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0EC1ADC2-CF6B-AF4E-A3B5-E4AB3238CC64}"/>
                  </a:ext>
                </a:extLst>
              </p:cNvPr>
              <p:cNvSpPr/>
              <p:nvPr/>
            </p:nvSpPr>
            <p:spPr>
              <a:xfrm>
                <a:off x="5254466" y="1047750"/>
                <a:ext cx="9525" cy="4381500"/>
              </a:xfrm>
              <a:custGeom>
                <a:avLst/>
                <a:gdLst>
                  <a:gd name="connsiteX0" fmla="*/ 362 w 9525"/>
                  <a:gd name="connsiteY0" fmla="*/ 0 h 4381500"/>
                  <a:gd name="connsiteX1" fmla="*/ 362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362" y="0"/>
                    </a:moveTo>
                    <a:lnTo>
                      <a:pt x="362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3E9613CB-7424-DA4D-B858-37F6B18FFB42}"/>
                  </a:ext>
                </a:extLst>
              </p:cNvPr>
              <p:cNvSpPr/>
              <p:nvPr/>
            </p:nvSpPr>
            <p:spPr>
              <a:xfrm>
                <a:off x="6189916" y="1047750"/>
                <a:ext cx="9525" cy="4381500"/>
              </a:xfrm>
              <a:custGeom>
                <a:avLst/>
                <a:gdLst>
                  <a:gd name="connsiteX0" fmla="*/ 460 w 9525"/>
                  <a:gd name="connsiteY0" fmla="*/ 0 h 4381500"/>
                  <a:gd name="connsiteX1" fmla="*/ 460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460" y="0"/>
                    </a:moveTo>
                    <a:lnTo>
                      <a:pt x="460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8A604150-CDCE-AC4C-804D-8BB76B0FEAF9}"/>
                  </a:ext>
                </a:extLst>
              </p:cNvPr>
              <p:cNvSpPr/>
              <p:nvPr/>
            </p:nvSpPr>
            <p:spPr>
              <a:xfrm>
                <a:off x="7125461" y="1047750"/>
                <a:ext cx="9525" cy="4381500"/>
              </a:xfrm>
              <a:custGeom>
                <a:avLst/>
                <a:gdLst>
                  <a:gd name="connsiteX0" fmla="*/ 558 w 9525"/>
                  <a:gd name="connsiteY0" fmla="*/ 0 h 4381500"/>
                  <a:gd name="connsiteX1" fmla="*/ 558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558" y="0"/>
                    </a:moveTo>
                    <a:lnTo>
                      <a:pt x="558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215E5F0B-AB62-B14C-AF63-71B0EC36B854}"/>
                  </a:ext>
                </a:extLst>
              </p:cNvPr>
              <p:cNvSpPr/>
              <p:nvPr/>
            </p:nvSpPr>
            <p:spPr>
              <a:xfrm>
                <a:off x="8061007" y="1047750"/>
                <a:ext cx="9525" cy="4381500"/>
              </a:xfrm>
              <a:custGeom>
                <a:avLst/>
                <a:gdLst>
                  <a:gd name="connsiteX0" fmla="*/ 656 w 9525"/>
                  <a:gd name="connsiteY0" fmla="*/ 0 h 4381500"/>
                  <a:gd name="connsiteX1" fmla="*/ 656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656" y="0"/>
                    </a:moveTo>
                    <a:lnTo>
                      <a:pt x="656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98628CD0-5636-3948-BFBC-0E0460B4585B}"/>
                  </a:ext>
                </a:extLst>
              </p:cNvPr>
              <p:cNvSpPr/>
              <p:nvPr/>
            </p:nvSpPr>
            <p:spPr>
              <a:xfrm>
                <a:off x="8996457" y="1047750"/>
                <a:ext cx="9525" cy="4381500"/>
              </a:xfrm>
              <a:custGeom>
                <a:avLst/>
                <a:gdLst>
                  <a:gd name="connsiteX0" fmla="*/ 755 w 9525"/>
                  <a:gd name="connsiteY0" fmla="*/ 0 h 4381500"/>
                  <a:gd name="connsiteX1" fmla="*/ 755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755" y="0"/>
                    </a:moveTo>
                    <a:lnTo>
                      <a:pt x="755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  <p:grpSp>
          <p:nvGrpSpPr>
            <p:cNvPr id="5" name="Graphic 2">
              <a:extLst>
                <a:ext uri="{FF2B5EF4-FFF2-40B4-BE49-F238E27FC236}">
                  <a16:creationId xmlns:a16="http://schemas.microsoft.com/office/drawing/2014/main" id="{15BACA27-694A-7044-8621-30665C09D27B}"/>
                </a:ext>
              </a:extLst>
            </p:cNvPr>
            <p:cNvGrpSpPr/>
            <p:nvPr/>
          </p:nvGrpSpPr>
          <p:grpSpPr>
            <a:xfrm>
              <a:off x="2447925" y="1122616"/>
              <a:ext cx="7458075" cy="2995898"/>
              <a:chOff x="2447925" y="1122616"/>
              <a:chExt cx="7458075" cy="2995898"/>
            </a:xfrm>
            <a:solidFill>
              <a:srgbClr val="000000"/>
            </a:solidFill>
          </p:grpSpPr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FBBB3EF7-257F-2646-B446-2F46700749B4}"/>
                  </a:ext>
                </a:extLst>
              </p:cNvPr>
              <p:cNvSpPr/>
              <p:nvPr/>
            </p:nvSpPr>
            <p:spPr>
              <a:xfrm>
                <a:off x="2447925" y="4118514"/>
                <a:ext cx="7458075" cy="9525"/>
              </a:xfrm>
              <a:custGeom>
                <a:avLst/>
                <a:gdLst>
                  <a:gd name="connsiteX0" fmla="*/ 0 w 7458075"/>
                  <a:gd name="connsiteY0" fmla="*/ 372 h 9525"/>
                  <a:gd name="connsiteX1" fmla="*/ 7458075 w 7458075"/>
                  <a:gd name="connsiteY1" fmla="*/ 37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372"/>
                    </a:moveTo>
                    <a:lnTo>
                      <a:pt x="7458075" y="37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B35752B2-CBC3-5A4B-8481-6433B5BEEB34}"/>
                  </a:ext>
                </a:extLst>
              </p:cNvPr>
              <p:cNvSpPr/>
              <p:nvPr/>
            </p:nvSpPr>
            <p:spPr>
              <a:xfrm>
                <a:off x="2447925" y="3369564"/>
                <a:ext cx="7458075" cy="9525"/>
              </a:xfrm>
              <a:custGeom>
                <a:avLst/>
                <a:gdLst>
                  <a:gd name="connsiteX0" fmla="*/ 0 w 7458075"/>
                  <a:gd name="connsiteY0" fmla="*/ 294 h 9525"/>
                  <a:gd name="connsiteX1" fmla="*/ 7458075 w 7458075"/>
                  <a:gd name="connsiteY1" fmla="*/ 29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294"/>
                    </a:moveTo>
                    <a:lnTo>
                      <a:pt x="7458075" y="29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59D3AAED-C5DB-724F-82D4-8208A8B8B8EA}"/>
                  </a:ext>
                </a:extLst>
              </p:cNvPr>
              <p:cNvSpPr/>
              <p:nvPr/>
            </p:nvSpPr>
            <p:spPr>
              <a:xfrm>
                <a:off x="2447925" y="2620613"/>
                <a:ext cx="7458075" cy="9525"/>
              </a:xfrm>
              <a:custGeom>
                <a:avLst/>
                <a:gdLst>
                  <a:gd name="connsiteX0" fmla="*/ 0 w 7458075"/>
                  <a:gd name="connsiteY0" fmla="*/ 215 h 9525"/>
                  <a:gd name="connsiteX1" fmla="*/ 7458075 w 7458075"/>
                  <a:gd name="connsiteY1" fmla="*/ 21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215"/>
                    </a:moveTo>
                    <a:lnTo>
                      <a:pt x="7458075" y="21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38DF9E9E-F09A-8047-926C-E5B3F9926EAE}"/>
                  </a:ext>
                </a:extLst>
              </p:cNvPr>
              <p:cNvSpPr/>
              <p:nvPr/>
            </p:nvSpPr>
            <p:spPr>
              <a:xfrm>
                <a:off x="2447925" y="1871662"/>
                <a:ext cx="7458075" cy="9525"/>
              </a:xfrm>
              <a:custGeom>
                <a:avLst/>
                <a:gdLst>
                  <a:gd name="connsiteX0" fmla="*/ 0 w 7458075"/>
                  <a:gd name="connsiteY0" fmla="*/ 137 h 9525"/>
                  <a:gd name="connsiteX1" fmla="*/ 7458075 w 7458075"/>
                  <a:gd name="connsiteY1" fmla="*/ 13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137"/>
                    </a:moveTo>
                    <a:lnTo>
                      <a:pt x="7458075" y="13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817B0BA1-439C-8449-A8B4-124C6CF592C6}"/>
                  </a:ext>
                </a:extLst>
              </p:cNvPr>
              <p:cNvSpPr/>
              <p:nvPr/>
            </p:nvSpPr>
            <p:spPr>
              <a:xfrm>
                <a:off x="2447925" y="1122616"/>
                <a:ext cx="7458075" cy="9525"/>
              </a:xfrm>
              <a:custGeom>
                <a:avLst/>
                <a:gdLst>
                  <a:gd name="connsiteX0" fmla="*/ 0 w 7458075"/>
                  <a:gd name="connsiteY0" fmla="*/ 58 h 9525"/>
                  <a:gd name="connsiteX1" fmla="*/ 7458075 w 7458075"/>
                  <a:gd name="connsiteY1" fmla="*/ 5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58"/>
                    </a:moveTo>
                    <a:lnTo>
                      <a:pt x="7458075" y="5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</p:grpSp>
      <p:sp>
        <p:nvSpPr>
          <p:cNvPr id="19" name="Freeform 18">
            <a:extLst>
              <a:ext uri="{FF2B5EF4-FFF2-40B4-BE49-F238E27FC236}">
                <a16:creationId xmlns:a16="http://schemas.microsoft.com/office/drawing/2014/main" id="{F58121EB-6223-AC41-B73B-352911F2A408}"/>
              </a:ext>
            </a:extLst>
          </p:cNvPr>
          <p:cNvSpPr/>
          <p:nvPr/>
        </p:nvSpPr>
        <p:spPr>
          <a:xfrm>
            <a:off x="435112" y="-81834"/>
            <a:ext cx="5734" cy="5734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46113664-6931-FA48-AEA5-A13CCD28EEB3}"/>
              </a:ext>
            </a:extLst>
          </p:cNvPr>
          <p:cNvSpPr/>
          <p:nvPr/>
        </p:nvSpPr>
        <p:spPr>
          <a:xfrm>
            <a:off x="435112" y="-81834"/>
            <a:ext cx="5734" cy="5734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5A5CEF99-15E4-FD4A-AA62-AF04BBB165BF}"/>
              </a:ext>
            </a:extLst>
          </p:cNvPr>
          <p:cNvSpPr/>
          <p:nvPr/>
        </p:nvSpPr>
        <p:spPr>
          <a:xfrm>
            <a:off x="435112" y="-81834"/>
            <a:ext cx="5734" cy="5734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1531675D-0ED8-284E-9378-34769B2B03BF}"/>
              </a:ext>
            </a:extLst>
          </p:cNvPr>
          <p:cNvSpPr/>
          <p:nvPr/>
        </p:nvSpPr>
        <p:spPr>
          <a:xfrm>
            <a:off x="813585" y="204888"/>
            <a:ext cx="5734" cy="2637838"/>
          </a:xfrm>
          <a:custGeom>
            <a:avLst/>
            <a:gdLst>
              <a:gd name="connsiteX0" fmla="*/ 0 w 9525"/>
              <a:gd name="connsiteY0" fmla="*/ 0 h 4381500"/>
              <a:gd name="connsiteX1" fmla="*/ 0 w 9525"/>
              <a:gd name="connsiteY1" fmla="*/ 4381500 h 438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381500">
                <a:moveTo>
                  <a:pt x="0" y="0"/>
                </a:moveTo>
                <a:lnTo>
                  <a:pt x="0" y="438150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grpSp>
        <p:nvGrpSpPr>
          <p:cNvPr id="33" name="Graphic 2">
            <a:extLst>
              <a:ext uri="{FF2B5EF4-FFF2-40B4-BE49-F238E27FC236}">
                <a16:creationId xmlns:a16="http://schemas.microsoft.com/office/drawing/2014/main" id="{A6B206D2-7163-914D-9541-EA5FADC8B27D}"/>
              </a:ext>
            </a:extLst>
          </p:cNvPr>
          <p:cNvGrpSpPr/>
          <p:nvPr/>
        </p:nvGrpSpPr>
        <p:grpSpPr>
          <a:xfrm>
            <a:off x="623777" y="2815199"/>
            <a:ext cx="3906289" cy="311624"/>
            <a:chOff x="2123122" y="5383530"/>
            <a:chExt cx="6488418" cy="517614"/>
          </a:xfrm>
          <a:solidFill>
            <a:srgbClr val="2A3F5F"/>
          </a:solidFill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22E153D-BA8E-BD47-8814-227ACE6DE9F6}"/>
                </a:ext>
              </a:extLst>
            </p:cNvPr>
            <p:cNvSpPr txBox="1"/>
            <p:nvPr/>
          </p:nvSpPr>
          <p:spPr>
            <a:xfrm>
              <a:off x="2123122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B37F917-FAC6-1D4C-971A-F49F98DDB195}"/>
                </a:ext>
              </a:extLst>
            </p:cNvPr>
            <p:cNvSpPr txBox="1"/>
            <p:nvPr/>
          </p:nvSpPr>
          <p:spPr>
            <a:xfrm>
              <a:off x="3821875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EDFB782-1A7F-FF44-832D-66E513EB213E}"/>
                </a:ext>
              </a:extLst>
            </p:cNvPr>
            <p:cNvSpPr txBox="1"/>
            <p:nvPr/>
          </p:nvSpPr>
          <p:spPr>
            <a:xfrm>
              <a:off x="5661554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8CC708F-05AE-7344-A535-06BB5149EA0F}"/>
                </a:ext>
              </a:extLst>
            </p:cNvPr>
            <p:cNvSpPr txBox="1"/>
            <p:nvPr/>
          </p:nvSpPr>
          <p:spPr>
            <a:xfrm>
              <a:off x="7532647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</p:grpSp>
      <p:grpSp>
        <p:nvGrpSpPr>
          <p:cNvPr id="43" name="Graphic 2">
            <a:extLst>
              <a:ext uri="{FF2B5EF4-FFF2-40B4-BE49-F238E27FC236}">
                <a16:creationId xmlns:a16="http://schemas.microsoft.com/office/drawing/2014/main" id="{8AAE9407-5D0B-7342-B19A-D617040A98B6}"/>
              </a:ext>
            </a:extLst>
          </p:cNvPr>
          <p:cNvGrpSpPr/>
          <p:nvPr/>
        </p:nvGrpSpPr>
        <p:grpSpPr>
          <a:xfrm>
            <a:off x="527340" y="98748"/>
            <a:ext cx="348172" cy="2539841"/>
            <a:chOff x="1962941" y="871447"/>
            <a:chExt cx="578319" cy="4218724"/>
          </a:xfrm>
          <a:solidFill>
            <a:srgbClr val="2A3F5F"/>
          </a:solidFill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AF4B438-5A07-914E-8E1D-7779ECF9C3C1}"/>
                </a:ext>
              </a:extLst>
            </p:cNvPr>
            <p:cNvSpPr txBox="1"/>
            <p:nvPr/>
          </p:nvSpPr>
          <p:spPr>
            <a:xfrm>
              <a:off x="1962941" y="4572558"/>
              <a:ext cx="578319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-1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307E9F2-B7D1-D742-A315-1324A56966B3}"/>
                </a:ext>
              </a:extLst>
            </p:cNvPr>
            <p:cNvSpPr txBox="1"/>
            <p:nvPr/>
          </p:nvSpPr>
          <p:spPr>
            <a:xfrm>
              <a:off x="2056386" y="3901247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2B0AB7B-2780-724B-A39E-66B8DEA959EB}"/>
                </a:ext>
              </a:extLst>
            </p:cNvPr>
            <p:cNvSpPr txBox="1"/>
            <p:nvPr/>
          </p:nvSpPr>
          <p:spPr>
            <a:xfrm>
              <a:off x="2039881" y="3118392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1762EF5-6B54-E940-8C82-C12666044A68}"/>
                </a:ext>
              </a:extLst>
            </p:cNvPr>
            <p:cNvSpPr txBox="1"/>
            <p:nvPr/>
          </p:nvSpPr>
          <p:spPr>
            <a:xfrm>
              <a:off x="2039881" y="2369442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C20A034-9ECC-4941-8DD3-0F017746FD36}"/>
                </a:ext>
              </a:extLst>
            </p:cNvPr>
            <p:cNvSpPr txBox="1"/>
            <p:nvPr/>
          </p:nvSpPr>
          <p:spPr>
            <a:xfrm>
              <a:off x="2039879" y="1620492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F416B1F-29F9-DA47-9435-2432F1033299}"/>
                </a:ext>
              </a:extLst>
            </p:cNvPr>
            <p:cNvSpPr txBox="1"/>
            <p:nvPr/>
          </p:nvSpPr>
          <p:spPr>
            <a:xfrm>
              <a:off x="2039879" y="871447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7AD43D80-B933-F444-B082-DF45DCD13640}"/>
              </a:ext>
            </a:extLst>
          </p:cNvPr>
          <p:cNvSpPr txBox="1"/>
          <p:nvPr/>
        </p:nvSpPr>
        <p:spPr>
          <a:xfrm rot="16200000">
            <a:off x="-246721" y="1448759"/>
            <a:ext cx="1353640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725" dirty="0">
                <a:latin typeface="Open Sans"/>
                <a:ea typeface="Open Sans"/>
                <a:cs typeface="Open Sans"/>
                <a:sym typeface="Open Sans"/>
                <a:rtl val="0"/>
              </a:rPr>
              <a:t>Power [kW]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988A5D1-D20B-9843-8AC5-D7177B4E4981}"/>
              </a:ext>
            </a:extLst>
          </p:cNvPr>
          <p:cNvSpPr txBox="1"/>
          <p:nvPr/>
        </p:nvSpPr>
        <p:spPr>
          <a:xfrm>
            <a:off x="5598870" y="1180555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dirty="0"/>
              <a:t>+</a:t>
            </a:r>
          </a:p>
        </p:txBody>
      </p:sp>
      <p:sp>
        <p:nvSpPr>
          <p:cNvPr id="165" name="Chord 164">
            <a:extLst>
              <a:ext uri="{FF2B5EF4-FFF2-40B4-BE49-F238E27FC236}">
                <a16:creationId xmlns:a16="http://schemas.microsoft.com/office/drawing/2014/main" id="{11C02501-F278-094E-A32A-42ABCC7EB0CF}"/>
              </a:ext>
            </a:extLst>
          </p:cNvPr>
          <p:cNvSpPr/>
          <p:nvPr/>
        </p:nvSpPr>
        <p:spPr>
          <a:xfrm rot="5400000">
            <a:off x="1138002" y="1396149"/>
            <a:ext cx="3890570" cy="1721546"/>
          </a:xfrm>
          <a:prstGeom prst="chord">
            <a:avLst>
              <a:gd name="adj1" fmla="val 6152657"/>
              <a:gd name="adj2" fmla="val 15422336"/>
            </a:avLst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9D5602E1-BE8F-5F4A-965D-696919ECFAB9}"/>
              </a:ext>
            </a:extLst>
          </p:cNvPr>
          <p:cNvSpPr/>
          <p:nvPr/>
        </p:nvSpPr>
        <p:spPr>
          <a:xfrm>
            <a:off x="819321" y="2080359"/>
            <a:ext cx="4490061" cy="5734"/>
          </a:xfrm>
          <a:custGeom>
            <a:avLst/>
            <a:gdLst>
              <a:gd name="connsiteX0" fmla="*/ 0 w 7458075"/>
              <a:gd name="connsiteY0" fmla="*/ 451 h 9525"/>
              <a:gd name="connsiteX1" fmla="*/ 7458075 w 7458075"/>
              <a:gd name="connsiteY1" fmla="*/ 45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58075" h="9525">
                <a:moveTo>
                  <a:pt x="0" y="451"/>
                </a:moveTo>
                <a:lnTo>
                  <a:pt x="7458075" y="451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17362FAC-1F8C-3A48-8757-AE1C4E1C592C}"/>
              </a:ext>
            </a:extLst>
          </p:cNvPr>
          <p:cNvSpPr/>
          <p:nvPr/>
        </p:nvSpPr>
        <p:spPr>
          <a:xfrm>
            <a:off x="848879" y="1613940"/>
            <a:ext cx="4327118" cy="458524"/>
          </a:xfrm>
          <a:prstGeom prst="rect">
            <a:avLst/>
          </a:prstGeom>
          <a:solidFill>
            <a:srgbClr val="4472C4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A0251190-9011-6641-ACA2-E7E7474F9D49}"/>
              </a:ext>
            </a:extLst>
          </p:cNvPr>
          <p:cNvCxnSpPr/>
          <p:nvPr/>
        </p:nvCxnSpPr>
        <p:spPr>
          <a:xfrm>
            <a:off x="848879" y="1595086"/>
            <a:ext cx="432711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0DE07CF1-97A9-FF4F-AF82-C460840A0E56}"/>
              </a:ext>
            </a:extLst>
          </p:cNvPr>
          <p:cNvCxnSpPr>
            <a:cxnSpLocks/>
          </p:cNvCxnSpPr>
          <p:nvPr/>
        </p:nvCxnSpPr>
        <p:spPr>
          <a:xfrm>
            <a:off x="9674767" y="1967673"/>
            <a:ext cx="5868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Left Brace 217">
            <a:extLst>
              <a:ext uri="{FF2B5EF4-FFF2-40B4-BE49-F238E27FC236}">
                <a16:creationId xmlns:a16="http://schemas.microsoft.com/office/drawing/2014/main" id="{8F2AC83F-9060-3C4F-B762-DE21B1E1CE9A}"/>
              </a:ext>
            </a:extLst>
          </p:cNvPr>
          <p:cNvSpPr/>
          <p:nvPr/>
        </p:nvSpPr>
        <p:spPr>
          <a:xfrm rot="5400000">
            <a:off x="5557130" y="-1771346"/>
            <a:ext cx="486420" cy="9973511"/>
          </a:xfrm>
          <a:prstGeom prst="leftBrace">
            <a:avLst>
              <a:gd name="adj1" fmla="val 88763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20" name="Freeform 219">
            <a:extLst>
              <a:ext uri="{FF2B5EF4-FFF2-40B4-BE49-F238E27FC236}">
                <a16:creationId xmlns:a16="http://schemas.microsoft.com/office/drawing/2014/main" id="{63724302-D9A8-E24E-9531-BD8DCCDEC411}"/>
              </a:ext>
            </a:extLst>
          </p:cNvPr>
          <p:cNvSpPr/>
          <p:nvPr/>
        </p:nvSpPr>
        <p:spPr>
          <a:xfrm>
            <a:off x="873224" y="2508007"/>
            <a:ext cx="4490060" cy="5734"/>
          </a:xfrm>
          <a:custGeom>
            <a:avLst/>
            <a:gdLst>
              <a:gd name="connsiteX0" fmla="*/ 0 w 7458075"/>
              <a:gd name="connsiteY0" fmla="*/ 215 h 9525"/>
              <a:gd name="connsiteX1" fmla="*/ 7458075 w 7458075"/>
              <a:gd name="connsiteY1" fmla="*/ 21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58075" h="9525">
                <a:moveTo>
                  <a:pt x="0" y="215"/>
                </a:moveTo>
                <a:lnTo>
                  <a:pt x="7458075" y="215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0377C21E-B643-144A-944C-181EE6A372FE}"/>
              </a:ext>
            </a:extLst>
          </p:cNvPr>
          <p:cNvSpPr txBox="1"/>
          <p:nvPr/>
        </p:nvSpPr>
        <p:spPr>
          <a:xfrm>
            <a:off x="1441089" y="3335673"/>
            <a:ext cx="2672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/>
              <a:t>a) </a:t>
            </a:r>
            <a:r>
              <a:rPr lang="en-AU" sz="2000" b="1" dirty="0">
                <a:solidFill>
                  <a:srgbClr val="C00000"/>
                </a:solidFill>
              </a:rPr>
              <a:t>Storage = production</a:t>
            </a:r>
          </a:p>
        </p:txBody>
      </p:sp>
      <p:sp>
        <p:nvSpPr>
          <p:cNvPr id="221" name="Freeform 220">
            <a:extLst>
              <a:ext uri="{FF2B5EF4-FFF2-40B4-BE49-F238E27FC236}">
                <a16:creationId xmlns:a16="http://schemas.microsoft.com/office/drawing/2014/main" id="{E0376872-63CF-3C41-98EF-8897FEDAFAC4}"/>
              </a:ext>
            </a:extLst>
          </p:cNvPr>
          <p:cNvSpPr/>
          <p:nvPr/>
        </p:nvSpPr>
        <p:spPr>
          <a:xfrm>
            <a:off x="426338" y="3724596"/>
            <a:ext cx="4936946" cy="3053603"/>
          </a:xfrm>
          <a:custGeom>
            <a:avLst/>
            <a:gdLst>
              <a:gd name="connsiteX0" fmla="*/ 0 w 8572500"/>
              <a:gd name="connsiteY0" fmla="*/ 0 h 5715000"/>
              <a:gd name="connsiteX1" fmla="*/ 8572500 w 8572500"/>
              <a:gd name="connsiteY1" fmla="*/ 0 h 5715000"/>
              <a:gd name="connsiteX2" fmla="*/ 8572500 w 8572500"/>
              <a:gd name="connsiteY2" fmla="*/ 5715000 h 5715000"/>
              <a:gd name="connsiteX3" fmla="*/ 0 w 8572500"/>
              <a:gd name="connsiteY3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00" h="5715000">
                <a:moveTo>
                  <a:pt x="0" y="0"/>
                </a:moveTo>
                <a:lnTo>
                  <a:pt x="8572500" y="0"/>
                </a:lnTo>
                <a:lnTo>
                  <a:pt x="8572500" y="5715000"/>
                </a:lnTo>
                <a:lnTo>
                  <a:pt x="0" y="5715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grpSp>
        <p:nvGrpSpPr>
          <p:cNvPr id="222" name="Graphic 2">
            <a:extLst>
              <a:ext uri="{FF2B5EF4-FFF2-40B4-BE49-F238E27FC236}">
                <a16:creationId xmlns:a16="http://schemas.microsoft.com/office/drawing/2014/main" id="{DDFA5A85-256C-B34C-B0CB-C1018AD2A8A6}"/>
              </a:ext>
            </a:extLst>
          </p:cNvPr>
          <p:cNvGrpSpPr/>
          <p:nvPr/>
        </p:nvGrpSpPr>
        <p:grpSpPr>
          <a:xfrm>
            <a:off x="819321" y="3822098"/>
            <a:ext cx="4490061" cy="2637838"/>
            <a:chOff x="2447925" y="1047750"/>
            <a:chExt cx="7458075" cy="4381500"/>
          </a:xfrm>
          <a:solidFill>
            <a:srgbClr val="000000"/>
          </a:solidFill>
        </p:grpSpPr>
        <p:grpSp>
          <p:nvGrpSpPr>
            <p:cNvPr id="223" name="Graphic 2">
              <a:extLst>
                <a:ext uri="{FF2B5EF4-FFF2-40B4-BE49-F238E27FC236}">
                  <a16:creationId xmlns:a16="http://schemas.microsoft.com/office/drawing/2014/main" id="{F8062E1D-50AB-8B48-BC33-582439B73DB4}"/>
                </a:ext>
              </a:extLst>
            </p:cNvPr>
            <p:cNvGrpSpPr/>
            <p:nvPr/>
          </p:nvGrpSpPr>
          <p:grpSpPr>
            <a:xfrm>
              <a:off x="3383470" y="1047750"/>
              <a:ext cx="5612987" cy="4381500"/>
              <a:chOff x="3383470" y="1047750"/>
              <a:chExt cx="5612987" cy="4381500"/>
            </a:xfrm>
            <a:solidFill>
              <a:srgbClr val="000000"/>
            </a:solidFill>
          </p:grpSpPr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C545DE4F-0B37-7E4D-B479-C4EDC3895045}"/>
                  </a:ext>
                </a:extLst>
              </p:cNvPr>
              <p:cNvSpPr/>
              <p:nvPr/>
            </p:nvSpPr>
            <p:spPr>
              <a:xfrm>
                <a:off x="3383470" y="1047750"/>
                <a:ext cx="9525" cy="4381500"/>
              </a:xfrm>
              <a:custGeom>
                <a:avLst/>
                <a:gdLst>
                  <a:gd name="connsiteX0" fmla="*/ 165 w 9525"/>
                  <a:gd name="connsiteY0" fmla="*/ 0 h 4381500"/>
                  <a:gd name="connsiteX1" fmla="*/ 165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165" y="0"/>
                    </a:moveTo>
                    <a:lnTo>
                      <a:pt x="165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231" name="Freeform 230">
                <a:extLst>
                  <a:ext uri="{FF2B5EF4-FFF2-40B4-BE49-F238E27FC236}">
                    <a16:creationId xmlns:a16="http://schemas.microsoft.com/office/drawing/2014/main" id="{A7D30753-4EF0-F548-BC59-92F517FB5F2A}"/>
                  </a:ext>
                </a:extLst>
              </p:cNvPr>
              <p:cNvSpPr/>
              <p:nvPr/>
            </p:nvSpPr>
            <p:spPr>
              <a:xfrm>
                <a:off x="4318920" y="1047750"/>
                <a:ext cx="9525" cy="4381500"/>
              </a:xfrm>
              <a:custGeom>
                <a:avLst/>
                <a:gdLst>
                  <a:gd name="connsiteX0" fmla="*/ 263 w 9525"/>
                  <a:gd name="connsiteY0" fmla="*/ 0 h 4381500"/>
                  <a:gd name="connsiteX1" fmla="*/ 263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263" y="0"/>
                    </a:moveTo>
                    <a:lnTo>
                      <a:pt x="263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232" name="Freeform 231">
                <a:extLst>
                  <a:ext uri="{FF2B5EF4-FFF2-40B4-BE49-F238E27FC236}">
                    <a16:creationId xmlns:a16="http://schemas.microsoft.com/office/drawing/2014/main" id="{249E402B-44EA-4D45-B7A7-A22A755AA781}"/>
                  </a:ext>
                </a:extLst>
              </p:cNvPr>
              <p:cNvSpPr/>
              <p:nvPr/>
            </p:nvSpPr>
            <p:spPr>
              <a:xfrm>
                <a:off x="5254466" y="1047750"/>
                <a:ext cx="9525" cy="4381500"/>
              </a:xfrm>
              <a:custGeom>
                <a:avLst/>
                <a:gdLst>
                  <a:gd name="connsiteX0" fmla="*/ 362 w 9525"/>
                  <a:gd name="connsiteY0" fmla="*/ 0 h 4381500"/>
                  <a:gd name="connsiteX1" fmla="*/ 362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362" y="0"/>
                    </a:moveTo>
                    <a:lnTo>
                      <a:pt x="362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233" name="Freeform 232">
                <a:extLst>
                  <a:ext uri="{FF2B5EF4-FFF2-40B4-BE49-F238E27FC236}">
                    <a16:creationId xmlns:a16="http://schemas.microsoft.com/office/drawing/2014/main" id="{1B599AE6-F243-0247-BF7F-BACBEB55D973}"/>
                  </a:ext>
                </a:extLst>
              </p:cNvPr>
              <p:cNvSpPr/>
              <p:nvPr/>
            </p:nvSpPr>
            <p:spPr>
              <a:xfrm>
                <a:off x="6189916" y="1047750"/>
                <a:ext cx="9525" cy="4381500"/>
              </a:xfrm>
              <a:custGeom>
                <a:avLst/>
                <a:gdLst>
                  <a:gd name="connsiteX0" fmla="*/ 460 w 9525"/>
                  <a:gd name="connsiteY0" fmla="*/ 0 h 4381500"/>
                  <a:gd name="connsiteX1" fmla="*/ 460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460" y="0"/>
                    </a:moveTo>
                    <a:lnTo>
                      <a:pt x="460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234" name="Freeform 233">
                <a:extLst>
                  <a:ext uri="{FF2B5EF4-FFF2-40B4-BE49-F238E27FC236}">
                    <a16:creationId xmlns:a16="http://schemas.microsoft.com/office/drawing/2014/main" id="{86E9FDF4-188D-504D-A298-25577051A346}"/>
                  </a:ext>
                </a:extLst>
              </p:cNvPr>
              <p:cNvSpPr/>
              <p:nvPr/>
            </p:nvSpPr>
            <p:spPr>
              <a:xfrm>
                <a:off x="7125461" y="1047750"/>
                <a:ext cx="9525" cy="4381500"/>
              </a:xfrm>
              <a:custGeom>
                <a:avLst/>
                <a:gdLst>
                  <a:gd name="connsiteX0" fmla="*/ 558 w 9525"/>
                  <a:gd name="connsiteY0" fmla="*/ 0 h 4381500"/>
                  <a:gd name="connsiteX1" fmla="*/ 558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558" y="0"/>
                    </a:moveTo>
                    <a:lnTo>
                      <a:pt x="558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235" name="Freeform 234">
                <a:extLst>
                  <a:ext uri="{FF2B5EF4-FFF2-40B4-BE49-F238E27FC236}">
                    <a16:creationId xmlns:a16="http://schemas.microsoft.com/office/drawing/2014/main" id="{198AF504-7ACE-A949-8330-B5320BCD6267}"/>
                  </a:ext>
                </a:extLst>
              </p:cNvPr>
              <p:cNvSpPr/>
              <p:nvPr/>
            </p:nvSpPr>
            <p:spPr>
              <a:xfrm>
                <a:off x="8061007" y="1047750"/>
                <a:ext cx="9525" cy="4381500"/>
              </a:xfrm>
              <a:custGeom>
                <a:avLst/>
                <a:gdLst>
                  <a:gd name="connsiteX0" fmla="*/ 656 w 9525"/>
                  <a:gd name="connsiteY0" fmla="*/ 0 h 4381500"/>
                  <a:gd name="connsiteX1" fmla="*/ 656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656" y="0"/>
                    </a:moveTo>
                    <a:lnTo>
                      <a:pt x="656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236" name="Freeform 235">
                <a:extLst>
                  <a:ext uri="{FF2B5EF4-FFF2-40B4-BE49-F238E27FC236}">
                    <a16:creationId xmlns:a16="http://schemas.microsoft.com/office/drawing/2014/main" id="{C44AA04E-FFD1-394F-88A8-245B73A46306}"/>
                  </a:ext>
                </a:extLst>
              </p:cNvPr>
              <p:cNvSpPr/>
              <p:nvPr/>
            </p:nvSpPr>
            <p:spPr>
              <a:xfrm>
                <a:off x="8996457" y="1047750"/>
                <a:ext cx="9525" cy="4381500"/>
              </a:xfrm>
              <a:custGeom>
                <a:avLst/>
                <a:gdLst>
                  <a:gd name="connsiteX0" fmla="*/ 755 w 9525"/>
                  <a:gd name="connsiteY0" fmla="*/ 0 h 4381500"/>
                  <a:gd name="connsiteX1" fmla="*/ 755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755" y="0"/>
                    </a:moveTo>
                    <a:lnTo>
                      <a:pt x="755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  <p:grpSp>
          <p:nvGrpSpPr>
            <p:cNvPr id="224" name="Graphic 2">
              <a:extLst>
                <a:ext uri="{FF2B5EF4-FFF2-40B4-BE49-F238E27FC236}">
                  <a16:creationId xmlns:a16="http://schemas.microsoft.com/office/drawing/2014/main" id="{3A4AAA72-5F3D-2946-907C-9B2ACA61A4C3}"/>
                </a:ext>
              </a:extLst>
            </p:cNvPr>
            <p:cNvGrpSpPr/>
            <p:nvPr/>
          </p:nvGrpSpPr>
          <p:grpSpPr>
            <a:xfrm>
              <a:off x="2447925" y="1122616"/>
              <a:ext cx="7458075" cy="2995898"/>
              <a:chOff x="2447925" y="1122616"/>
              <a:chExt cx="7458075" cy="2995898"/>
            </a:xfrm>
            <a:solidFill>
              <a:srgbClr val="000000"/>
            </a:solidFill>
          </p:grpSpPr>
          <p:sp>
            <p:nvSpPr>
              <p:cNvPr id="225" name="Freeform 224">
                <a:extLst>
                  <a:ext uri="{FF2B5EF4-FFF2-40B4-BE49-F238E27FC236}">
                    <a16:creationId xmlns:a16="http://schemas.microsoft.com/office/drawing/2014/main" id="{712693FE-1EC6-E74B-B263-ED65D0870967}"/>
                  </a:ext>
                </a:extLst>
              </p:cNvPr>
              <p:cNvSpPr/>
              <p:nvPr/>
            </p:nvSpPr>
            <p:spPr>
              <a:xfrm>
                <a:off x="2447925" y="4118514"/>
                <a:ext cx="7458075" cy="9525"/>
              </a:xfrm>
              <a:custGeom>
                <a:avLst/>
                <a:gdLst>
                  <a:gd name="connsiteX0" fmla="*/ 0 w 7458075"/>
                  <a:gd name="connsiteY0" fmla="*/ 372 h 9525"/>
                  <a:gd name="connsiteX1" fmla="*/ 7458075 w 7458075"/>
                  <a:gd name="connsiteY1" fmla="*/ 37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372"/>
                    </a:moveTo>
                    <a:lnTo>
                      <a:pt x="7458075" y="37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226" name="Freeform 225">
                <a:extLst>
                  <a:ext uri="{FF2B5EF4-FFF2-40B4-BE49-F238E27FC236}">
                    <a16:creationId xmlns:a16="http://schemas.microsoft.com/office/drawing/2014/main" id="{E0002F2C-576A-9E43-AAF2-6BFFC909331C}"/>
                  </a:ext>
                </a:extLst>
              </p:cNvPr>
              <p:cNvSpPr/>
              <p:nvPr/>
            </p:nvSpPr>
            <p:spPr>
              <a:xfrm>
                <a:off x="2447925" y="3369564"/>
                <a:ext cx="7458075" cy="9525"/>
              </a:xfrm>
              <a:custGeom>
                <a:avLst/>
                <a:gdLst>
                  <a:gd name="connsiteX0" fmla="*/ 0 w 7458075"/>
                  <a:gd name="connsiteY0" fmla="*/ 294 h 9525"/>
                  <a:gd name="connsiteX1" fmla="*/ 7458075 w 7458075"/>
                  <a:gd name="connsiteY1" fmla="*/ 29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294"/>
                    </a:moveTo>
                    <a:lnTo>
                      <a:pt x="7458075" y="29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227" name="Freeform 226">
                <a:extLst>
                  <a:ext uri="{FF2B5EF4-FFF2-40B4-BE49-F238E27FC236}">
                    <a16:creationId xmlns:a16="http://schemas.microsoft.com/office/drawing/2014/main" id="{2FC8BB05-CDF4-E846-836A-5475B4AFCCFF}"/>
                  </a:ext>
                </a:extLst>
              </p:cNvPr>
              <p:cNvSpPr/>
              <p:nvPr/>
            </p:nvSpPr>
            <p:spPr>
              <a:xfrm>
                <a:off x="2447925" y="2620613"/>
                <a:ext cx="7458075" cy="9525"/>
              </a:xfrm>
              <a:custGeom>
                <a:avLst/>
                <a:gdLst>
                  <a:gd name="connsiteX0" fmla="*/ 0 w 7458075"/>
                  <a:gd name="connsiteY0" fmla="*/ 215 h 9525"/>
                  <a:gd name="connsiteX1" fmla="*/ 7458075 w 7458075"/>
                  <a:gd name="connsiteY1" fmla="*/ 21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215"/>
                    </a:moveTo>
                    <a:lnTo>
                      <a:pt x="7458075" y="21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228" name="Freeform 227">
                <a:extLst>
                  <a:ext uri="{FF2B5EF4-FFF2-40B4-BE49-F238E27FC236}">
                    <a16:creationId xmlns:a16="http://schemas.microsoft.com/office/drawing/2014/main" id="{C58A2776-73BE-344D-84A3-4228EF58DB2F}"/>
                  </a:ext>
                </a:extLst>
              </p:cNvPr>
              <p:cNvSpPr/>
              <p:nvPr/>
            </p:nvSpPr>
            <p:spPr>
              <a:xfrm>
                <a:off x="2447925" y="1871662"/>
                <a:ext cx="7458075" cy="9525"/>
              </a:xfrm>
              <a:custGeom>
                <a:avLst/>
                <a:gdLst>
                  <a:gd name="connsiteX0" fmla="*/ 0 w 7458075"/>
                  <a:gd name="connsiteY0" fmla="*/ 137 h 9525"/>
                  <a:gd name="connsiteX1" fmla="*/ 7458075 w 7458075"/>
                  <a:gd name="connsiteY1" fmla="*/ 13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137"/>
                    </a:moveTo>
                    <a:lnTo>
                      <a:pt x="7458075" y="13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229" name="Freeform 228">
                <a:extLst>
                  <a:ext uri="{FF2B5EF4-FFF2-40B4-BE49-F238E27FC236}">
                    <a16:creationId xmlns:a16="http://schemas.microsoft.com/office/drawing/2014/main" id="{7AD03C86-DD2D-0A42-8EDA-06C572F705B8}"/>
                  </a:ext>
                </a:extLst>
              </p:cNvPr>
              <p:cNvSpPr/>
              <p:nvPr/>
            </p:nvSpPr>
            <p:spPr>
              <a:xfrm>
                <a:off x="2447925" y="1122616"/>
                <a:ext cx="7458075" cy="9525"/>
              </a:xfrm>
              <a:custGeom>
                <a:avLst/>
                <a:gdLst>
                  <a:gd name="connsiteX0" fmla="*/ 0 w 7458075"/>
                  <a:gd name="connsiteY0" fmla="*/ 58 h 9525"/>
                  <a:gd name="connsiteX1" fmla="*/ 7458075 w 7458075"/>
                  <a:gd name="connsiteY1" fmla="*/ 5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58"/>
                    </a:moveTo>
                    <a:lnTo>
                      <a:pt x="7458075" y="5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</p:grpSp>
      <p:sp>
        <p:nvSpPr>
          <p:cNvPr id="237" name="Freeform 236">
            <a:extLst>
              <a:ext uri="{FF2B5EF4-FFF2-40B4-BE49-F238E27FC236}">
                <a16:creationId xmlns:a16="http://schemas.microsoft.com/office/drawing/2014/main" id="{7EBA5E6C-EC3D-DC4C-AFB4-4F2FB972BA0B}"/>
              </a:ext>
            </a:extLst>
          </p:cNvPr>
          <p:cNvSpPr/>
          <p:nvPr/>
        </p:nvSpPr>
        <p:spPr>
          <a:xfrm>
            <a:off x="435112" y="3535376"/>
            <a:ext cx="5734" cy="5734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238" name="Freeform 237">
            <a:extLst>
              <a:ext uri="{FF2B5EF4-FFF2-40B4-BE49-F238E27FC236}">
                <a16:creationId xmlns:a16="http://schemas.microsoft.com/office/drawing/2014/main" id="{C7B81E04-AC88-D04F-9025-9E7E3ED2D3E5}"/>
              </a:ext>
            </a:extLst>
          </p:cNvPr>
          <p:cNvSpPr/>
          <p:nvPr/>
        </p:nvSpPr>
        <p:spPr>
          <a:xfrm>
            <a:off x="435112" y="3535376"/>
            <a:ext cx="5734" cy="5734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239" name="Freeform 238">
            <a:extLst>
              <a:ext uri="{FF2B5EF4-FFF2-40B4-BE49-F238E27FC236}">
                <a16:creationId xmlns:a16="http://schemas.microsoft.com/office/drawing/2014/main" id="{26167C61-6769-974C-BC1A-A6C4BF78214A}"/>
              </a:ext>
            </a:extLst>
          </p:cNvPr>
          <p:cNvSpPr/>
          <p:nvPr/>
        </p:nvSpPr>
        <p:spPr>
          <a:xfrm>
            <a:off x="435112" y="3535376"/>
            <a:ext cx="5734" cy="5734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240" name="Freeform 239">
            <a:extLst>
              <a:ext uri="{FF2B5EF4-FFF2-40B4-BE49-F238E27FC236}">
                <a16:creationId xmlns:a16="http://schemas.microsoft.com/office/drawing/2014/main" id="{B3439319-8B2C-CF4E-B4D4-3A849CA31F46}"/>
              </a:ext>
            </a:extLst>
          </p:cNvPr>
          <p:cNvSpPr/>
          <p:nvPr/>
        </p:nvSpPr>
        <p:spPr>
          <a:xfrm>
            <a:off x="813585" y="3822098"/>
            <a:ext cx="5734" cy="2637838"/>
          </a:xfrm>
          <a:custGeom>
            <a:avLst/>
            <a:gdLst>
              <a:gd name="connsiteX0" fmla="*/ 0 w 9525"/>
              <a:gd name="connsiteY0" fmla="*/ 0 h 4381500"/>
              <a:gd name="connsiteX1" fmla="*/ 0 w 9525"/>
              <a:gd name="connsiteY1" fmla="*/ 4381500 h 438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381500">
                <a:moveTo>
                  <a:pt x="0" y="0"/>
                </a:moveTo>
                <a:lnTo>
                  <a:pt x="0" y="438150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grpSp>
        <p:nvGrpSpPr>
          <p:cNvPr id="241" name="Graphic 2">
            <a:extLst>
              <a:ext uri="{FF2B5EF4-FFF2-40B4-BE49-F238E27FC236}">
                <a16:creationId xmlns:a16="http://schemas.microsoft.com/office/drawing/2014/main" id="{5E4CCE5B-71EA-3E46-A6A1-B415AB084A7A}"/>
              </a:ext>
            </a:extLst>
          </p:cNvPr>
          <p:cNvGrpSpPr/>
          <p:nvPr/>
        </p:nvGrpSpPr>
        <p:grpSpPr>
          <a:xfrm>
            <a:off x="623777" y="6432409"/>
            <a:ext cx="3906289" cy="311624"/>
            <a:chOff x="2123122" y="5383530"/>
            <a:chExt cx="6488418" cy="517614"/>
          </a:xfrm>
          <a:solidFill>
            <a:srgbClr val="2A3F5F"/>
          </a:solidFill>
        </p:grpSpPr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82658DDD-D9E1-2E46-A645-B207CD5F6FCD}"/>
                </a:ext>
              </a:extLst>
            </p:cNvPr>
            <p:cNvSpPr txBox="1"/>
            <p:nvPr/>
          </p:nvSpPr>
          <p:spPr>
            <a:xfrm>
              <a:off x="2123122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40945A55-7EBB-454F-B042-BF0B414A1A53}"/>
                </a:ext>
              </a:extLst>
            </p:cNvPr>
            <p:cNvSpPr txBox="1"/>
            <p:nvPr/>
          </p:nvSpPr>
          <p:spPr>
            <a:xfrm>
              <a:off x="3821875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F53E3670-9DEE-B644-B93E-AC0493DA4A22}"/>
                </a:ext>
              </a:extLst>
            </p:cNvPr>
            <p:cNvSpPr txBox="1"/>
            <p:nvPr/>
          </p:nvSpPr>
          <p:spPr>
            <a:xfrm>
              <a:off x="5661554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45572DBD-3647-4741-9E96-186C2753AB3C}"/>
                </a:ext>
              </a:extLst>
            </p:cNvPr>
            <p:cNvSpPr txBox="1"/>
            <p:nvPr/>
          </p:nvSpPr>
          <p:spPr>
            <a:xfrm>
              <a:off x="7532647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</p:grpSp>
      <p:grpSp>
        <p:nvGrpSpPr>
          <p:cNvPr id="246" name="Graphic 2">
            <a:extLst>
              <a:ext uri="{FF2B5EF4-FFF2-40B4-BE49-F238E27FC236}">
                <a16:creationId xmlns:a16="http://schemas.microsoft.com/office/drawing/2014/main" id="{439F4E6F-83B1-6E4C-AC64-592864182048}"/>
              </a:ext>
            </a:extLst>
          </p:cNvPr>
          <p:cNvGrpSpPr/>
          <p:nvPr/>
        </p:nvGrpSpPr>
        <p:grpSpPr>
          <a:xfrm>
            <a:off x="527340" y="3715958"/>
            <a:ext cx="348172" cy="2539841"/>
            <a:chOff x="1962941" y="871447"/>
            <a:chExt cx="578319" cy="4218724"/>
          </a:xfrm>
          <a:solidFill>
            <a:srgbClr val="2A3F5F"/>
          </a:solidFill>
        </p:grpSpPr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E6831128-DFF4-424C-9141-A062790B5C86}"/>
                </a:ext>
              </a:extLst>
            </p:cNvPr>
            <p:cNvSpPr txBox="1"/>
            <p:nvPr/>
          </p:nvSpPr>
          <p:spPr>
            <a:xfrm>
              <a:off x="1962941" y="4572558"/>
              <a:ext cx="578319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-1</a:t>
              </a: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E3CA14C1-3263-9D4C-B5C5-54BEABB61132}"/>
                </a:ext>
              </a:extLst>
            </p:cNvPr>
            <p:cNvSpPr txBox="1"/>
            <p:nvPr/>
          </p:nvSpPr>
          <p:spPr>
            <a:xfrm>
              <a:off x="2056386" y="3901247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C7FBA81F-658F-9440-97EF-B36DF3415B15}"/>
                </a:ext>
              </a:extLst>
            </p:cNvPr>
            <p:cNvSpPr txBox="1"/>
            <p:nvPr/>
          </p:nvSpPr>
          <p:spPr>
            <a:xfrm>
              <a:off x="2039881" y="3118392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921DBC6D-1567-174E-9FD1-3B7F4013E72C}"/>
                </a:ext>
              </a:extLst>
            </p:cNvPr>
            <p:cNvSpPr txBox="1"/>
            <p:nvPr/>
          </p:nvSpPr>
          <p:spPr>
            <a:xfrm>
              <a:off x="2039881" y="2369442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788FA421-C03D-FF41-A295-4438DC67E468}"/>
                </a:ext>
              </a:extLst>
            </p:cNvPr>
            <p:cNvSpPr txBox="1"/>
            <p:nvPr/>
          </p:nvSpPr>
          <p:spPr>
            <a:xfrm>
              <a:off x="2039879" y="1620492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29A83E3A-F7E2-0841-9458-45E6704D76A2}"/>
                </a:ext>
              </a:extLst>
            </p:cNvPr>
            <p:cNvSpPr txBox="1"/>
            <p:nvPr/>
          </p:nvSpPr>
          <p:spPr>
            <a:xfrm>
              <a:off x="2039879" y="871447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</p:grpSp>
      <p:sp>
        <p:nvSpPr>
          <p:cNvPr id="258" name="Chord 257">
            <a:extLst>
              <a:ext uri="{FF2B5EF4-FFF2-40B4-BE49-F238E27FC236}">
                <a16:creationId xmlns:a16="http://schemas.microsoft.com/office/drawing/2014/main" id="{25BCB749-E781-E044-83B7-1119B1AF844D}"/>
              </a:ext>
            </a:extLst>
          </p:cNvPr>
          <p:cNvSpPr/>
          <p:nvPr/>
        </p:nvSpPr>
        <p:spPr>
          <a:xfrm rot="5400000">
            <a:off x="1127654" y="5012862"/>
            <a:ext cx="3890570" cy="1721546"/>
          </a:xfrm>
          <a:prstGeom prst="chord">
            <a:avLst>
              <a:gd name="adj1" fmla="val 6152657"/>
              <a:gd name="adj2" fmla="val 15422336"/>
            </a:avLst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4D4CDDB7-2242-1945-B14A-3BD742C140E2}"/>
              </a:ext>
            </a:extLst>
          </p:cNvPr>
          <p:cNvSpPr/>
          <p:nvPr/>
        </p:nvSpPr>
        <p:spPr>
          <a:xfrm>
            <a:off x="4230554" y="5212296"/>
            <a:ext cx="544419" cy="458524"/>
          </a:xfrm>
          <a:prstGeom prst="rect">
            <a:avLst/>
          </a:prstGeom>
          <a:solidFill>
            <a:srgbClr val="FFE699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B1ED2CC0-819B-DD46-B2DC-9B8352973E2B}"/>
              </a:ext>
            </a:extLst>
          </p:cNvPr>
          <p:cNvCxnSpPr/>
          <p:nvPr/>
        </p:nvCxnSpPr>
        <p:spPr>
          <a:xfrm>
            <a:off x="848879" y="5212296"/>
            <a:ext cx="432711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Freeform 256">
            <a:extLst>
              <a:ext uri="{FF2B5EF4-FFF2-40B4-BE49-F238E27FC236}">
                <a16:creationId xmlns:a16="http://schemas.microsoft.com/office/drawing/2014/main" id="{1131794E-9D1C-EE4B-8F9A-21683F8F2075}"/>
              </a:ext>
            </a:extLst>
          </p:cNvPr>
          <p:cNvSpPr/>
          <p:nvPr/>
        </p:nvSpPr>
        <p:spPr>
          <a:xfrm>
            <a:off x="873224" y="6125217"/>
            <a:ext cx="4490060" cy="5734"/>
          </a:xfrm>
          <a:custGeom>
            <a:avLst/>
            <a:gdLst>
              <a:gd name="connsiteX0" fmla="*/ 0 w 7458075"/>
              <a:gd name="connsiteY0" fmla="*/ 215 h 9525"/>
              <a:gd name="connsiteX1" fmla="*/ 7458075 w 7458075"/>
              <a:gd name="connsiteY1" fmla="*/ 21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58075" h="9525">
                <a:moveTo>
                  <a:pt x="0" y="215"/>
                </a:moveTo>
                <a:lnTo>
                  <a:pt x="7458075" y="215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336067C2-93C5-BC45-919D-E9C25DC3BB8B}"/>
              </a:ext>
            </a:extLst>
          </p:cNvPr>
          <p:cNvSpPr/>
          <p:nvPr/>
        </p:nvSpPr>
        <p:spPr>
          <a:xfrm>
            <a:off x="2807205" y="3893921"/>
            <a:ext cx="544419" cy="580809"/>
          </a:xfrm>
          <a:prstGeom prst="rect">
            <a:avLst/>
          </a:prstGeom>
          <a:solidFill>
            <a:srgbClr val="FFFF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9FC3C689-5251-B844-923C-3DF9DDE8B0C4}"/>
              </a:ext>
            </a:extLst>
          </p:cNvPr>
          <p:cNvCxnSpPr>
            <a:cxnSpLocks/>
          </p:cNvCxnSpPr>
          <p:nvPr/>
        </p:nvCxnSpPr>
        <p:spPr>
          <a:xfrm flipV="1">
            <a:off x="2807203" y="4027580"/>
            <a:ext cx="0" cy="447148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81AD3380-36D8-CF45-BE2D-F39D7826759E}"/>
              </a:ext>
            </a:extLst>
          </p:cNvPr>
          <p:cNvCxnSpPr>
            <a:cxnSpLocks/>
          </p:cNvCxnSpPr>
          <p:nvPr/>
        </p:nvCxnSpPr>
        <p:spPr>
          <a:xfrm flipV="1">
            <a:off x="3351622" y="4027580"/>
            <a:ext cx="0" cy="447148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3EDCA5F8-F93D-364E-8116-A98C7C38D8AF}"/>
              </a:ext>
            </a:extLst>
          </p:cNvPr>
          <p:cNvCxnSpPr>
            <a:cxnSpLocks/>
          </p:cNvCxnSpPr>
          <p:nvPr/>
        </p:nvCxnSpPr>
        <p:spPr>
          <a:xfrm>
            <a:off x="2799540" y="4474728"/>
            <a:ext cx="554400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ectangle 254">
            <a:extLst>
              <a:ext uri="{FF2B5EF4-FFF2-40B4-BE49-F238E27FC236}">
                <a16:creationId xmlns:a16="http://schemas.microsoft.com/office/drawing/2014/main" id="{01F1A672-42D3-D84B-8010-D752FD6F6BC0}"/>
              </a:ext>
            </a:extLst>
          </p:cNvPr>
          <p:cNvSpPr/>
          <p:nvPr/>
        </p:nvSpPr>
        <p:spPr>
          <a:xfrm>
            <a:off x="845023" y="5221850"/>
            <a:ext cx="4327118" cy="458524"/>
          </a:xfrm>
          <a:prstGeom prst="rect">
            <a:avLst/>
          </a:prstGeom>
          <a:solidFill>
            <a:srgbClr val="4472C4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08" name="Freeform 307">
            <a:extLst>
              <a:ext uri="{FF2B5EF4-FFF2-40B4-BE49-F238E27FC236}">
                <a16:creationId xmlns:a16="http://schemas.microsoft.com/office/drawing/2014/main" id="{50F703D2-6E66-F941-A613-6FD5177D0073}"/>
              </a:ext>
            </a:extLst>
          </p:cNvPr>
          <p:cNvSpPr/>
          <p:nvPr/>
        </p:nvSpPr>
        <p:spPr>
          <a:xfrm>
            <a:off x="5954342" y="3722483"/>
            <a:ext cx="4936946" cy="3053603"/>
          </a:xfrm>
          <a:custGeom>
            <a:avLst/>
            <a:gdLst>
              <a:gd name="connsiteX0" fmla="*/ 0 w 8572500"/>
              <a:gd name="connsiteY0" fmla="*/ 0 h 5715000"/>
              <a:gd name="connsiteX1" fmla="*/ 8572500 w 8572500"/>
              <a:gd name="connsiteY1" fmla="*/ 0 h 5715000"/>
              <a:gd name="connsiteX2" fmla="*/ 8572500 w 8572500"/>
              <a:gd name="connsiteY2" fmla="*/ 5715000 h 5715000"/>
              <a:gd name="connsiteX3" fmla="*/ 0 w 8572500"/>
              <a:gd name="connsiteY3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00" h="5715000">
                <a:moveTo>
                  <a:pt x="0" y="0"/>
                </a:moveTo>
                <a:lnTo>
                  <a:pt x="8572500" y="0"/>
                </a:lnTo>
                <a:lnTo>
                  <a:pt x="8572500" y="5715000"/>
                </a:lnTo>
                <a:lnTo>
                  <a:pt x="0" y="5715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grpSp>
        <p:nvGrpSpPr>
          <p:cNvPr id="309" name="Graphic 2">
            <a:extLst>
              <a:ext uri="{FF2B5EF4-FFF2-40B4-BE49-F238E27FC236}">
                <a16:creationId xmlns:a16="http://schemas.microsoft.com/office/drawing/2014/main" id="{932D6596-D074-D648-BAE9-0A7DEFA656D7}"/>
              </a:ext>
            </a:extLst>
          </p:cNvPr>
          <p:cNvGrpSpPr/>
          <p:nvPr/>
        </p:nvGrpSpPr>
        <p:grpSpPr>
          <a:xfrm>
            <a:off x="6347325" y="3819985"/>
            <a:ext cx="4490061" cy="2637838"/>
            <a:chOff x="2447925" y="1047750"/>
            <a:chExt cx="7458075" cy="4381500"/>
          </a:xfrm>
          <a:solidFill>
            <a:srgbClr val="000000"/>
          </a:solidFill>
        </p:grpSpPr>
        <p:grpSp>
          <p:nvGrpSpPr>
            <p:cNvPr id="310" name="Graphic 2">
              <a:extLst>
                <a:ext uri="{FF2B5EF4-FFF2-40B4-BE49-F238E27FC236}">
                  <a16:creationId xmlns:a16="http://schemas.microsoft.com/office/drawing/2014/main" id="{B6B50BA8-F082-324C-B315-67B164D7ABE2}"/>
                </a:ext>
              </a:extLst>
            </p:cNvPr>
            <p:cNvGrpSpPr/>
            <p:nvPr/>
          </p:nvGrpSpPr>
          <p:grpSpPr>
            <a:xfrm>
              <a:off x="3383470" y="1047750"/>
              <a:ext cx="5612987" cy="4381500"/>
              <a:chOff x="3383470" y="1047750"/>
              <a:chExt cx="5612987" cy="4381500"/>
            </a:xfrm>
            <a:solidFill>
              <a:srgbClr val="000000"/>
            </a:solidFill>
          </p:grpSpPr>
          <p:sp>
            <p:nvSpPr>
              <p:cNvPr id="317" name="Freeform 316">
                <a:extLst>
                  <a:ext uri="{FF2B5EF4-FFF2-40B4-BE49-F238E27FC236}">
                    <a16:creationId xmlns:a16="http://schemas.microsoft.com/office/drawing/2014/main" id="{865B9AD7-DF44-E349-8100-3164E78714D7}"/>
                  </a:ext>
                </a:extLst>
              </p:cNvPr>
              <p:cNvSpPr/>
              <p:nvPr/>
            </p:nvSpPr>
            <p:spPr>
              <a:xfrm>
                <a:off x="3383470" y="1047750"/>
                <a:ext cx="9525" cy="4381500"/>
              </a:xfrm>
              <a:custGeom>
                <a:avLst/>
                <a:gdLst>
                  <a:gd name="connsiteX0" fmla="*/ 165 w 9525"/>
                  <a:gd name="connsiteY0" fmla="*/ 0 h 4381500"/>
                  <a:gd name="connsiteX1" fmla="*/ 165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165" y="0"/>
                    </a:moveTo>
                    <a:lnTo>
                      <a:pt x="165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318" name="Freeform 317">
                <a:extLst>
                  <a:ext uri="{FF2B5EF4-FFF2-40B4-BE49-F238E27FC236}">
                    <a16:creationId xmlns:a16="http://schemas.microsoft.com/office/drawing/2014/main" id="{4F2F1F9B-C9F8-5844-B43F-8E9212941EC5}"/>
                  </a:ext>
                </a:extLst>
              </p:cNvPr>
              <p:cNvSpPr/>
              <p:nvPr/>
            </p:nvSpPr>
            <p:spPr>
              <a:xfrm>
                <a:off x="4318920" y="1047750"/>
                <a:ext cx="9525" cy="4381500"/>
              </a:xfrm>
              <a:custGeom>
                <a:avLst/>
                <a:gdLst>
                  <a:gd name="connsiteX0" fmla="*/ 263 w 9525"/>
                  <a:gd name="connsiteY0" fmla="*/ 0 h 4381500"/>
                  <a:gd name="connsiteX1" fmla="*/ 263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263" y="0"/>
                    </a:moveTo>
                    <a:lnTo>
                      <a:pt x="263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319" name="Freeform 318">
                <a:extLst>
                  <a:ext uri="{FF2B5EF4-FFF2-40B4-BE49-F238E27FC236}">
                    <a16:creationId xmlns:a16="http://schemas.microsoft.com/office/drawing/2014/main" id="{E23833E8-C21C-D049-A906-ACAA3476AEF8}"/>
                  </a:ext>
                </a:extLst>
              </p:cNvPr>
              <p:cNvSpPr/>
              <p:nvPr/>
            </p:nvSpPr>
            <p:spPr>
              <a:xfrm>
                <a:off x="5254466" y="1047750"/>
                <a:ext cx="9525" cy="4381500"/>
              </a:xfrm>
              <a:custGeom>
                <a:avLst/>
                <a:gdLst>
                  <a:gd name="connsiteX0" fmla="*/ 362 w 9525"/>
                  <a:gd name="connsiteY0" fmla="*/ 0 h 4381500"/>
                  <a:gd name="connsiteX1" fmla="*/ 362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362" y="0"/>
                    </a:moveTo>
                    <a:lnTo>
                      <a:pt x="362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320" name="Freeform 319">
                <a:extLst>
                  <a:ext uri="{FF2B5EF4-FFF2-40B4-BE49-F238E27FC236}">
                    <a16:creationId xmlns:a16="http://schemas.microsoft.com/office/drawing/2014/main" id="{C1D98504-5596-EC46-B037-02F6613DEA41}"/>
                  </a:ext>
                </a:extLst>
              </p:cNvPr>
              <p:cNvSpPr/>
              <p:nvPr/>
            </p:nvSpPr>
            <p:spPr>
              <a:xfrm>
                <a:off x="6189916" y="1047750"/>
                <a:ext cx="9525" cy="4381500"/>
              </a:xfrm>
              <a:custGeom>
                <a:avLst/>
                <a:gdLst>
                  <a:gd name="connsiteX0" fmla="*/ 460 w 9525"/>
                  <a:gd name="connsiteY0" fmla="*/ 0 h 4381500"/>
                  <a:gd name="connsiteX1" fmla="*/ 460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460" y="0"/>
                    </a:moveTo>
                    <a:lnTo>
                      <a:pt x="460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321" name="Freeform 320">
                <a:extLst>
                  <a:ext uri="{FF2B5EF4-FFF2-40B4-BE49-F238E27FC236}">
                    <a16:creationId xmlns:a16="http://schemas.microsoft.com/office/drawing/2014/main" id="{88BE6F14-0C39-2C49-BC70-2CEE98D59C93}"/>
                  </a:ext>
                </a:extLst>
              </p:cNvPr>
              <p:cNvSpPr/>
              <p:nvPr/>
            </p:nvSpPr>
            <p:spPr>
              <a:xfrm>
                <a:off x="7125461" y="1047750"/>
                <a:ext cx="9525" cy="4381500"/>
              </a:xfrm>
              <a:custGeom>
                <a:avLst/>
                <a:gdLst>
                  <a:gd name="connsiteX0" fmla="*/ 558 w 9525"/>
                  <a:gd name="connsiteY0" fmla="*/ 0 h 4381500"/>
                  <a:gd name="connsiteX1" fmla="*/ 558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558" y="0"/>
                    </a:moveTo>
                    <a:lnTo>
                      <a:pt x="558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322" name="Freeform 321">
                <a:extLst>
                  <a:ext uri="{FF2B5EF4-FFF2-40B4-BE49-F238E27FC236}">
                    <a16:creationId xmlns:a16="http://schemas.microsoft.com/office/drawing/2014/main" id="{BA7E727B-496A-3C48-886B-9544FAF4529E}"/>
                  </a:ext>
                </a:extLst>
              </p:cNvPr>
              <p:cNvSpPr/>
              <p:nvPr/>
            </p:nvSpPr>
            <p:spPr>
              <a:xfrm>
                <a:off x="8061007" y="1047750"/>
                <a:ext cx="9525" cy="4381500"/>
              </a:xfrm>
              <a:custGeom>
                <a:avLst/>
                <a:gdLst>
                  <a:gd name="connsiteX0" fmla="*/ 656 w 9525"/>
                  <a:gd name="connsiteY0" fmla="*/ 0 h 4381500"/>
                  <a:gd name="connsiteX1" fmla="*/ 656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656" y="0"/>
                    </a:moveTo>
                    <a:lnTo>
                      <a:pt x="656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323" name="Freeform 322">
                <a:extLst>
                  <a:ext uri="{FF2B5EF4-FFF2-40B4-BE49-F238E27FC236}">
                    <a16:creationId xmlns:a16="http://schemas.microsoft.com/office/drawing/2014/main" id="{F77E62E2-6D5F-FF4A-BFFE-5B36504F167E}"/>
                  </a:ext>
                </a:extLst>
              </p:cNvPr>
              <p:cNvSpPr/>
              <p:nvPr/>
            </p:nvSpPr>
            <p:spPr>
              <a:xfrm>
                <a:off x="8996457" y="1047750"/>
                <a:ext cx="9525" cy="4381500"/>
              </a:xfrm>
              <a:custGeom>
                <a:avLst/>
                <a:gdLst>
                  <a:gd name="connsiteX0" fmla="*/ 755 w 9525"/>
                  <a:gd name="connsiteY0" fmla="*/ 0 h 4381500"/>
                  <a:gd name="connsiteX1" fmla="*/ 755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755" y="0"/>
                    </a:moveTo>
                    <a:lnTo>
                      <a:pt x="755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  <p:grpSp>
          <p:nvGrpSpPr>
            <p:cNvPr id="311" name="Graphic 2">
              <a:extLst>
                <a:ext uri="{FF2B5EF4-FFF2-40B4-BE49-F238E27FC236}">
                  <a16:creationId xmlns:a16="http://schemas.microsoft.com/office/drawing/2014/main" id="{3150CAA1-E756-C14C-A1E1-B5188CBCF7B0}"/>
                </a:ext>
              </a:extLst>
            </p:cNvPr>
            <p:cNvGrpSpPr/>
            <p:nvPr/>
          </p:nvGrpSpPr>
          <p:grpSpPr>
            <a:xfrm>
              <a:off x="2447925" y="1122616"/>
              <a:ext cx="7458075" cy="2995898"/>
              <a:chOff x="2447925" y="1122616"/>
              <a:chExt cx="7458075" cy="2995898"/>
            </a:xfrm>
            <a:solidFill>
              <a:srgbClr val="000000"/>
            </a:solidFill>
          </p:grpSpPr>
          <p:sp>
            <p:nvSpPr>
              <p:cNvPr id="312" name="Freeform 311">
                <a:extLst>
                  <a:ext uri="{FF2B5EF4-FFF2-40B4-BE49-F238E27FC236}">
                    <a16:creationId xmlns:a16="http://schemas.microsoft.com/office/drawing/2014/main" id="{B29B2EAE-38D0-2740-9B45-FC033DE1FAD6}"/>
                  </a:ext>
                </a:extLst>
              </p:cNvPr>
              <p:cNvSpPr/>
              <p:nvPr/>
            </p:nvSpPr>
            <p:spPr>
              <a:xfrm>
                <a:off x="2447925" y="4118514"/>
                <a:ext cx="7458075" cy="9525"/>
              </a:xfrm>
              <a:custGeom>
                <a:avLst/>
                <a:gdLst>
                  <a:gd name="connsiteX0" fmla="*/ 0 w 7458075"/>
                  <a:gd name="connsiteY0" fmla="*/ 372 h 9525"/>
                  <a:gd name="connsiteX1" fmla="*/ 7458075 w 7458075"/>
                  <a:gd name="connsiteY1" fmla="*/ 37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372"/>
                    </a:moveTo>
                    <a:lnTo>
                      <a:pt x="7458075" y="37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313" name="Freeform 312">
                <a:extLst>
                  <a:ext uri="{FF2B5EF4-FFF2-40B4-BE49-F238E27FC236}">
                    <a16:creationId xmlns:a16="http://schemas.microsoft.com/office/drawing/2014/main" id="{9C15B077-9815-0646-B8AC-E1CFC09DD14D}"/>
                  </a:ext>
                </a:extLst>
              </p:cNvPr>
              <p:cNvSpPr/>
              <p:nvPr/>
            </p:nvSpPr>
            <p:spPr>
              <a:xfrm>
                <a:off x="2447925" y="3369564"/>
                <a:ext cx="7458075" cy="9525"/>
              </a:xfrm>
              <a:custGeom>
                <a:avLst/>
                <a:gdLst>
                  <a:gd name="connsiteX0" fmla="*/ 0 w 7458075"/>
                  <a:gd name="connsiteY0" fmla="*/ 294 h 9525"/>
                  <a:gd name="connsiteX1" fmla="*/ 7458075 w 7458075"/>
                  <a:gd name="connsiteY1" fmla="*/ 29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294"/>
                    </a:moveTo>
                    <a:lnTo>
                      <a:pt x="7458075" y="29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314" name="Freeform 313">
                <a:extLst>
                  <a:ext uri="{FF2B5EF4-FFF2-40B4-BE49-F238E27FC236}">
                    <a16:creationId xmlns:a16="http://schemas.microsoft.com/office/drawing/2014/main" id="{92918B34-DE41-BE4B-B611-BB34304B7E27}"/>
                  </a:ext>
                </a:extLst>
              </p:cNvPr>
              <p:cNvSpPr/>
              <p:nvPr/>
            </p:nvSpPr>
            <p:spPr>
              <a:xfrm>
                <a:off x="2447925" y="2620613"/>
                <a:ext cx="7458075" cy="9525"/>
              </a:xfrm>
              <a:custGeom>
                <a:avLst/>
                <a:gdLst>
                  <a:gd name="connsiteX0" fmla="*/ 0 w 7458075"/>
                  <a:gd name="connsiteY0" fmla="*/ 215 h 9525"/>
                  <a:gd name="connsiteX1" fmla="*/ 7458075 w 7458075"/>
                  <a:gd name="connsiteY1" fmla="*/ 21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215"/>
                    </a:moveTo>
                    <a:lnTo>
                      <a:pt x="7458075" y="21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315" name="Freeform 314">
                <a:extLst>
                  <a:ext uri="{FF2B5EF4-FFF2-40B4-BE49-F238E27FC236}">
                    <a16:creationId xmlns:a16="http://schemas.microsoft.com/office/drawing/2014/main" id="{6F2C0840-485A-9D48-910A-FD61895257D2}"/>
                  </a:ext>
                </a:extLst>
              </p:cNvPr>
              <p:cNvSpPr/>
              <p:nvPr/>
            </p:nvSpPr>
            <p:spPr>
              <a:xfrm>
                <a:off x="2447925" y="1871662"/>
                <a:ext cx="7458075" cy="9525"/>
              </a:xfrm>
              <a:custGeom>
                <a:avLst/>
                <a:gdLst>
                  <a:gd name="connsiteX0" fmla="*/ 0 w 7458075"/>
                  <a:gd name="connsiteY0" fmla="*/ 137 h 9525"/>
                  <a:gd name="connsiteX1" fmla="*/ 7458075 w 7458075"/>
                  <a:gd name="connsiteY1" fmla="*/ 13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137"/>
                    </a:moveTo>
                    <a:lnTo>
                      <a:pt x="7458075" y="13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316" name="Freeform 315">
                <a:extLst>
                  <a:ext uri="{FF2B5EF4-FFF2-40B4-BE49-F238E27FC236}">
                    <a16:creationId xmlns:a16="http://schemas.microsoft.com/office/drawing/2014/main" id="{6D9D7812-6798-E548-800B-76DE49C4E89B}"/>
                  </a:ext>
                </a:extLst>
              </p:cNvPr>
              <p:cNvSpPr/>
              <p:nvPr/>
            </p:nvSpPr>
            <p:spPr>
              <a:xfrm>
                <a:off x="2447925" y="1122616"/>
                <a:ext cx="7458075" cy="9525"/>
              </a:xfrm>
              <a:custGeom>
                <a:avLst/>
                <a:gdLst>
                  <a:gd name="connsiteX0" fmla="*/ 0 w 7458075"/>
                  <a:gd name="connsiteY0" fmla="*/ 58 h 9525"/>
                  <a:gd name="connsiteX1" fmla="*/ 7458075 w 7458075"/>
                  <a:gd name="connsiteY1" fmla="*/ 5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8075" h="9525">
                    <a:moveTo>
                      <a:pt x="0" y="58"/>
                    </a:moveTo>
                    <a:lnTo>
                      <a:pt x="7458075" y="5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</p:grpSp>
      <p:sp>
        <p:nvSpPr>
          <p:cNvPr id="324" name="Freeform 323">
            <a:extLst>
              <a:ext uri="{FF2B5EF4-FFF2-40B4-BE49-F238E27FC236}">
                <a16:creationId xmlns:a16="http://schemas.microsoft.com/office/drawing/2014/main" id="{13D94A24-64C9-A346-9F9F-07115D98B734}"/>
              </a:ext>
            </a:extLst>
          </p:cNvPr>
          <p:cNvSpPr/>
          <p:nvPr/>
        </p:nvSpPr>
        <p:spPr>
          <a:xfrm>
            <a:off x="5963116" y="3533263"/>
            <a:ext cx="5734" cy="5734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325" name="Freeform 324">
            <a:extLst>
              <a:ext uri="{FF2B5EF4-FFF2-40B4-BE49-F238E27FC236}">
                <a16:creationId xmlns:a16="http://schemas.microsoft.com/office/drawing/2014/main" id="{7D243977-E668-B74A-BC39-23502CADA79C}"/>
              </a:ext>
            </a:extLst>
          </p:cNvPr>
          <p:cNvSpPr/>
          <p:nvPr/>
        </p:nvSpPr>
        <p:spPr>
          <a:xfrm>
            <a:off x="5963116" y="3533263"/>
            <a:ext cx="5734" cy="5734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326" name="Freeform 325">
            <a:extLst>
              <a:ext uri="{FF2B5EF4-FFF2-40B4-BE49-F238E27FC236}">
                <a16:creationId xmlns:a16="http://schemas.microsoft.com/office/drawing/2014/main" id="{19A77F99-FEF4-D649-B79E-45011BE41D2A}"/>
              </a:ext>
            </a:extLst>
          </p:cNvPr>
          <p:cNvSpPr/>
          <p:nvPr/>
        </p:nvSpPr>
        <p:spPr>
          <a:xfrm>
            <a:off x="5963116" y="3533263"/>
            <a:ext cx="5734" cy="5734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327" name="Freeform 326">
            <a:extLst>
              <a:ext uri="{FF2B5EF4-FFF2-40B4-BE49-F238E27FC236}">
                <a16:creationId xmlns:a16="http://schemas.microsoft.com/office/drawing/2014/main" id="{2288FCEE-12B5-4A43-ABAE-15FF25933A05}"/>
              </a:ext>
            </a:extLst>
          </p:cNvPr>
          <p:cNvSpPr/>
          <p:nvPr/>
        </p:nvSpPr>
        <p:spPr>
          <a:xfrm>
            <a:off x="6341589" y="3819985"/>
            <a:ext cx="5734" cy="2637838"/>
          </a:xfrm>
          <a:custGeom>
            <a:avLst/>
            <a:gdLst>
              <a:gd name="connsiteX0" fmla="*/ 0 w 9525"/>
              <a:gd name="connsiteY0" fmla="*/ 0 h 4381500"/>
              <a:gd name="connsiteX1" fmla="*/ 0 w 9525"/>
              <a:gd name="connsiteY1" fmla="*/ 4381500 h 438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381500">
                <a:moveTo>
                  <a:pt x="0" y="0"/>
                </a:moveTo>
                <a:lnTo>
                  <a:pt x="0" y="438150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grpSp>
        <p:nvGrpSpPr>
          <p:cNvPr id="328" name="Graphic 2">
            <a:extLst>
              <a:ext uri="{FF2B5EF4-FFF2-40B4-BE49-F238E27FC236}">
                <a16:creationId xmlns:a16="http://schemas.microsoft.com/office/drawing/2014/main" id="{99BEBB53-EFA3-8448-80A4-D559920E9313}"/>
              </a:ext>
            </a:extLst>
          </p:cNvPr>
          <p:cNvGrpSpPr/>
          <p:nvPr/>
        </p:nvGrpSpPr>
        <p:grpSpPr>
          <a:xfrm>
            <a:off x="6151781" y="6430296"/>
            <a:ext cx="3906289" cy="311624"/>
            <a:chOff x="2123122" y="5383530"/>
            <a:chExt cx="6488418" cy="517614"/>
          </a:xfrm>
          <a:solidFill>
            <a:srgbClr val="2A3F5F"/>
          </a:solidFill>
        </p:grpSpPr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594C6A46-9E8A-C14C-A14F-875B625EC179}"/>
                </a:ext>
              </a:extLst>
            </p:cNvPr>
            <p:cNvSpPr txBox="1"/>
            <p:nvPr/>
          </p:nvSpPr>
          <p:spPr>
            <a:xfrm>
              <a:off x="2123122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330" name="TextBox 329">
              <a:extLst>
                <a:ext uri="{FF2B5EF4-FFF2-40B4-BE49-F238E27FC236}">
                  <a16:creationId xmlns:a16="http://schemas.microsoft.com/office/drawing/2014/main" id="{09EA8A59-57D2-3E4D-9440-B8532DEE5012}"/>
                </a:ext>
              </a:extLst>
            </p:cNvPr>
            <p:cNvSpPr txBox="1"/>
            <p:nvPr/>
          </p:nvSpPr>
          <p:spPr>
            <a:xfrm>
              <a:off x="3821875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60C5D9BA-959C-C04C-A322-59750F0B489A}"/>
                </a:ext>
              </a:extLst>
            </p:cNvPr>
            <p:cNvSpPr txBox="1"/>
            <p:nvPr/>
          </p:nvSpPr>
          <p:spPr>
            <a:xfrm>
              <a:off x="5661554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332" name="TextBox 331">
              <a:extLst>
                <a:ext uri="{FF2B5EF4-FFF2-40B4-BE49-F238E27FC236}">
                  <a16:creationId xmlns:a16="http://schemas.microsoft.com/office/drawing/2014/main" id="{65FC6DC5-0EF8-1742-9717-19F0D742DAAA}"/>
                </a:ext>
              </a:extLst>
            </p:cNvPr>
            <p:cNvSpPr txBox="1"/>
            <p:nvPr/>
          </p:nvSpPr>
          <p:spPr>
            <a:xfrm>
              <a:off x="7532647" y="5383530"/>
              <a:ext cx="1078893" cy="51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</p:grpSp>
      <p:grpSp>
        <p:nvGrpSpPr>
          <p:cNvPr id="333" name="Graphic 2">
            <a:extLst>
              <a:ext uri="{FF2B5EF4-FFF2-40B4-BE49-F238E27FC236}">
                <a16:creationId xmlns:a16="http://schemas.microsoft.com/office/drawing/2014/main" id="{299DD428-F1FF-F84F-A404-F65625942690}"/>
              </a:ext>
            </a:extLst>
          </p:cNvPr>
          <p:cNvGrpSpPr/>
          <p:nvPr/>
        </p:nvGrpSpPr>
        <p:grpSpPr>
          <a:xfrm>
            <a:off x="6055344" y="3713845"/>
            <a:ext cx="348172" cy="2539841"/>
            <a:chOff x="1962941" y="871447"/>
            <a:chExt cx="578319" cy="4218724"/>
          </a:xfrm>
          <a:solidFill>
            <a:srgbClr val="2A3F5F"/>
          </a:solidFill>
        </p:grpSpPr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5199C7BE-E1C4-FA4B-A2BE-89052C7631E2}"/>
                </a:ext>
              </a:extLst>
            </p:cNvPr>
            <p:cNvSpPr txBox="1"/>
            <p:nvPr/>
          </p:nvSpPr>
          <p:spPr>
            <a:xfrm>
              <a:off x="1962941" y="4572558"/>
              <a:ext cx="578319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-1</a:t>
              </a:r>
            </a:p>
          </p:txBody>
        </p: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3CEEDB52-2A93-1D4A-8D54-538D6541361E}"/>
                </a:ext>
              </a:extLst>
            </p:cNvPr>
            <p:cNvSpPr txBox="1"/>
            <p:nvPr/>
          </p:nvSpPr>
          <p:spPr>
            <a:xfrm>
              <a:off x="2056386" y="3901247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A839A5E0-E472-D147-A7E5-16210DA2C719}"/>
                </a:ext>
              </a:extLst>
            </p:cNvPr>
            <p:cNvSpPr txBox="1"/>
            <p:nvPr/>
          </p:nvSpPr>
          <p:spPr>
            <a:xfrm>
              <a:off x="2039881" y="3118392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C381BD3E-735A-2445-9D8A-340A98A8797F}"/>
                </a:ext>
              </a:extLst>
            </p:cNvPr>
            <p:cNvSpPr txBox="1"/>
            <p:nvPr/>
          </p:nvSpPr>
          <p:spPr>
            <a:xfrm>
              <a:off x="2039881" y="2369442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5F7BC00C-A450-8843-81F1-9D524B97BBBC}"/>
                </a:ext>
              </a:extLst>
            </p:cNvPr>
            <p:cNvSpPr txBox="1"/>
            <p:nvPr/>
          </p:nvSpPr>
          <p:spPr>
            <a:xfrm>
              <a:off x="2039879" y="1620492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339" name="TextBox 338">
              <a:extLst>
                <a:ext uri="{FF2B5EF4-FFF2-40B4-BE49-F238E27FC236}">
                  <a16:creationId xmlns:a16="http://schemas.microsoft.com/office/drawing/2014/main" id="{987C78E0-884D-0F4D-8279-D6CFE037EBDD}"/>
                </a:ext>
              </a:extLst>
            </p:cNvPr>
            <p:cNvSpPr txBox="1"/>
            <p:nvPr/>
          </p:nvSpPr>
          <p:spPr>
            <a:xfrm>
              <a:off x="2039879" y="871447"/>
              <a:ext cx="479804" cy="5176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</p:grpSp>
      <p:sp>
        <p:nvSpPr>
          <p:cNvPr id="342" name="Chord 341">
            <a:extLst>
              <a:ext uri="{FF2B5EF4-FFF2-40B4-BE49-F238E27FC236}">
                <a16:creationId xmlns:a16="http://schemas.microsoft.com/office/drawing/2014/main" id="{65237757-B65A-844F-9289-60569DDEF002}"/>
              </a:ext>
            </a:extLst>
          </p:cNvPr>
          <p:cNvSpPr/>
          <p:nvPr/>
        </p:nvSpPr>
        <p:spPr>
          <a:xfrm rot="5400000">
            <a:off x="6666006" y="5020673"/>
            <a:ext cx="3890570" cy="1721546"/>
          </a:xfrm>
          <a:prstGeom prst="chord">
            <a:avLst>
              <a:gd name="adj1" fmla="val 6152657"/>
              <a:gd name="adj2" fmla="val 15422336"/>
            </a:avLst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F0C91086-7131-D541-8265-D6D4FCBBA61E}"/>
              </a:ext>
            </a:extLst>
          </p:cNvPr>
          <p:cNvCxnSpPr>
            <a:cxnSpLocks/>
          </p:cNvCxnSpPr>
          <p:nvPr/>
        </p:nvCxnSpPr>
        <p:spPr>
          <a:xfrm>
            <a:off x="6376885" y="5210183"/>
            <a:ext cx="19979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Rectangle 347">
            <a:extLst>
              <a:ext uri="{FF2B5EF4-FFF2-40B4-BE49-F238E27FC236}">
                <a16:creationId xmlns:a16="http://schemas.microsoft.com/office/drawing/2014/main" id="{9C7DB611-1D7F-DA49-8C57-7775BFAB5536}"/>
              </a:ext>
            </a:extLst>
          </p:cNvPr>
          <p:cNvSpPr/>
          <p:nvPr/>
        </p:nvSpPr>
        <p:spPr>
          <a:xfrm>
            <a:off x="9751285" y="5225765"/>
            <a:ext cx="544419" cy="458524"/>
          </a:xfrm>
          <a:prstGeom prst="rect">
            <a:avLst/>
          </a:prstGeom>
          <a:solidFill>
            <a:srgbClr val="FFE699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46" name="Freeform 345">
            <a:extLst>
              <a:ext uri="{FF2B5EF4-FFF2-40B4-BE49-F238E27FC236}">
                <a16:creationId xmlns:a16="http://schemas.microsoft.com/office/drawing/2014/main" id="{AC260F96-F731-C249-BBF3-DE10CCB405C4}"/>
              </a:ext>
            </a:extLst>
          </p:cNvPr>
          <p:cNvSpPr/>
          <p:nvPr/>
        </p:nvSpPr>
        <p:spPr>
          <a:xfrm>
            <a:off x="6401228" y="6123104"/>
            <a:ext cx="4490060" cy="5734"/>
          </a:xfrm>
          <a:custGeom>
            <a:avLst/>
            <a:gdLst>
              <a:gd name="connsiteX0" fmla="*/ 0 w 7458075"/>
              <a:gd name="connsiteY0" fmla="*/ 215 h 9525"/>
              <a:gd name="connsiteX1" fmla="*/ 7458075 w 7458075"/>
              <a:gd name="connsiteY1" fmla="*/ 21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58075" h="9525">
                <a:moveTo>
                  <a:pt x="0" y="215"/>
                </a:moveTo>
                <a:lnTo>
                  <a:pt x="7458075" y="215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9FE48662-0E34-B44C-AE7F-8D6F843D29BB}"/>
              </a:ext>
            </a:extLst>
          </p:cNvPr>
          <p:cNvSpPr/>
          <p:nvPr/>
        </p:nvSpPr>
        <p:spPr>
          <a:xfrm>
            <a:off x="8374852" y="4774888"/>
            <a:ext cx="544419" cy="448031"/>
          </a:xfrm>
          <a:prstGeom prst="rect">
            <a:avLst/>
          </a:prstGeom>
          <a:solidFill>
            <a:srgbClr val="4472C4">
              <a:alpha val="25098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D40F05EF-246F-BE48-B3D5-39B49BD18B3C}"/>
              </a:ext>
            </a:extLst>
          </p:cNvPr>
          <p:cNvCxnSpPr>
            <a:cxnSpLocks/>
          </p:cNvCxnSpPr>
          <p:nvPr/>
        </p:nvCxnSpPr>
        <p:spPr>
          <a:xfrm>
            <a:off x="8919269" y="5211470"/>
            <a:ext cx="178473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42D5F82E-CD1E-7741-8B69-AF6A700F380E}"/>
              </a:ext>
            </a:extLst>
          </p:cNvPr>
          <p:cNvCxnSpPr>
            <a:cxnSpLocks/>
          </p:cNvCxnSpPr>
          <p:nvPr/>
        </p:nvCxnSpPr>
        <p:spPr>
          <a:xfrm flipV="1">
            <a:off x="8356770" y="4772645"/>
            <a:ext cx="0" cy="44714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BDDF3564-7872-EB45-A204-B3A8C297BB6F}"/>
              </a:ext>
            </a:extLst>
          </p:cNvPr>
          <p:cNvCxnSpPr>
            <a:cxnSpLocks/>
          </p:cNvCxnSpPr>
          <p:nvPr/>
        </p:nvCxnSpPr>
        <p:spPr>
          <a:xfrm flipV="1">
            <a:off x="8930970" y="4765898"/>
            <a:ext cx="0" cy="44714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9278615B-EF88-E548-A705-714EE4FD0F56}"/>
              </a:ext>
            </a:extLst>
          </p:cNvPr>
          <p:cNvCxnSpPr>
            <a:cxnSpLocks/>
          </p:cNvCxnSpPr>
          <p:nvPr/>
        </p:nvCxnSpPr>
        <p:spPr>
          <a:xfrm>
            <a:off x="8330831" y="4772645"/>
            <a:ext cx="6120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Rectangle 343">
            <a:extLst>
              <a:ext uri="{FF2B5EF4-FFF2-40B4-BE49-F238E27FC236}">
                <a16:creationId xmlns:a16="http://schemas.microsoft.com/office/drawing/2014/main" id="{CB8FC953-3FE3-2946-A2DB-BB7EA862DB34}"/>
              </a:ext>
            </a:extLst>
          </p:cNvPr>
          <p:cNvSpPr/>
          <p:nvPr/>
        </p:nvSpPr>
        <p:spPr>
          <a:xfrm>
            <a:off x="6376883" y="5219610"/>
            <a:ext cx="4327118" cy="458524"/>
          </a:xfrm>
          <a:prstGeom prst="rect">
            <a:avLst/>
          </a:prstGeom>
          <a:solidFill>
            <a:srgbClr val="4472C4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60EAF1F3-7669-4140-BA35-76854629209A}"/>
              </a:ext>
            </a:extLst>
          </p:cNvPr>
          <p:cNvSpPr txBox="1"/>
          <p:nvPr/>
        </p:nvSpPr>
        <p:spPr>
          <a:xfrm>
            <a:off x="6363527" y="3325094"/>
            <a:ext cx="3859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/>
              <a:t>b) </a:t>
            </a:r>
            <a:r>
              <a:rPr lang="en-AU" sz="2000" b="1" dirty="0">
                <a:solidFill>
                  <a:srgbClr val="C00000"/>
                </a:solidFill>
              </a:rPr>
              <a:t>Storage = production &amp; demand</a:t>
            </a: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0E5F13DB-20BF-9844-8602-BF96DE543E4F}"/>
              </a:ext>
            </a:extLst>
          </p:cNvPr>
          <p:cNvSpPr txBox="1"/>
          <p:nvPr/>
        </p:nvSpPr>
        <p:spPr>
          <a:xfrm rot="16200000">
            <a:off x="-245175" y="4841451"/>
            <a:ext cx="1353640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725" dirty="0">
                <a:latin typeface="Open Sans"/>
                <a:ea typeface="Open Sans"/>
                <a:cs typeface="Open Sans"/>
                <a:sym typeface="Open Sans"/>
                <a:rtl val="0"/>
              </a:rPr>
              <a:t>Power [kW]</a:t>
            </a: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2C8F7269-E764-C543-902C-9490F382B00F}"/>
              </a:ext>
            </a:extLst>
          </p:cNvPr>
          <p:cNvSpPr txBox="1"/>
          <p:nvPr/>
        </p:nvSpPr>
        <p:spPr>
          <a:xfrm>
            <a:off x="8096042" y="250690"/>
            <a:ext cx="907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C00000"/>
                </a:solidFill>
              </a:rPr>
              <a:t>Storage</a:t>
            </a:r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6EF4B583-BD8B-864F-BE75-903CFC3A3001}"/>
              </a:ext>
            </a:extLst>
          </p:cNvPr>
          <p:cNvSpPr txBox="1"/>
          <p:nvPr/>
        </p:nvSpPr>
        <p:spPr>
          <a:xfrm>
            <a:off x="2414217" y="870219"/>
            <a:ext cx="1419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accent4">
                    <a:lumMod val="75000"/>
                  </a:schemeClr>
                </a:solidFill>
              </a:rPr>
              <a:t>Production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624CEDEF-6D6A-9340-8CE9-9B905A4DF588}"/>
              </a:ext>
            </a:extLst>
          </p:cNvPr>
          <p:cNvSpPr txBox="1"/>
          <p:nvPr/>
        </p:nvSpPr>
        <p:spPr>
          <a:xfrm>
            <a:off x="890352" y="336181"/>
            <a:ext cx="1461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Consumption</a:t>
            </a:r>
          </a:p>
        </p:txBody>
      </p: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7DE0BACE-BADA-094C-A59C-09C537A46AE5}"/>
              </a:ext>
            </a:extLst>
          </p:cNvPr>
          <p:cNvCxnSpPr>
            <a:cxnSpLocks/>
          </p:cNvCxnSpPr>
          <p:nvPr/>
        </p:nvCxnSpPr>
        <p:spPr>
          <a:xfrm>
            <a:off x="1551752" y="688542"/>
            <a:ext cx="0" cy="847640"/>
          </a:xfrm>
          <a:prstGeom prst="straightConnector1">
            <a:avLst/>
          </a:prstGeom>
          <a:ln w="12700">
            <a:solidFill>
              <a:srgbClr val="4C7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Arrow Connector 361">
            <a:extLst>
              <a:ext uri="{FF2B5EF4-FFF2-40B4-BE49-F238E27FC236}">
                <a16:creationId xmlns:a16="http://schemas.microsoft.com/office/drawing/2014/main" id="{3CDD3C12-C5F7-714C-9589-5E75607E0A8F}"/>
              </a:ext>
            </a:extLst>
          </p:cNvPr>
          <p:cNvCxnSpPr>
            <a:cxnSpLocks/>
          </p:cNvCxnSpPr>
          <p:nvPr/>
        </p:nvCxnSpPr>
        <p:spPr>
          <a:xfrm>
            <a:off x="8557438" y="549703"/>
            <a:ext cx="0" cy="46326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Freeform 342">
            <a:extLst>
              <a:ext uri="{FF2B5EF4-FFF2-40B4-BE49-F238E27FC236}">
                <a16:creationId xmlns:a16="http://schemas.microsoft.com/office/drawing/2014/main" id="{CF91A230-FAE7-A340-A255-81581325C49F}"/>
              </a:ext>
            </a:extLst>
          </p:cNvPr>
          <p:cNvSpPr/>
          <p:nvPr/>
        </p:nvSpPr>
        <p:spPr>
          <a:xfrm>
            <a:off x="6347325" y="5695456"/>
            <a:ext cx="4490061" cy="5734"/>
          </a:xfrm>
          <a:custGeom>
            <a:avLst/>
            <a:gdLst>
              <a:gd name="connsiteX0" fmla="*/ 0 w 7458075"/>
              <a:gd name="connsiteY0" fmla="*/ 451 h 9525"/>
              <a:gd name="connsiteX1" fmla="*/ 7458075 w 7458075"/>
              <a:gd name="connsiteY1" fmla="*/ 45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58075" h="9525">
                <a:moveTo>
                  <a:pt x="0" y="451"/>
                </a:moveTo>
                <a:lnTo>
                  <a:pt x="7458075" y="451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254" name="Freeform 253">
            <a:extLst>
              <a:ext uri="{FF2B5EF4-FFF2-40B4-BE49-F238E27FC236}">
                <a16:creationId xmlns:a16="http://schemas.microsoft.com/office/drawing/2014/main" id="{34915397-2DE9-8349-99C5-7C3648BA4A55}"/>
              </a:ext>
            </a:extLst>
          </p:cNvPr>
          <p:cNvSpPr/>
          <p:nvPr/>
        </p:nvSpPr>
        <p:spPr>
          <a:xfrm>
            <a:off x="819321" y="5697569"/>
            <a:ext cx="4490061" cy="5734"/>
          </a:xfrm>
          <a:custGeom>
            <a:avLst/>
            <a:gdLst>
              <a:gd name="connsiteX0" fmla="*/ 0 w 7458075"/>
              <a:gd name="connsiteY0" fmla="*/ 451 h 9525"/>
              <a:gd name="connsiteX1" fmla="*/ 7458075 w 7458075"/>
              <a:gd name="connsiteY1" fmla="*/ 45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58075" h="9525">
                <a:moveTo>
                  <a:pt x="0" y="451"/>
                </a:moveTo>
                <a:lnTo>
                  <a:pt x="7458075" y="451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C4372CF-6CF3-8346-8A51-2EC8FDD39D24}"/>
                  </a:ext>
                </a:extLst>
              </p:cNvPr>
              <p:cNvSpPr txBox="1"/>
              <p:nvPr/>
            </p:nvSpPr>
            <p:spPr>
              <a:xfrm>
                <a:off x="1329363" y="6770507"/>
                <a:ext cx="3500098" cy="761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Self-sufficiency </a:t>
                </a:r>
                <a14:m>
                  <m:oMath xmlns:m="http://schemas.openxmlformats.org/officeDocument/2006/math">
                    <m:r>
                      <a:rPr lang="en-AU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FR" i="1">
                            <a:latin typeface="Cambria Math" panose="02040503050406030204" pitchFamily="18" charset="0"/>
                          </a:rPr>
                          <m:t>12</m:t>
                        </m:r>
                      </m:num>
                      <m:den>
                        <m:r>
                          <a:rPr lang="en-FR" i="1">
                            <a:latin typeface="Cambria Math" panose="02040503050406030204" pitchFamily="18" charset="0"/>
                          </a:rPr>
                          <m:t>24</m:t>
                        </m:r>
                      </m:den>
                    </m:f>
                    <m:r>
                      <a:rPr lang="en-A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FR" b="1" i="1">
                        <a:latin typeface="Cambria Math" panose="02040503050406030204" pitchFamily="18" charset="0"/>
                      </a:rPr>
                      <m:t>𝟓𝟎</m:t>
                    </m:r>
                    <m:r>
                      <a:rPr lang="en-FR" b="1" i="1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endParaRPr lang="en-AU" b="1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C4372CF-6CF3-8346-8A51-2EC8FDD39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363" y="6770507"/>
                <a:ext cx="3500098" cy="761042"/>
              </a:xfrm>
              <a:prstGeom prst="rect">
                <a:avLst/>
              </a:prstGeom>
              <a:blipFill>
                <a:blip r:embed="rId3"/>
                <a:stretch>
                  <a:fillRect l="-14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DBA105D-0BCB-FA48-A697-F74E43059EB0}"/>
                  </a:ext>
                </a:extLst>
              </p:cNvPr>
              <p:cNvSpPr txBox="1"/>
              <p:nvPr/>
            </p:nvSpPr>
            <p:spPr>
              <a:xfrm>
                <a:off x="6894050" y="6784722"/>
                <a:ext cx="3311415" cy="4879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Self-sufficiency </a:t>
                </a:r>
                <a14:m>
                  <m:oMath xmlns:m="http://schemas.openxmlformats.org/officeDocument/2006/math">
                    <m:r>
                      <a:rPr lang="en-AU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FR" i="1">
                            <a:latin typeface="Cambria Math" panose="02040503050406030204" pitchFamily="18" charset="0"/>
                          </a:rPr>
                          <m:t>15</m:t>
                        </m:r>
                      </m:num>
                      <m:den>
                        <m:r>
                          <a:rPr lang="en-FR" i="1">
                            <a:latin typeface="Cambria Math" panose="02040503050406030204" pitchFamily="18" charset="0"/>
                          </a:rPr>
                          <m:t>24</m:t>
                        </m:r>
                      </m:den>
                    </m:f>
                    <m:r>
                      <a:rPr lang="en-A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FR" b="1" i="1">
                        <a:latin typeface="Cambria Math" panose="02040503050406030204" pitchFamily="18" charset="0"/>
                      </a:rPr>
                      <m:t>𝟔𝟐</m:t>
                    </m:r>
                    <m:r>
                      <a:rPr lang="en-FR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FR" b="1" i="1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FR" b="1" i="1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endParaRPr lang="en-AU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DBA105D-0BCB-FA48-A697-F74E43059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050" y="6784722"/>
                <a:ext cx="3311415" cy="487954"/>
              </a:xfrm>
              <a:prstGeom prst="rect">
                <a:avLst/>
              </a:prstGeom>
              <a:blipFill>
                <a:blip r:embed="rId4"/>
                <a:stretch>
                  <a:fillRect l="-1527" b="-76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8621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aphic 2">
            <a:extLst>
              <a:ext uri="{FF2B5EF4-FFF2-40B4-BE49-F238E27FC236}">
                <a16:creationId xmlns:a16="http://schemas.microsoft.com/office/drawing/2014/main" id="{44FAD910-1B94-8D44-A3D7-B77ECB57FBE5}"/>
              </a:ext>
            </a:extLst>
          </p:cNvPr>
          <p:cNvGrpSpPr/>
          <p:nvPr/>
        </p:nvGrpSpPr>
        <p:grpSpPr>
          <a:xfrm>
            <a:off x="2795814" y="282557"/>
            <a:ext cx="5774435" cy="3427407"/>
            <a:chOff x="2774115" y="-300164"/>
            <a:chExt cx="5774435" cy="3427407"/>
          </a:xfrm>
          <a:solidFill>
            <a:srgbClr val="000000"/>
          </a:solidFill>
        </p:grpSpPr>
        <p:grpSp>
          <p:nvGrpSpPr>
            <p:cNvPr id="10" name="Graphic 2">
              <a:extLst>
                <a:ext uri="{FF2B5EF4-FFF2-40B4-BE49-F238E27FC236}">
                  <a16:creationId xmlns:a16="http://schemas.microsoft.com/office/drawing/2014/main" id="{52AF5076-3062-4847-892F-05469E71B60D}"/>
                </a:ext>
              </a:extLst>
            </p:cNvPr>
            <p:cNvGrpSpPr/>
            <p:nvPr/>
          </p:nvGrpSpPr>
          <p:grpSpPr>
            <a:xfrm>
              <a:off x="3498415" y="-300164"/>
              <a:ext cx="4345951" cy="3427407"/>
              <a:chOff x="3498415" y="-300164"/>
              <a:chExt cx="4345951" cy="3427407"/>
            </a:xfrm>
            <a:solidFill>
              <a:srgbClr val="000000"/>
            </a:solidFill>
          </p:grpSpPr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DE197685-AD2C-CE4B-AE38-71388D91075F}"/>
                  </a:ext>
                </a:extLst>
              </p:cNvPr>
              <p:cNvSpPr/>
              <p:nvPr/>
            </p:nvSpPr>
            <p:spPr>
              <a:xfrm>
                <a:off x="3498415" y="-300164"/>
                <a:ext cx="7450" cy="3427407"/>
              </a:xfrm>
              <a:custGeom>
                <a:avLst/>
                <a:gdLst>
                  <a:gd name="connsiteX0" fmla="*/ 172 w 7450"/>
                  <a:gd name="connsiteY0" fmla="*/ 0 h 3427407"/>
                  <a:gd name="connsiteX1" fmla="*/ 172 w 7450"/>
                  <a:gd name="connsiteY1" fmla="*/ 3427407 h 3427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0" h="3427407">
                    <a:moveTo>
                      <a:pt x="172" y="0"/>
                    </a:moveTo>
                    <a:lnTo>
                      <a:pt x="172" y="3427407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31F34945-9407-4E41-A8E6-DA117FD32D8B}"/>
                  </a:ext>
                </a:extLst>
              </p:cNvPr>
              <p:cNvSpPr/>
              <p:nvPr/>
            </p:nvSpPr>
            <p:spPr>
              <a:xfrm>
                <a:off x="4222790" y="-300164"/>
                <a:ext cx="7450" cy="3427407"/>
              </a:xfrm>
              <a:custGeom>
                <a:avLst/>
                <a:gdLst>
                  <a:gd name="connsiteX0" fmla="*/ 269 w 7450"/>
                  <a:gd name="connsiteY0" fmla="*/ 0 h 3427407"/>
                  <a:gd name="connsiteX1" fmla="*/ 269 w 7450"/>
                  <a:gd name="connsiteY1" fmla="*/ 3427407 h 3427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0" h="3427407">
                    <a:moveTo>
                      <a:pt x="269" y="0"/>
                    </a:moveTo>
                    <a:lnTo>
                      <a:pt x="269" y="3427407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B1B95806-FED6-8B41-8550-DE07883CC8AE}"/>
                  </a:ext>
                </a:extLst>
              </p:cNvPr>
              <p:cNvSpPr/>
              <p:nvPr/>
            </p:nvSpPr>
            <p:spPr>
              <a:xfrm>
                <a:off x="4947091" y="-300164"/>
                <a:ext cx="7450" cy="3427407"/>
              </a:xfrm>
              <a:custGeom>
                <a:avLst/>
                <a:gdLst>
                  <a:gd name="connsiteX0" fmla="*/ 367 w 7450"/>
                  <a:gd name="connsiteY0" fmla="*/ 0 h 3427407"/>
                  <a:gd name="connsiteX1" fmla="*/ 367 w 7450"/>
                  <a:gd name="connsiteY1" fmla="*/ 3427407 h 3427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0" h="3427407">
                    <a:moveTo>
                      <a:pt x="367" y="0"/>
                    </a:moveTo>
                    <a:lnTo>
                      <a:pt x="367" y="3427407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88707E05-82B3-B246-9066-68989240A490}"/>
                  </a:ext>
                </a:extLst>
              </p:cNvPr>
              <p:cNvSpPr/>
              <p:nvPr/>
            </p:nvSpPr>
            <p:spPr>
              <a:xfrm>
                <a:off x="5671391" y="-300164"/>
                <a:ext cx="7450" cy="3427407"/>
              </a:xfrm>
              <a:custGeom>
                <a:avLst/>
                <a:gdLst>
                  <a:gd name="connsiteX0" fmla="*/ 464 w 7450"/>
                  <a:gd name="connsiteY0" fmla="*/ 0 h 3427407"/>
                  <a:gd name="connsiteX1" fmla="*/ 464 w 7450"/>
                  <a:gd name="connsiteY1" fmla="*/ 3427407 h 3427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0" h="3427407">
                    <a:moveTo>
                      <a:pt x="464" y="0"/>
                    </a:moveTo>
                    <a:lnTo>
                      <a:pt x="464" y="3427407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34F40CB6-4C58-3844-865E-643761867AB6}"/>
                  </a:ext>
                </a:extLst>
              </p:cNvPr>
              <p:cNvSpPr/>
              <p:nvPr/>
            </p:nvSpPr>
            <p:spPr>
              <a:xfrm>
                <a:off x="6395692" y="-300164"/>
                <a:ext cx="7450" cy="3427407"/>
              </a:xfrm>
              <a:custGeom>
                <a:avLst/>
                <a:gdLst>
                  <a:gd name="connsiteX0" fmla="*/ 561 w 7450"/>
                  <a:gd name="connsiteY0" fmla="*/ 0 h 3427407"/>
                  <a:gd name="connsiteX1" fmla="*/ 561 w 7450"/>
                  <a:gd name="connsiteY1" fmla="*/ 3427407 h 3427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0" h="3427407">
                    <a:moveTo>
                      <a:pt x="561" y="0"/>
                    </a:moveTo>
                    <a:lnTo>
                      <a:pt x="561" y="3427407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0E1C281E-61DE-E844-80EC-8EE76E2CA784}"/>
                  </a:ext>
                </a:extLst>
              </p:cNvPr>
              <p:cNvSpPr/>
              <p:nvPr/>
            </p:nvSpPr>
            <p:spPr>
              <a:xfrm>
                <a:off x="7120067" y="-300164"/>
                <a:ext cx="7450" cy="3427407"/>
              </a:xfrm>
              <a:custGeom>
                <a:avLst/>
                <a:gdLst>
                  <a:gd name="connsiteX0" fmla="*/ 658 w 7450"/>
                  <a:gd name="connsiteY0" fmla="*/ 0 h 3427407"/>
                  <a:gd name="connsiteX1" fmla="*/ 658 w 7450"/>
                  <a:gd name="connsiteY1" fmla="*/ 3427407 h 3427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0" h="3427407">
                    <a:moveTo>
                      <a:pt x="658" y="0"/>
                    </a:moveTo>
                    <a:lnTo>
                      <a:pt x="658" y="3427407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8CD305DE-BDA5-534A-8B7B-2900EC462E05}"/>
                  </a:ext>
                </a:extLst>
              </p:cNvPr>
              <p:cNvSpPr/>
              <p:nvPr/>
            </p:nvSpPr>
            <p:spPr>
              <a:xfrm>
                <a:off x="7844367" y="-300164"/>
                <a:ext cx="7450" cy="3427407"/>
              </a:xfrm>
              <a:custGeom>
                <a:avLst/>
                <a:gdLst>
                  <a:gd name="connsiteX0" fmla="*/ 755 w 7450"/>
                  <a:gd name="connsiteY0" fmla="*/ 0 h 3427407"/>
                  <a:gd name="connsiteX1" fmla="*/ 755 w 7450"/>
                  <a:gd name="connsiteY1" fmla="*/ 3427407 h 3427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50" h="3427407">
                    <a:moveTo>
                      <a:pt x="755" y="0"/>
                    </a:moveTo>
                    <a:lnTo>
                      <a:pt x="755" y="3427407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grpSp>
          <p:nvGrpSpPr>
            <p:cNvPr id="18" name="Graphic 2">
              <a:extLst>
                <a:ext uri="{FF2B5EF4-FFF2-40B4-BE49-F238E27FC236}">
                  <a16:creationId xmlns:a16="http://schemas.microsoft.com/office/drawing/2014/main" id="{6968BF3D-F918-744E-89A9-54A07C0D36CE}"/>
                </a:ext>
              </a:extLst>
            </p:cNvPr>
            <p:cNvGrpSpPr/>
            <p:nvPr/>
          </p:nvGrpSpPr>
          <p:grpSpPr>
            <a:xfrm>
              <a:off x="2774115" y="-260302"/>
              <a:ext cx="5774435" cy="3188308"/>
              <a:chOff x="2774115" y="-260302"/>
              <a:chExt cx="5774435" cy="3188308"/>
            </a:xfrm>
            <a:solidFill>
              <a:srgbClr val="000000"/>
            </a:solidFill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F1781A7F-6ACC-B84F-8291-F94E59BB25C9}"/>
                  </a:ext>
                </a:extLst>
              </p:cNvPr>
              <p:cNvSpPr/>
              <p:nvPr/>
            </p:nvSpPr>
            <p:spPr>
              <a:xfrm>
                <a:off x="2774115" y="2928005"/>
                <a:ext cx="5774435" cy="7450"/>
              </a:xfrm>
              <a:custGeom>
                <a:avLst/>
                <a:gdLst>
                  <a:gd name="connsiteX0" fmla="*/ 0 w 5774435"/>
                  <a:gd name="connsiteY0" fmla="*/ 483 h 7450"/>
                  <a:gd name="connsiteX1" fmla="*/ 5774436 w 5774435"/>
                  <a:gd name="connsiteY1" fmla="*/ 483 h 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74435" h="7450">
                    <a:moveTo>
                      <a:pt x="0" y="483"/>
                    </a:moveTo>
                    <a:lnTo>
                      <a:pt x="5774436" y="483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63C560E5-83ED-5A4B-9EB5-146FBF7A4647}"/>
                  </a:ext>
                </a:extLst>
              </p:cNvPr>
              <p:cNvSpPr/>
              <p:nvPr/>
            </p:nvSpPr>
            <p:spPr>
              <a:xfrm>
                <a:off x="2774115" y="2529457"/>
                <a:ext cx="5774435" cy="7450"/>
              </a:xfrm>
              <a:custGeom>
                <a:avLst/>
                <a:gdLst>
                  <a:gd name="connsiteX0" fmla="*/ 0 w 5774435"/>
                  <a:gd name="connsiteY0" fmla="*/ 430 h 7450"/>
                  <a:gd name="connsiteX1" fmla="*/ 5774436 w 5774435"/>
                  <a:gd name="connsiteY1" fmla="*/ 430 h 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74435" h="7450">
                    <a:moveTo>
                      <a:pt x="0" y="430"/>
                    </a:moveTo>
                    <a:lnTo>
                      <a:pt x="5774436" y="430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A987921A-1575-A74E-ADEA-92BAD954B887}"/>
                  </a:ext>
                </a:extLst>
              </p:cNvPr>
              <p:cNvSpPr/>
              <p:nvPr/>
            </p:nvSpPr>
            <p:spPr>
              <a:xfrm>
                <a:off x="2774115" y="2130910"/>
                <a:ext cx="5774435" cy="7450"/>
              </a:xfrm>
              <a:custGeom>
                <a:avLst/>
                <a:gdLst>
                  <a:gd name="connsiteX0" fmla="*/ 0 w 5774435"/>
                  <a:gd name="connsiteY0" fmla="*/ 376 h 7450"/>
                  <a:gd name="connsiteX1" fmla="*/ 5774436 w 5774435"/>
                  <a:gd name="connsiteY1" fmla="*/ 376 h 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74435" h="7450">
                    <a:moveTo>
                      <a:pt x="0" y="376"/>
                    </a:moveTo>
                    <a:lnTo>
                      <a:pt x="5774436" y="376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483B109F-627E-9E44-B581-F91F7E6205D0}"/>
                  </a:ext>
                </a:extLst>
              </p:cNvPr>
              <p:cNvSpPr/>
              <p:nvPr/>
            </p:nvSpPr>
            <p:spPr>
              <a:xfrm>
                <a:off x="2774115" y="1333814"/>
                <a:ext cx="5774435" cy="7450"/>
              </a:xfrm>
              <a:custGeom>
                <a:avLst/>
                <a:gdLst>
                  <a:gd name="connsiteX0" fmla="*/ 0 w 5774435"/>
                  <a:gd name="connsiteY0" fmla="*/ 269 h 7450"/>
                  <a:gd name="connsiteX1" fmla="*/ 5774436 w 5774435"/>
                  <a:gd name="connsiteY1" fmla="*/ 269 h 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74435" h="7450">
                    <a:moveTo>
                      <a:pt x="0" y="269"/>
                    </a:moveTo>
                    <a:lnTo>
                      <a:pt x="5774436" y="269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02BAA3EE-1D70-A247-ADCC-0BE5D3BCDE98}"/>
                  </a:ext>
                </a:extLst>
              </p:cNvPr>
              <p:cNvSpPr/>
              <p:nvPr/>
            </p:nvSpPr>
            <p:spPr>
              <a:xfrm>
                <a:off x="2774115" y="935266"/>
                <a:ext cx="5774435" cy="7450"/>
              </a:xfrm>
              <a:custGeom>
                <a:avLst/>
                <a:gdLst>
                  <a:gd name="connsiteX0" fmla="*/ 0 w 5774435"/>
                  <a:gd name="connsiteY0" fmla="*/ 216 h 7450"/>
                  <a:gd name="connsiteX1" fmla="*/ 5774436 w 5774435"/>
                  <a:gd name="connsiteY1" fmla="*/ 216 h 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74435" h="7450">
                    <a:moveTo>
                      <a:pt x="0" y="216"/>
                    </a:moveTo>
                    <a:lnTo>
                      <a:pt x="5774436" y="216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983FB5EC-6E2E-2B48-965A-3EE319E74342}"/>
                  </a:ext>
                </a:extLst>
              </p:cNvPr>
              <p:cNvSpPr/>
              <p:nvPr/>
            </p:nvSpPr>
            <p:spPr>
              <a:xfrm>
                <a:off x="2774115" y="536793"/>
                <a:ext cx="5774435" cy="7450"/>
              </a:xfrm>
              <a:custGeom>
                <a:avLst/>
                <a:gdLst>
                  <a:gd name="connsiteX0" fmla="*/ 0 w 5774435"/>
                  <a:gd name="connsiteY0" fmla="*/ 162 h 7450"/>
                  <a:gd name="connsiteX1" fmla="*/ 5774436 w 5774435"/>
                  <a:gd name="connsiteY1" fmla="*/ 162 h 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74435" h="7450">
                    <a:moveTo>
                      <a:pt x="0" y="162"/>
                    </a:moveTo>
                    <a:lnTo>
                      <a:pt x="5774436" y="162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89FEE91F-44BA-484D-BA94-7A28BFA4147D}"/>
                  </a:ext>
                </a:extLst>
              </p:cNvPr>
              <p:cNvSpPr/>
              <p:nvPr/>
            </p:nvSpPr>
            <p:spPr>
              <a:xfrm>
                <a:off x="2774115" y="138245"/>
                <a:ext cx="5774435" cy="7450"/>
              </a:xfrm>
              <a:custGeom>
                <a:avLst/>
                <a:gdLst>
                  <a:gd name="connsiteX0" fmla="*/ 0 w 5774435"/>
                  <a:gd name="connsiteY0" fmla="*/ 109 h 7450"/>
                  <a:gd name="connsiteX1" fmla="*/ 5774436 w 5774435"/>
                  <a:gd name="connsiteY1" fmla="*/ 109 h 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74435" h="7450">
                    <a:moveTo>
                      <a:pt x="0" y="109"/>
                    </a:moveTo>
                    <a:lnTo>
                      <a:pt x="5774436" y="109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D77CA802-689A-B34C-8859-85E22F20C69F}"/>
                  </a:ext>
                </a:extLst>
              </p:cNvPr>
              <p:cNvSpPr/>
              <p:nvPr/>
            </p:nvSpPr>
            <p:spPr>
              <a:xfrm>
                <a:off x="2774115" y="-260302"/>
                <a:ext cx="5774435" cy="7450"/>
              </a:xfrm>
              <a:custGeom>
                <a:avLst/>
                <a:gdLst>
                  <a:gd name="connsiteX0" fmla="*/ 0 w 5774435"/>
                  <a:gd name="connsiteY0" fmla="*/ 55 h 7450"/>
                  <a:gd name="connsiteX1" fmla="*/ 5774436 w 5774435"/>
                  <a:gd name="connsiteY1" fmla="*/ 55 h 7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74435" h="7450">
                    <a:moveTo>
                      <a:pt x="0" y="55"/>
                    </a:moveTo>
                    <a:lnTo>
                      <a:pt x="5774436" y="55"/>
                    </a:lnTo>
                  </a:path>
                </a:pathLst>
              </a:custGeom>
              <a:solidFill>
                <a:srgbClr val="000000"/>
              </a:solidFill>
              <a:ln w="7451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</p:grpSp>
      <p:sp>
        <p:nvSpPr>
          <p:cNvPr id="27" name="Freeform 26">
            <a:extLst>
              <a:ext uri="{FF2B5EF4-FFF2-40B4-BE49-F238E27FC236}">
                <a16:creationId xmlns:a16="http://schemas.microsoft.com/office/drawing/2014/main" id="{7A1105E2-98B7-9A44-B5A4-A42260889D5B}"/>
              </a:ext>
            </a:extLst>
          </p:cNvPr>
          <p:cNvSpPr/>
          <p:nvPr/>
        </p:nvSpPr>
        <p:spPr>
          <a:xfrm>
            <a:off x="2795814" y="2315081"/>
            <a:ext cx="5774435" cy="7450"/>
          </a:xfrm>
          <a:custGeom>
            <a:avLst/>
            <a:gdLst>
              <a:gd name="connsiteX0" fmla="*/ 0 w 5774435"/>
              <a:gd name="connsiteY0" fmla="*/ 323 h 7450"/>
              <a:gd name="connsiteX1" fmla="*/ 5774436 w 5774435"/>
              <a:gd name="connsiteY1" fmla="*/ 323 h 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74435" h="7450">
                <a:moveTo>
                  <a:pt x="0" y="323"/>
                </a:moveTo>
                <a:lnTo>
                  <a:pt x="5774436" y="323"/>
                </a:lnTo>
              </a:path>
            </a:pathLst>
          </a:custGeom>
          <a:solidFill>
            <a:srgbClr val="000000"/>
          </a:solidFill>
          <a:ln w="1490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5224A10C-C60F-4C43-BF19-8F8A3E25C98E}"/>
              </a:ext>
            </a:extLst>
          </p:cNvPr>
          <p:cNvSpPr/>
          <p:nvPr/>
        </p:nvSpPr>
        <p:spPr>
          <a:xfrm>
            <a:off x="2236996" y="-89990"/>
            <a:ext cx="7450" cy="7450"/>
          </a:xfrm>
          <a:custGeom>
            <a:avLst/>
            <a:gdLst/>
            <a:ahLst/>
            <a:cxnLst/>
            <a:rect l="l" t="t" r="r" b="b"/>
            <a:pathLst>
              <a:path w="7450" h="7450"/>
            </a:pathLst>
          </a:custGeom>
          <a:solidFill>
            <a:srgbClr val="000000"/>
          </a:solidFill>
          <a:ln w="7451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6AA65D0C-BF08-584F-B837-A71DF817D42F}"/>
              </a:ext>
            </a:extLst>
          </p:cNvPr>
          <p:cNvSpPr/>
          <p:nvPr/>
        </p:nvSpPr>
        <p:spPr>
          <a:xfrm>
            <a:off x="2236996" y="-89990"/>
            <a:ext cx="7450" cy="7450"/>
          </a:xfrm>
          <a:custGeom>
            <a:avLst/>
            <a:gdLst/>
            <a:ahLst/>
            <a:cxnLst/>
            <a:rect l="l" t="t" r="r" b="b"/>
            <a:pathLst>
              <a:path w="7450" h="7450"/>
            </a:pathLst>
          </a:custGeom>
          <a:solidFill>
            <a:srgbClr val="000000"/>
          </a:solidFill>
          <a:ln w="7451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grpSp>
        <p:nvGrpSpPr>
          <p:cNvPr id="30" name="Graphic 2">
            <a:extLst>
              <a:ext uri="{FF2B5EF4-FFF2-40B4-BE49-F238E27FC236}">
                <a16:creationId xmlns:a16="http://schemas.microsoft.com/office/drawing/2014/main" id="{CB8EE882-65C8-2641-B916-28F57E53340B}"/>
              </a:ext>
            </a:extLst>
          </p:cNvPr>
          <p:cNvGrpSpPr/>
          <p:nvPr/>
        </p:nvGrpSpPr>
        <p:grpSpPr>
          <a:xfrm>
            <a:off x="2795814" y="285237"/>
            <a:ext cx="5774435" cy="3285244"/>
            <a:chOff x="2774115" y="-297482"/>
            <a:chExt cx="5774435" cy="3285244"/>
          </a:xfrm>
        </p:grpSpPr>
        <p:grpSp>
          <p:nvGrpSpPr>
            <p:cNvPr id="31" name="Graphic 2">
              <a:extLst>
                <a:ext uri="{FF2B5EF4-FFF2-40B4-BE49-F238E27FC236}">
                  <a16:creationId xmlns:a16="http://schemas.microsoft.com/office/drawing/2014/main" id="{32EFBD70-AE00-B444-BAD9-DD016AB3489C}"/>
                </a:ext>
              </a:extLst>
            </p:cNvPr>
            <p:cNvGrpSpPr/>
            <p:nvPr/>
          </p:nvGrpSpPr>
          <p:grpSpPr>
            <a:xfrm>
              <a:off x="2774115" y="-297482"/>
              <a:ext cx="5774435" cy="2029844"/>
              <a:chOff x="2774115" y="-297482"/>
              <a:chExt cx="5774435" cy="2029844"/>
            </a:xfrm>
          </p:grpSpPr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ED6E8D34-AC69-414F-80DC-B8037481D1D5}"/>
                  </a:ext>
                </a:extLst>
              </p:cNvPr>
              <p:cNvSpPr/>
              <p:nvPr/>
            </p:nvSpPr>
            <p:spPr>
              <a:xfrm>
                <a:off x="2774115" y="-297482"/>
                <a:ext cx="5774435" cy="2029844"/>
              </a:xfrm>
              <a:custGeom>
                <a:avLst/>
                <a:gdLst>
                  <a:gd name="connsiteX0" fmla="*/ 5774511 w 5774435"/>
                  <a:gd name="connsiteY0" fmla="*/ 2029895 h 2029844"/>
                  <a:gd name="connsiteX1" fmla="*/ 75 w 5774435"/>
                  <a:gd name="connsiteY1" fmla="*/ 2029895 h 2029844"/>
                  <a:gd name="connsiteX2" fmla="*/ 75 w 5774435"/>
                  <a:gd name="connsiteY2" fmla="*/ 1871191 h 2029844"/>
                  <a:gd name="connsiteX3" fmla="*/ 20192 w 5774435"/>
                  <a:gd name="connsiteY3" fmla="*/ 1961272 h 2029844"/>
                  <a:gd name="connsiteX4" fmla="*/ 40310 w 5774435"/>
                  <a:gd name="connsiteY4" fmla="*/ 1986754 h 2029844"/>
                  <a:gd name="connsiteX5" fmla="*/ 60427 w 5774435"/>
                  <a:gd name="connsiteY5" fmla="*/ 1981240 h 2029844"/>
                  <a:gd name="connsiteX6" fmla="*/ 80545 w 5774435"/>
                  <a:gd name="connsiteY6" fmla="*/ 1943390 h 2029844"/>
                  <a:gd name="connsiteX7" fmla="*/ 100662 w 5774435"/>
                  <a:gd name="connsiteY7" fmla="*/ 1949723 h 2029844"/>
                  <a:gd name="connsiteX8" fmla="*/ 120779 w 5774435"/>
                  <a:gd name="connsiteY8" fmla="*/ 1948233 h 2029844"/>
                  <a:gd name="connsiteX9" fmla="*/ 140897 w 5774435"/>
                  <a:gd name="connsiteY9" fmla="*/ 1958366 h 2029844"/>
                  <a:gd name="connsiteX10" fmla="*/ 161014 w 5774435"/>
                  <a:gd name="connsiteY10" fmla="*/ 1983327 h 2029844"/>
                  <a:gd name="connsiteX11" fmla="*/ 181131 w 5774435"/>
                  <a:gd name="connsiteY11" fmla="*/ 1985562 h 2029844"/>
                  <a:gd name="connsiteX12" fmla="*/ 201249 w 5774435"/>
                  <a:gd name="connsiteY12" fmla="*/ 1961570 h 2029844"/>
                  <a:gd name="connsiteX13" fmla="*/ 221366 w 5774435"/>
                  <a:gd name="connsiteY13" fmla="*/ 1950841 h 2029844"/>
                  <a:gd name="connsiteX14" fmla="*/ 241484 w 5774435"/>
                  <a:gd name="connsiteY14" fmla="*/ 1916865 h 2029844"/>
                  <a:gd name="connsiteX15" fmla="*/ 261601 w 5774435"/>
                  <a:gd name="connsiteY15" fmla="*/ 1873799 h 2029844"/>
                  <a:gd name="connsiteX16" fmla="*/ 281718 w 5774435"/>
                  <a:gd name="connsiteY16" fmla="*/ 1953598 h 2029844"/>
                  <a:gd name="connsiteX17" fmla="*/ 301910 w 5774435"/>
                  <a:gd name="connsiteY17" fmla="*/ 1984221 h 2029844"/>
                  <a:gd name="connsiteX18" fmla="*/ 322028 w 5774435"/>
                  <a:gd name="connsiteY18" fmla="*/ 1976621 h 2029844"/>
                  <a:gd name="connsiteX19" fmla="*/ 342145 w 5774435"/>
                  <a:gd name="connsiteY19" fmla="*/ 1953374 h 2029844"/>
                  <a:gd name="connsiteX20" fmla="*/ 362263 w 5774435"/>
                  <a:gd name="connsiteY20" fmla="*/ 1940633 h 2029844"/>
                  <a:gd name="connsiteX21" fmla="*/ 382380 w 5774435"/>
                  <a:gd name="connsiteY21" fmla="*/ 1947339 h 2029844"/>
                  <a:gd name="connsiteX22" fmla="*/ 402497 w 5774435"/>
                  <a:gd name="connsiteY22" fmla="*/ 1970884 h 2029844"/>
                  <a:gd name="connsiteX23" fmla="*/ 422615 w 5774435"/>
                  <a:gd name="connsiteY23" fmla="*/ 1987350 h 2029844"/>
                  <a:gd name="connsiteX24" fmla="*/ 442732 w 5774435"/>
                  <a:gd name="connsiteY24" fmla="*/ 1978856 h 2029844"/>
                  <a:gd name="connsiteX25" fmla="*/ 462849 w 5774435"/>
                  <a:gd name="connsiteY25" fmla="*/ 1946966 h 2029844"/>
                  <a:gd name="connsiteX26" fmla="*/ 482967 w 5774435"/>
                  <a:gd name="connsiteY26" fmla="*/ 1944806 h 2029844"/>
                  <a:gd name="connsiteX27" fmla="*/ 503084 w 5774435"/>
                  <a:gd name="connsiteY27" fmla="*/ 1941229 h 2029844"/>
                  <a:gd name="connsiteX28" fmla="*/ 523202 w 5774435"/>
                  <a:gd name="connsiteY28" fmla="*/ 1951213 h 2029844"/>
                  <a:gd name="connsiteX29" fmla="*/ 543319 w 5774435"/>
                  <a:gd name="connsiteY29" fmla="*/ 1949276 h 2029844"/>
                  <a:gd name="connsiteX30" fmla="*/ 563436 w 5774435"/>
                  <a:gd name="connsiteY30" fmla="*/ 1964178 h 2029844"/>
                  <a:gd name="connsiteX31" fmla="*/ 583554 w 5774435"/>
                  <a:gd name="connsiteY31" fmla="*/ 1955535 h 2029844"/>
                  <a:gd name="connsiteX32" fmla="*/ 603671 w 5774435"/>
                  <a:gd name="connsiteY32" fmla="*/ 1936237 h 2029844"/>
                  <a:gd name="connsiteX33" fmla="*/ 623789 w 5774435"/>
                  <a:gd name="connsiteY33" fmla="*/ 1945476 h 2029844"/>
                  <a:gd name="connsiteX34" fmla="*/ 643906 w 5774435"/>
                  <a:gd name="connsiteY34" fmla="*/ 1971405 h 2029844"/>
                  <a:gd name="connsiteX35" fmla="*/ 664023 w 5774435"/>
                  <a:gd name="connsiteY35" fmla="*/ 1982209 h 2029844"/>
                  <a:gd name="connsiteX36" fmla="*/ 684141 w 5774435"/>
                  <a:gd name="connsiteY36" fmla="*/ 1982358 h 2029844"/>
                  <a:gd name="connsiteX37" fmla="*/ 704258 w 5774435"/>
                  <a:gd name="connsiteY37" fmla="*/ 1949500 h 2029844"/>
                  <a:gd name="connsiteX38" fmla="*/ 724376 w 5774435"/>
                  <a:gd name="connsiteY38" fmla="*/ 1953076 h 2029844"/>
                  <a:gd name="connsiteX39" fmla="*/ 744493 w 5774435"/>
                  <a:gd name="connsiteY39" fmla="*/ 1947488 h 2029844"/>
                  <a:gd name="connsiteX40" fmla="*/ 764610 w 5774435"/>
                  <a:gd name="connsiteY40" fmla="*/ 1955386 h 2029844"/>
                  <a:gd name="connsiteX41" fmla="*/ 784728 w 5774435"/>
                  <a:gd name="connsiteY41" fmla="*/ 1983550 h 2029844"/>
                  <a:gd name="connsiteX42" fmla="*/ 804845 w 5774435"/>
                  <a:gd name="connsiteY42" fmla="*/ 1958962 h 2029844"/>
                  <a:gd name="connsiteX43" fmla="*/ 824962 w 5774435"/>
                  <a:gd name="connsiteY43" fmla="*/ 1918951 h 2029844"/>
                  <a:gd name="connsiteX44" fmla="*/ 845080 w 5774435"/>
                  <a:gd name="connsiteY44" fmla="*/ 1942645 h 2029844"/>
                  <a:gd name="connsiteX45" fmla="*/ 885389 w 5774435"/>
                  <a:gd name="connsiteY45" fmla="*/ 1945402 h 2029844"/>
                  <a:gd name="connsiteX46" fmla="*/ 905506 w 5774435"/>
                  <a:gd name="connsiteY46" fmla="*/ 1983327 h 2029844"/>
                  <a:gd name="connsiteX47" fmla="*/ 925624 w 5774435"/>
                  <a:gd name="connsiteY47" fmla="*/ 1982135 h 2029844"/>
                  <a:gd name="connsiteX48" fmla="*/ 945741 w 5774435"/>
                  <a:gd name="connsiteY48" fmla="*/ 1974386 h 2029844"/>
                  <a:gd name="connsiteX49" fmla="*/ 965859 w 5774435"/>
                  <a:gd name="connsiteY49" fmla="*/ 1943241 h 2029844"/>
                  <a:gd name="connsiteX50" fmla="*/ 985976 w 5774435"/>
                  <a:gd name="connsiteY50" fmla="*/ 1935045 h 2029844"/>
                  <a:gd name="connsiteX51" fmla="*/ 1046328 w 5774435"/>
                  <a:gd name="connsiteY51" fmla="*/ 1986978 h 2029844"/>
                  <a:gd name="connsiteX52" fmla="*/ 1066446 w 5774435"/>
                  <a:gd name="connsiteY52" fmla="*/ 1974609 h 2029844"/>
                  <a:gd name="connsiteX53" fmla="*/ 1086563 w 5774435"/>
                  <a:gd name="connsiteY53" fmla="*/ 1894810 h 2029844"/>
                  <a:gd name="connsiteX54" fmla="*/ 1106680 w 5774435"/>
                  <a:gd name="connsiteY54" fmla="*/ 1875885 h 2029844"/>
                  <a:gd name="connsiteX55" fmla="*/ 1146915 w 5774435"/>
                  <a:gd name="connsiteY55" fmla="*/ 1974386 h 2029844"/>
                  <a:gd name="connsiteX56" fmla="*/ 1167033 w 5774435"/>
                  <a:gd name="connsiteY56" fmla="*/ 1979825 h 2029844"/>
                  <a:gd name="connsiteX57" fmla="*/ 1187150 w 5774435"/>
                  <a:gd name="connsiteY57" fmla="*/ 1980123 h 2029844"/>
                  <a:gd name="connsiteX58" fmla="*/ 1207267 w 5774435"/>
                  <a:gd name="connsiteY58" fmla="*/ 1936833 h 2029844"/>
                  <a:gd name="connsiteX59" fmla="*/ 1247502 w 5774435"/>
                  <a:gd name="connsiteY59" fmla="*/ 1947190 h 2029844"/>
                  <a:gd name="connsiteX60" fmla="*/ 1267619 w 5774435"/>
                  <a:gd name="connsiteY60" fmla="*/ 1973343 h 2029844"/>
                  <a:gd name="connsiteX61" fmla="*/ 1287737 w 5774435"/>
                  <a:gd name="connsiteY61" fmla="*/ 1982283 h 2029844"/>
                  <a:gd name="connsiteX62" fmla="*/ 1307854 w 5774435"/>
                  <a:gd name="connsiteY62" fmla="*/ 1983327 h 2029844"/>
                  <a:gd name="connsiteX63" fmla="*/ 1327972 w 5774435"/>
                  <a:gd name="connsiteY63" fmla="*/ 1952927 h 2029844"/>
                  <a:gd name="connsiteX64" fmla="*/ 1348089 w 5774435"/>
                  <a:gd name="connsiteY64" fmla="*/ 1948084 h 2029844"/>
                  <a:gd name="connsiteX65" fmla="*/ 1368206 w 5774435"/>
                  <a:gd name="connsiteY65" fmla="*/ 1871116 h 2029844"/>
                  <a:gd name="connsiteX66" fmla="*/ 1388324 w 5774435"/>
                  <a:gd name="connsiteY66" fmla="*/ 1938174 h 2029844"/>
                  <a:gd name="connsiteX67" fmla="*/ 1408441 w 5774435"/>
                  <a:gd name="connsiteY67" fmla="*/ 1960005 h 2029844"/>
                  <a:gd name="connsiteX68" fmla="*/ 1428559 w 5774435"/>
                  <a:gd name="connsiteY68" fmla="*/ 1933406 h 2029844"/>
                  <a:gd name="connsiteX69" fmla="*/ 1468868 w 5774435"/>
                  <a:gd name="connsiteY69" fmla="*/ 1893692 h 2029844"/>
                  <a:gd name="connsiteX70" fmla="*/ 1488985 w 5774435"/>
                  <a:gd name="connsiteY70" fmla="*/ 1894959 h 2029844"/>
                  <a:gd name="connsiteX71" fmla="*/ 1509103 w 5774435"/>
                  <a:gd name="connsiteY71" fmla="*/ 1920367 h 2029844"/>
                  <a:gd name="connsiteX72" fmla="*/ 1529220 w 5774435"/>
                  <a:gd name="connsiteY72" fmla="*/ 1935790 h 2029844"/>
                  <a:gd name="connsiteX73" fmla="*/ 1549337 w 5774435"/>
                  <a:gd name="connsiteY73" fmla="*/ 1981687 h 2029844"/>
                  <a:gd name="connsiteX74" fmla="*/ 1569455 w 5774435"/>
                  <a:gd name="connsiteY74" fmla="*/ 1939515 h 2029844"/>
                  <a:gd name="connsiteX75" fmla="*/ 1589572 w 5774435"/>
                  <a:gd name="connsiteY75" fmla="*/ 1936535 h 2029844"/>
                  <a:gd name="connsiteX76" fmla="*/ 1609690 w 5774435"/>
                  <a:gd name="connsiteY76" fmla="*/ 1336590 h 2029844"/>
                  <a:gd name="connsiteX77" fmla="*/ 1629807 w 5774435"/>
                  <a:gd name="connsiteY77" fmla="*/ 1862622 h 2029844"/>
                  <a:gd name="connsiteX78" fmla="*/ 1649924 w 5774435"/>
                  <a:gd name="connsiteY78" fmla="*/ 1949202 h 2029844"/>
                  <a:gd name="connsiteX79" fmla="*/ 1670042 w 5774435"/>
                  <a:gd name="connsiteY79" fmla="*/ 1955088 h 2029844"/>
                  <a:gd name="connsiteX80" fmla="*/ 1690159 w 5774435"/>
                  <a:gd name="connsiteY80" fmla="*/ 1929308 h 2029844"/>
                  <a:gd name="connsiteX81" fmla="*/ 1710277 w 5774435"/>
                  <a:gd name="connsiteY81" fmla="*/ 1899579 h 2029844"/>
                  <a:gd name="connsiteX82" fmla="*/ 1730394 w 5774435"/>
                  <a:gd name="connsiteY82" fmla="*/ 1820301 h 2029844"/>
                  <a:gd name="connsiteX83" fmla="*/ 1750511 w 5774435"/>
                  <a:gd name="connsiteY83" fmla="*/ 831569 h 2029844"/>
                  <a:gd name="connsiteX84" fmla="*/ 1770629 w 5774435"/>
                  <a:gd name="connsiteY84" fmla="*/ 969708 h 2029844"/>
                  <a:gd name="connsiteX85" fmla="*/ 1790746 w 5774435"/>
                  <a:gd name="connsiteY85" fmla="*/ 1872308 h 2029844"/>
                  <a:gd name="connsiteX86" fmla="*/ 1810863 w 5774435"/>
                  <a:gd name="connsiteY86" fmla="*/ 1874767 h 2029844"/>
                  <a:gd name="connsiteX87" fmla="*/ 1830981 w 5774435"/>
                  <a:gd name="connsiteY87" fmla="*/ 991763 h 2029844"/>
                  <a:gd name="connsiteX88" fmla="*/ 1851098 w 5774435"/>
                  <a:gd name="connsiteY88" fmla="*/ 1304998 h 2029844"/>
                  <a:gd name="connsiteX89" fmla="*/ 1871216 w 5774435"/>
                  <a:gd name="connsiteY89" fmla="*/ 1942645 h 2029844"/>
                  <a:gd name="connsiteX90" fmla="*/ 1891333 w 5774435"/>
                  <a:gd name="connsiteY90" fmla="*/ 1940708 h 2029844"/>
                  <a:gd name="connsiteX91" fmla="*/ 1931568 w 5774435"/>
                  <a:gd name="connsiteY91" fmla="*/ 1912692 h 2029844"/>
                  <a:gd name="connsiteX92" fmla="*/ 1951685 w 5774435"/>
                  <a:gd name="connsiteY92" fmla="*/ 1920069 h 2029844"/>
                  <a:gd name="connsiteX93" fmla="*/ 1971803 w 5774435"/>
                  <a:gd name="connsiteY93" fmla="*/ 1925359 h 2029844"/>
                  <a:gd name="connsiteX94" fmla="*/ 1991920 w 5774435"/>
                  <a:gd name="connsiteY94" fmla="*/ 1940633 h 2029844"/>
                  <a:gd name="connsiteX95" fmla="*/ 2012037 w 5774435"/>
                  <a:gd name="connsiteY95" fmla="*/ 1123644 h 2029844"/>
                  <a:gd name="connsiteX96" fmla="*/ 2032229 w 5774435"/>
                  <a:gd name="connsiteY96" fmla="*/ 901682 h 2029844"/>
                  <a:gd name="connsiteX97" fmla="*/ 2072464 w 5774435"/>
                  <a:gd name="connsiteY97" fmla="*/ 1930202 h 2029844"/>
                  <a:gd name="connsiteX98" fmla="*/ 2092581 w 5774435"/>
                  <a:gd name="connsiteY98" fmla="*/ 1930127 h 2029844"/>
                  <a:gd name="connsiteX99" fmla="*/ 2112699 w 5774435"/>
                  <a:gd name="connsiteY99" fmla="*/ 1932214 h 2029844"/>
                  <a:gd name="connsiteX100" fmla="*/ 2132816 w 5774435"/>
                  <a:gd name="connsiteY100" fmla="*/ 1967829 h 2029844"/>
                  <a:gd name="connsiteX101" fmla="*/ 2152934 w 5774435"/>
                  <a:gd name="connsiteY101" fmla="*/ 1942272 h 2029844"/>
                  <a:gd name="connsiteX102" fmla="*/ 2173051 w 5774435"/>
                  <a:gd name="connsiteY102" fmla="*/ 1905092 h 2029844"/>
                  <a:gd name="connsiteX103" fmla="*/ 2193168 w 5774435"/>
                  <a:gd name="connsiteY103" fmla="*/ 1889669 h 2029844"/>
                  <a:gd name="connsiteX104" fmla="*/ 2213286 w 5774435"/>
                  <a:gd name="connsiteY104" fmla="*/ 1931096 h 2029844"/>
                  <a:gd name="connsiteX105" fmla="*/ 2233403 w 5774435"/>
                  <a:gd name="connsiteY105" fmla="*/ 1919845 h 2029844"/>
                  <a:gd name="connsiteX106" fmla="*/ 2253521 w 5774435"/>
                  <a:gd name="connsiteY106" fmla="*/ 1958441 h 2029844"/>
                  <a:gd name="connsiteX107" fmla="*/ 2273638 w 5774435"/>
                  <a:gd name="connsiteY107" fmla="*/ 1972001 h 2029844"/>
                  <a:gd name="connsiteX108" fmla="*/ 2293755 w 5774435"/>
                  <a:gd name="connsiteY108" fmla="*/ 1960080 h 2029844"/>
                  <a:gd name="connsiteX109" fmla="*/ 2313873 w 5774435"/>
                  <a:gd name="connsiteY109" fmla="*/ 1933704 h 2029844"/>
                  <a:gd name="connsiteX110" fmla="*/ 2333990 w 5774435"/>
                  <a:gd name="connsiteY110" fmla="*/ 1933555 h 2029844"/>
                  <a:gd name="connsiteX111" fmla="*/ 2354108 w 5774435"/>
                  <a:gd name="connsiteY111" fmla="*/ 1924614 h 2029844"/>
                  <a:gd name="connsiteX112" fmla="*/ 2374225 w 5774435"/>
                  <a:gd name="connsiteY112" fmla="*/ 1947637 h 2029844"/>
                  <a:gd name="connsiteX113" fmla="*/ 2394342 w 5774435"/>
                  <a:gd name="connsiteY113" fmla="*/ 1957919 h 2029844"/>
                  <a:gd name="connsiteX114" fmla="*/ 2414460 w 5774435"/>
                  <a:gd name="connsiteY114" fmla="*/ 2028032 h 2029844"/>
                  <a:gd name="connsiteX115" fmla="*/ 2515047 w 5774435"/>
                  <a:gd name="connsiteY115" fmla="*/ 1966562 h 2029844"/>
                  <a:gd name="connsiteX116" fmla="*/ 2535164 w 5774435"/>
                  <a:gd name="connsiteY116" fmla="*/ 2006573 h 2029844"/>
                  <a:gd name="connsiteX117" fmla="*/ 2555281 w 5774435"/>
                  <a:gd name="connsiteY117" fmla="*/ 1947190 h 2029844"/>
                  <a:gd name="connsiteX118" fmla="*/ 2575399 w 5774435"/>
                  <a:gd name="connsiteY118" fmla="*/ 1928712 h 2029844"/>
                  <a:gd name="connsiteX119" fmla="*/ 2635825 w 5774435"/>
                  <a:gd name="connsiteY119" fmla="*/ 1933629 h 2029844"/>
                  <a:gd name="connsiteX120" fmla="*/ 2655943 w 5774435"/>
                  <a:gd name="connsiteY120" fmla="*/ 1968052 h 2029844"/>
                  <a:gd name="connsiteX121" fmla="*/ 2696178 w 5774435"/>
                  <a:gd name="connsiteY121" fmla="*/ 1316398 h 2029844"/>
                  <a:gd name="connsiteX122" fmla="*/ 2716295 w 5774435"/>
                  <a:gd name="connsiteY122" fmla="*/ 666159 h 2029844"/>
                  <a:gd name="connsiteX123" fmla="*/ 2736412 w 5774435"/>
                  <a:gd name="connsiteY123" fmla="*/ 669959 h 2029844"/>
                  <a:gd name="connsiteX124" fmla="*/ 2756530 w 5774435"/>
                  <a:gd name="connsiteY124" fmla="*/ 1559148 h 2029844"/>
                  <a:gd name="connsiteX125" fmla="*/ 2776647 w 5774435"/>
                  <a:gd name="connsiteY125" fmla="*/ 1758235 h 2029844"/>
                  <a:gd name="connsiteX126" fmla="*/ 2796765 w 5774435"/>
                  <a:gd name="connsiteY126" fmla="*/ 1655562 h 2029844"/>
                  <a:gd name="connsiteX127" fmla="*/ 2816882 w 5774435"/>
                  <a:gd name="connsiteY127" fmla="*/ 1571069 h 2029844"/>
                  <a:gd name="connsiteX128" fmla="*/ 2836999 w 5774435"/>
                  <a:gd name="connsiteY128" fmla="*/ 1693338 h 2029844"/>
                  <a:gd name="connsiteX129" fmla="*/ 2857117 w 5774435"/>
                  <a:gd name="connsiteY129" fmla="*/ 1382487 h 2029844"/>
                  <a:gd name="connsiteX130" fmla="*/ 2877234 w 5774435"/>
                  <a:gd name="connsiteY130" fmla="*/ 1643939 h 2029844"/>
                  <a:gd name="connsiteX131" fmla="*/ 2937586 w 5774435"/>
                  <a:gd name="connsiteY131" fmla="*/ 1894438 h 2029844"/>
                  <a:gd name="connsiteX132" fmla="*/ 2957704 w 5774435"/>
                  <a:gd name="connsiteY132" fmla="*/ 1936162 h 2029844"/>
                  <a:gd name="connsiteX133" fmla="*/ 2977821 w 5774435"/>
                  <a:gd name="connsiteY133" fmla="*/ 1945700 h 2029844"/>
                  <a:gd name="connsiteX134" fmla="*/ 2997939 w 5774435"/>
                  <a:gd name="connsiteY134" fmla="*/ 1889371 h 2029844"/>
                  <a:gd name="connsiteX135" fmla="*/ 3058291 w 5774435"/>
                  <a:gd name="connsiteY135" fmla="*/ 1884304 h 2029844"/>
                  <a:gd name="connsiteX136" fmla="*/ 3078408 w 5774435"/>
                  <a:gd name="connsiteY136" fmla="*/ 1892947 h 2029844"/>
                  <a:gd name="connsiteX137" fmla="*/ 3098525 w 5774435"/>
                  <a:gd name="connsiteY137" fmla="*/ 1889595 h 2029844"/>
                  <a:gd name="connsiteX138" fmla="*/ 3118643 w 5774435"/>
                  <a:gd name="connsiteY138" fmla="*/ 1937504 h 2029844"/>
                  <a:gd name="connsiteX139" fmla="*/ 3138760 w 5774435"/>
                  <a:gd name="connsiteY139" fmla="*/ 1930127 h 2029844"/>
                  <a:gd name="connsiteX140" fmla="*/ 3158878 w 5774435"/>
                  <a:gd name="connsiteY140" fmla="*/ 1845336 h 2029844"/>
                  <a:gd name="connsiteX141" fmla="*/ 3179070 w 5774435"/>
                  <a:gd name="connsiteY141" fmla="*/ 1847497 h 2029844"/>
                  <a:gd name="connsiteX142" fmla="*/ 3199187 w 5774435"/>
                  <a:gd name="connsiteY142" fmla="*/ 1916790 h 2029844"/>
                  <a:gd name="connsiteX143" fmla="*/ 3219304 w 5774435"/>
                  <a:gd name="connsiteY143" fmla="*/ 1940708 h 2029844"/>
                  <a:gd name="connsiteX144" fmla="*/ 3239422 w 5774435"/>
                  <a:gd name="connsiteY144" fmla="*/ 1922453 h 2029844"/>
                  <a:gd name="connsiteX145" fmla="*/ 3279656 w 5774435"/>
                  <a:gd name="connsiteY145" fmla="*/ 1918057 h 2029844"/>
                  <a:gd name="connsiteX146" fmla="*/ 3299774 w 5774435"/>
                  <a:gd name="connsiteY146" fmla="*/ 1962613 h 2029844"/>
                  <a:gd name="connsiteX147" fmla="*/ 3319891 w 5774435"/>
                  <a:gd name="connsiteY147" fmla="*/ 1972896 h 2029844"/>
                  <a:gd name="connsiteX148" fmla="*/ 3340009 w 5774435"/>
                  <a:gd name="connsiteY148" fmla="*/ 1947115 h 2029844"/>
                  <a:gd name="connsiteX149" fmla="*/ 3360126 w 5774435"/>
                  <a:gd name="connsiteY149" fmla="*/ 1923049 h 2029844"/>
                  <a:gd name="connsiteX150" fmla="*/ 3380243 w 5774435"/>
                  <a:gd name="connsiteY150" fmla="*/ 1874767 h 2029844"/>
                  <a:gd name="connsiteX151" fmla="*/ 3400361 w 5774435"/>
                  <a:gd name="connsiteY151" fmla="*/ 1870967 h 2029844"/>
                  <a:gd name="connsiteX152" fmla="*/ 3420478 w 5774435"/>
                  <a:gd name="connsiteY152" fmla="*/ 1918653 h 2029844"/>
                  <a:gd name="connsiteX153" fmla="*/ 3440596 w 5774435"/>
                  <a:gd name="connsiteY153" fmla="*/ 1935566 h 2029844"/>
                  <a:gd name="connsiteX154" fmla="*/ 3460713 w 5774435"/>
                  <a:gd name="connsiteY154" fmla="*/ 1929829 h 2029844"/>
                  <a:gd name="connsiteX155" fmla="*/ 3480830 w 5774435"/>
                  <a:gd name="connsiteY155" fmla="*/ 1963209 h 2029844"/>
                  <a:gd name="connsiteX156" fmla="*/ 3500948 w 5774435"/>
                  <a:gd name="connsiteY156" fmla="*/ 1980048 h 2029844"/>
                  <a:gd name="connsiteX157" fmla="*/ 3521065 w 5774435"/>
                  <a:gd name="connsiteY157" fmla="*/ 1515709 h 2029844"/>
                  <a:gd name="connsiteX158" fmla="*/ 3541183 w 5774435"/>
                  <a:gd name="connsiteY158" fmla="*/ 1878344 h 2029844"/>
                  <a:gd name="connsiteX159" fmla="*/ 3561300 w 5774435"/>
                  <a:gd name="connsiteY159" fmla="*/ 1453941 h 2029844"/>
                  <a:gd name="connsiteX160" fmla="*/ 3581417 w 5774435"/>
                  <a:gd name="connsiteY160" fmla="*/ 1519509 h 2029844"/>
                  <a:gd name="connsiteX161" fmla="*/ 3601535 w 5774435"/>
                  <a:gd name="connsiteY161" fmla="*/ 1553113 h 2029844"/>
                  <a:gd name="connsiteX162" fmla="*/ 3621652 w 5774435"/>
                  <a:gd name="connsiteY162" fmla="*/ 1743483 h 2029844"/>
                  <a:gd name="connsiteX163" fmla="*/ 3641769 w 5774435"/>
                  <a:gd name="connsiteY163" fmla="*/ 1583065 h 2029844"/>
                  <a:gd name="connsiteX164" fmla="*/ 3661887 w 5774435"/>
                  <a:gd name="connsiteY164" fmla="*/ 1831478 h 2029844"/>
                  <a:gd name="connsiteX165" fmla="*/ 3682004 w 5774435"/>
                  <a:gd name="connsiteY165" fmla="*/ 1808007 h 2029844"/>
                  <a:gd name="connsiteX166" fmla="*/ 3702121 w 5774435"/>
                  <a:gd name="connsiteY166" fmla="*/ 1619276 h 2029844"/>
                  <a:gd name="connsiteX167" fmla="*/ 3722239 w 5774435"/>
                  <a:gd name="connsiteY167" fmla="*/ 388614 h 2029844"/>
                  <a:gd name="connsiteX168" fmla="*/ 3742356 w 5774435"/>
                  <a:gd name="connsiteY168" fmla="*/ 50 h 2029844"/>
                  <a:gd name="connsiteX169" fmla="*/ 3762548 w 5774435"/>
                  <a:gd name="connsiteY169" fmla="*/ 1694158 h 2029844"/>
                  <a:gd name="connsiteX170" fmla="*/ 3782666 w 5774435"/>
                  <a:gd name="connsiteY170" fmla="*/ 987888 h 2029844"/>
                  <a:gd name="connsiteX171" fmla="*/ 3822900 w 5774435"/>
                  <a:gd name="connsiteY171" fmla="*/ 1330704 h 2029844"/>
                  <a:gd name="connsiteX172" fmla="*/ 3843018 w 5774435"/>
                  <a:gd name="connsiteY172" fmla="*/ 1005249 h 2029844"/>
                  <a:gd name="connsiteX173" fmla="*/ 3863135 w 5774435"/>
                  <a:gd name="connsiteY173" fmla="*/ 1753392 h 2029844"/>
                  <a:gd name="connsiteX174" fmla="*/ 3883252 w 5774435"/>
                  <a:gd name="connsiteY174" fmla="*/ 1905316 h 2029844"/>
                  <a:gd name="connsiteX175" fmla="*/ 3923487 w 5774435"/>
                  <a:gd name="connsiteY175" fmla="*/ 1908818 h 2029844"/>
                  <a:gd name="connsiteX176" fmla="*/ 3943605 w 5774435"/>
                  <a:gd name="connsiteY176" fmla="*/ 1908371 h 2029844"/>
                  <a:gd name="connsiteX177" fmla="*/ 3963722 w 5774435"/>
                  <a:gd name="connsiteY177" fmla="*/ 1909265 h 2029844"/>
                  <a:gd name="connsiteX178" fmla="*/ 3983839 w 5774435"/>
                  <a:gd name="connsiteY178" fmla="*/ 1931096 h 2029844"/>
                  <a:gd name="connsiteX179" fmla="*/ 4003957 w 5774435"/>
                  <a:gd name="connsiteY179" fmla="*/ 1914331 h 2029844"/>
                  <a:gd name="connsiteX180" fmla="*/ 4024074 w 5774435"/>
                  <a:gd name="connsiteY180" fmla="*/ 1907253 h 2029844"/>
                  <a:gd name="connsiteX181" fmla="*/ 4064309 w 5774435"/>
                  <a:gd name="connsiteY181" fmla="*/ 1804878 h 2029844"/>
                  <a:gd name="connsiteX182" fmla="*/ 4084426 w 5774435"/>
                  <a:gd name="connsiteY182" fmla="*/ 1792062 h 2029844"/>
                  <a:gd name="connsiteX183" fmla="*/ 4124661 w 5774435"/>
                  <a:gd name="connsiteY183" fmla="*/ 1841536 h 2029844"/>
                  <a:gd name="connsiteX184" fmla="*/ 4144779 w 5774435"/>
                  <a:gd name="connsiteY184" fmla="*/ 1886987 h 2029844"/>
                  <a:gd name="connsiteX185" fmla="*/ 4164896 w 5774435"/>
                  <a:gd name="connsiteY185" fmla="*/ 1932363 h 2029844"/>
                  <a:gd name="connsiteX186" fmla="*/ 4185013 w 5774435"/>
                  <a:gd name="connsiteY186" fmla="*/ 1934821 h 2029844"/>
                  <a:gd name="connsiteX187" fmla="*/ 4205131 w 5774435"/>
                  <a:gd name="connsiteY187" fmla="*/ 1888775 h 2029844"/>
                  <a:gd name="connsiteX188" fmla="*/ 4225248 w 5774435"/>
                  <a:gd name="connsiteY188" fmla="*/ 1869328 h 2029844"/>
                  <a:gd name="connsiteX189" fmla="*/ 4245366 w 5774435"/>
                  <a:gd name="connsiteY189" fmla="*/ 1841015 h 2029844"/>
                  <a:gd name="connsiteX190" fmla="*/ 4265483 w 5774435"/>
                  <a:gd name="connsiteY190" fmla="*/ 1850179 h 2029844"/>
                  <a:gd name="connsiteX191" fmla="*/ 4285600 w 5774435"/>
                  <a:gd name="connsiteY191" fmla="*/ 402994 h 2029844"/>
                  <a:gd name="connsiteX192" fmla="*/ 4305718 w 5774435"/>
                  <a:gd name="connsiteY192" fmla="*/ 727629 h 2029844"/>
                  <a:gd name="connsiteX193" fmla="*/ 4325835 w 5774435"/>
                  <a:gd name="connsiteY193" fmla="*/ 1812105 h 2029844"/>
                  <a:gd name="connsiteX194" fmla="*/ 4346027 w 5774435"/>
                  <a:gd name="connsiteY194" fmla="*/ 1804431 h 2029844"/>
                  <a:gd name="connsiteX195" fmla="*/ 4366144 w 5774435"/>
                  <a:gd name="connsiteY195" fmla="*/ 659453 h 2029844"/>
                  <a:gd name="connsiteX196" fmla="*/ 4386262 w 5774435"/>
                  <a:gd name="connsiteY196" fmla="*/ 1305371 h 2029844"/>
                  <a:gd name="connsiteX197" fmla="*/ 4406379 w 5774435"/>
                  <a:gd name="connsiteY197" fmla="*/ 1820525 h 2029844"/>
                  <a:gd name="connsiteX198" fmla="*/ 4426497 w 5774435"/>
                  <a:gd name="connsiteY198" fmla="*/ 1869328 h 2029844"/>
                  <a:gd name="connsiteX199" fmla="*/ 4466731 w 5774435"/>
                  <a:gd name="connsiteY199" fmla="*/ 1924092 h 2029844"/>
                  <a:gd name="connsiteX200" fmla="*/ 4486849 w 5774435"/>
                  <a:gd name="connsiteY200" fmla="*/ 1916939 h 2029844"/>
                  <a:gd name="connsiteX201" fmla="*/ 4506966 w 5774435"/>
                  <a:gd name="connsiteY201" fmla="*/ 1872085 h 2029844"/>
                  <a:gd name="connsiteX202" fmla="*/ 4527084 w 5774435"/>
                  <a:gd name="connsiteY202" fmla="*/ 1864112 h 2029844"/>
                  <a:gd name="connsiteX203" fmla="*/ 4547201 w 5774435"/>
                  <a:gd name="connsiteY203" fmla="*/ 1584779 h 2029844"/>
                  <a:gd name="connsiteX204" fmla="*/ 4567318 w 5774435"/>
                  <a:gd name="connsiteY204" fmla="*/ 682179 h 2029844"/>
                  <a:gd name="connsiteX205" fmla="*/ 4587436 w 5774435"/>
                  <a:gd name="connsiteY205" fmla="*/ 709821 h 2029844"/>
                  <a:gd name="connsiteX206" fmla="*/ 4607553 w 5774435"/>
                  <a:gd name="connsiteY206" fmla="*/ 1702205 h 2029844"/>
                  <a:gd name="connsiteX207" fmla="*/ 4627671 w 5774435"/>
                  <a:gd name="connsiteY207" fmla="*/ 1919398 h 2029844"/>
                  <a:gd name="connsiteX208" fmla="*/ 4647788 w 5774435"/>
                  <a:gd name="connsiteY208" fmla="*/ 1873724 h 2029844"/>
                  <a:gd name="connsiteX209" fmla="*/ 4708140 w 5774435"/>
                  <a:gd name="connsiteY209" fmla="*/ 1882516 h 2029844"/>
                  <a:gd name="connsiteX210" fmla="*/ 4728258 w 5774435"/>
                  <a:gd name="connsiteY210" fmla="*/ 1921261 h 2029844"/>
                  <a:gd name="connsiteX211" fmla="*/ 4748375 w 5774435"/>
                  <a:gd name="connsiteY211" fmla="*/ 1941080 h 2029844"/>
                  <a:gd name="connsiteX212" fmla="*/ 4768492 w 5774435"/>
                  <a:gd name="connsiteY212" fmla="*/ 1926923 h 2029844"/>
                  <a:gd name="connsiteX213" fmla="*/ 4808727 w 5774435"/>
                  <a:gd name="connsiteY213" fmla="*/ 1817768 h 2029844"/>
                  <a:gd name="connsiteX214" fmla="*/ 4828845 w 5774435"/>
                  <a:gd name="connsiteY214" fmla="*/ 1783792 h 2029844"/>
                  <a:gd name="connsiteX215" fmla="*/ 4848962 w 5774435"/>
                  <a:gd name="connsiteY215" fmla="*/ 1774627 h 2029844"/>
                  <a:gd name="connsiteX216" fmla="*/ 4869079 w 5774435"/>
                  <a:gd name="connsiteY216" fmla="*/ 1839972 h 2029844"/>
                  <a:gd name="connsiteX217" fmla="*/ 4889197 w 5774435"/>
                  <a:gd name="connsiteY217" fmla="*/ 1879536 h 2029844"/>
                  <a:gd name="connsiteX218" fmla="*/ 4909389 w 5774435"/>
                  <a:gd name="connsiteY218" fmla="*/ 1791839 h 2029844"/>
                  <a:gd name="connsiteX219" fmla="*/ 4929506 w 5774435"/>
                  <a:gd name="connsiteY219" fmla="*/ 1774851 h 2029844"/>
                  <a:gd name="connsiteX220" fmla="*/ 4949623 w 5774435"/>
                  <a:gd name="connsiteY220" fmla="*/ 1822984 h 2029844"/>
                  <a:gd name="connsiteX221" fmla="*/ 4969741 w 5774435"/>
                  <a:gd name="connsiteY221" fmla="*/ 1829466 h 2029844"/>
                  <a:gd name="connsiteX222" fmla="*/ 4989858 w 5774435"/>
                  <a:gd name="connsiteY222" fmla="*/ 1843399 h 2029844"/>
                  <a:gd name="connsiteX223" fmla="*/ 5009976 w 5774435"/>
                  <a:gd name="connsiteY223" fmla="*/ 1881697 h 2029844"/>
                  <a:gd name="connsiteX224" fmla="*/ 5030093 w 5774435"/>
                  <a:gd name="connsiteY224" fmla="*/ 1810988 h 2029844"/>
                  <a:gd name="connsiteX225" fmla="*/ 5050210 w 5774435"/>
                  <a:gd name="connsiteY225" fmla="*/ 1683801 h 2029844"/>
                  <a:gd name="connsiteX226" fmla="*/ 5070328 w 5774435"/>
                  <a:gd name="connsiteY226" fmla="*/ 1670091 h 2029844"/>
                  <a:gd name="connsiteX227" fmla="*/ 5090445 w 5774435"/>
                  <a:gd name="connsiteY227" fmla="*/ 1655115 h 2029844"/>
                  <a:gd name="connsiteX228" fmla="*/ 5110562 w 5774435"/>
                  <a:gd name="connsiteY228" fmla="*/ 1693860 h 2029844"/>
                  <a:gd name="connsiteX229" fmla="*/ 5130680 w 5774435"/>
                  <a:gd name="connsiteY229" fmla="*/ 1767698 h 2029844"/>
                  <a:gd name="connsiteX230" fmla="*/ 5150797 w 5774435"/>
                  <a:gd name="connsiteY230" fmla="*/ 1573006 h 2029844"/>
                  <a:gd name="connsiteX231" fmla="*/ 5170914 w 5774435"/>
                  <a:gd name="connsiteY231" fmla="*/ 1822238 h 2029844"/>
                  <a:gd name="connsiteX232" fmla="*/ 5191032 w 5774435"/>
                  <a:gd name="connsiteY232" fmla="*/ 1765314 h 2029844"/>
                  <a:gd name="connsiteX233" fmla="*/ 5211149 w 5774435"/>
                  <a:gd name="connsiteY233" fmla="*/ 1758086 h 2029844"/>
                  <a:gd name="connsiteX234" fmla="*/ 5231267 w 5774435"/>
                  <a:gd name="connsiteY234" fmla="*/ 1834681 h 2029844"/>
                  <a:gd name="connsiteX235" fmla="*/ 5251384 w 5774435"/>
                  <a:gd name="connsiteY235" fmla="*/ 1917759 h 2029844"/>
                  <a:gd name="connsiteX236" fmla="*/ 5271501 w 5774435"/>
                  <a:gd name="connsiteY236" fmla="*/ 1975652 h 2029844"/>
                  <a:gd name="connsiteX237" fmla="*/ 5291619 w 5774435"/>
                  <a:gd name="connsiteY237" fmla="*/ 1975503 h 2029844"/>
                  <a:gd name="connsiteX238" fmla="*/ 5311736 w 5774435"/>
                  <a:gd name="connsiteY238" fmla="*/ 1949053 h 2029844"/>
                  <a:gd name="connsiteX239" fmla="*/ 5331854 w 5774435"/>
                  <a:gd name="connsiteY239" fmla="*/ 1874246 h 2029844"/>
                  <a:gd name="connsiteX240" fmla="*/ 5351971 w 5774435"/>
                  <a:gd name="connsiteY240" fmla="*/ 1855171 h 2029844"/>
                  <a:gd name="connsiteX241" fmla="*/ 5372088 w 5774435"/>
                  <a:gd name="connsiteY241" fmla="*/ 1872905 h 2029844"/>
                  <a:gd name="connsiteX242" fmla="*/ 5392206 w 5774435"/>
                  <a:gd name="connsiteY242" fmla="*/ 1956950 h 2029844"/>
                  <a:gd name="connsiteX243" fmla="*/ 5412323 w 5774435"/>
                  <a:gd name="connsiteY243" fmla="*/ 1975280 h 2029844"/>
                  <a:gd name="connsiteX244" fmla="*/ 5432441 w 5774435"/>
                  <a:gd name="connsiteY244" fmla="*/ 1974386 h 2029844"/>
                  <a:gd name="connsiteX245" fmla="*/ 5452558 w 5774435"/>
                  <a:gd name="connsiteY245" fmla="*/ 1924763 h 2029844"/>
                  <a:gd name="connsiteX246" fmla="*/ 5472675 w 5774435"/>
                  <a:gd name="connsiteY246" fmla="*/ 1926029 h 2029844"/>
                  <a:gd name="connsiteX247" fmla="*/ 5492867 w 5774435"/>
                  <a:gd name="connsiteY247" fmla="*/ 1927743 h 2029844"/>
                  <a:gd name="connsiteX248" fmla="*/ 5512985 w 5774435"/>
                  <a:gd name="connsiteY248" fmla="*/ 1936759 h 2029844"/>
                  <a:gd name="connsiteX249" fmla="*/ 5533102 w 5774435"/>
                  <a:gd name="connsiteY249" fmla="*/ 1975280 h 2029844"/>
                  <a:gd name="connsiteX250" fmla="*/ 5553219 w 5774435"/>
                  <a:gd name="connsiteY250" fmla="*/ 1975429 h 2029844"/>
                  <a:gd name="connsiteX251" fmla="*/ 5593454 w 5774435"/>
                  <a:gd name="connsiteY251" fmla="*/ 1900771 h 2029844"/>
                  <a:gd name="connsiteX252" fmla="*/ 5613572 w 5774435"/>
                  <a:gd name="connsiteY252" fmla="*/ 1856289 h 2029844"/>
                  <a:gd name="connsiteX253" fmla="*/ 5633689 w 5774435"/>
                  <a:gd name="connsiteY253" fmla="*/ 1856960 h 2029844"/>
                  <a:gd name="connsiteX254" fmla="*/ 5653806 w 5774435"/>
                  <a:gd name="connsiteY254" fmla="*/ 1956578 h 2029844"/>
                  <a:gd name="connsiteX255" fmla="*/ 5673924 w 5774435"/>
                  <a:gd name="connsiteY255" fmla="*/ 1974982 h 2029844"/>
                  <a:gd name="connsiteX256" fmla="*/ 5694041 w 5774435"/>
                  <a:gd name="connsiteY256" fmla="*/ 1929829 h 2029844"/>
                  <a:gd name="connsiteX257" fmla="*/ 5714159 w 5774435"/>
                  <a:gd name="connsiteY257" fmla="*/ 1925582 h 2029844"/>
                  <a:gd name="connsiteX258" fmla="*/ 5734276 w 5774435"/>
                  <a:gd name="connsiteY258" fmla="*/ 1927594 h 2029844"/>
                  <a:gd name="connsiteX259" fmla="*/ 5754393 w 5774435"/>
                  <a:gd name="connsiteY259" fmla="*/ 1928637 h 2029844"/>
                  <a:gd name="connsiteX260" fmla="*/ 5774511 w 5774435"/>
                  <a:gd name="connsiteY260" fmla="*/ 1952107 h 2029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</a:cxnLst>
                <a:rect l="l" t="t" r="r" b="b"/>
                <a:pathLst>
                  <a:path w="5774435" h="2029844">
                    <a:moveTo>
                      <a:pt x="5774511" y="2029895"/>
                    </a:moveTo>
                    <a:lnTo>
                      <a:pt x="75" y="2029895"/>
                    </a:lnTo>
                    <a:lnTo>
                      <a:pt x="75" y="1871191"/>
                    </a:lnTo>
                    <a:lnTo>
                      <a:pt x="20192" y="1961272"/>
                    </a:lnTo>
                    <a:lnTo>
                      <a:pt x="40310" y="1986754"/>
                    </a:lnTo>
                    <a:lnTo>
                      <a:pt x="60427" y="1981240"/>
                    </a:lnTo>
                    <a:lnTo>
                      <a:pt x="80545" y="1943390"/>
                    </a:lnTo>
                    <a:lnTo>
                      <a:pt x="100662" y="1949723"/>
                    </a:lnTo>
                    <a:lnTo>
                      <a:pt x="120779" y="1948233"/>
                    </a:lnTo>
                    <a:lnTo>
                      <a:pt x="140897" y="1958366"/>
                    </a:lnTo>
                    <a:lnTo>
                      <a:pt x="161014" y="1983327"/>
                    </a:lnTo>
                    <a:lnTo>
                      <a:pt x="181131" y="1985562"/>
                    </a:lnTo>
                    <a:lnTo>
                      <a:pt x="201249" y="1961570"/>
                    </a:lnTo>
                    <a:lnTo>
                      <a:pt x="221366" y="1950841"/>
                    </a:lnTo>
                    <a:lnTo>
                      <a:pt x="241484" y="1916865"/>
                    </a:lnTo>
                    <a:lnTo>
                      <a:pt x="261601" y="1873799"/>
                    </a:lnTo>
                    <a:lnTo>
                      <a:pt x="281718" y="1953598"/>
                    </a:lnTo>
                    <a:lnTo>
                      <a:pt x="301910" y="1984221"/>
                    </a:lnTo>
                    <a:lnTo>
                      <a:pt x="322028" y="1976621"/>
                    </a:lnTo>
                    <a:lnTo>
                      <a:pt x="342145" y="1953374"/>
                    </a:lnTo>
                    <a:lnTo>
                      <a:pt x="362263" y="1940633"/>
                    </a:lnTo>
                    <a:lnTo>
                      <a:pt x="382380" y="1947339"/>
                    </a:lnTo>
                    <a:lnTo>
                      <a:pt x="402497" y="1970884"/>
                    </a:lnTo>
                    <a:lnTo>
                      <a:pt x="422615" y="1987350"/>
                    </a:lnTo>
                    <a:lnTo>
                      <a:pt x="442732" y="1978856"/>
                    </a:lnTo>
                    <a:lnTo>
                      <a:pt x="462849" y="1946966"/>
                    </a:lnTo>
                    <a:lnTo>
                      <a:pt x="482967" y="1944806"/>
                    </a:lnTo>
                    <a:lnTo>
                      <a:pt x="503084" y="1941229"/>
                    </a:lnTo>
                    <a:lnTo>
                      <a:pt x="523202" y="1951213"/>
                    </a:lnTo>
                    <a:lnTo>
                      <a:pt x="543319" y="1949276"/>
                    </a:lnTo>
                    <a:lnTo>
                      <a:pt x="563436" y="1964178"/>
                    </a:lnTo>
                    <a:lnTo>
                      <a:pt x="583554" y="1955535"/>
                    </a:lnTo>
                    <a:lnTo>
                      <a:pt x="603671" y="1936237"/>
                    </a:lnTo>
                    <a:lnTo>
                      <a:pt x="623789" y="1945476"/>
                    </a:lnTo>
                    <a:lnTo>
                      <a:pt x="643906" y="1971405"/>
                    </a:lnTo>
                    <a:lnTo>
                      <a:pt x="664023" y="1982209"/>
                    </a:lnTo>
                    <a:lnTo>
                      <a:pt x="684141" y="1982358"/>
                    </a:lnTo>
                    <a:lnTo>
                      <a:pt x="704258" y="1949500"/>
                    </a:lnTo>
                    <a:lnTo>
                      <a:pt x="724376" y="1953076"/>
                    </a:lnTo>
                    <a:lnTo>
                      <a:pt x="744493" y="1947488"/>
                    </a:lnTo>
                    <a:lnTo>
                      <a:pt x="764610" y="1955386"/>
                    </a:lnTo>
                    <a:lnTo>
                      <a:pt x="784728" y="1983550"/>
                    </a:lnTo>
                    <a:lnTo>
                      <a:pt x="804845" y="1958962"/>
                    </a:lnTo>
                    <a:lnTo>
                      <a:pt x="824962" y="1918951"/>
                    </a:lnTo>
                    <a:lnTo>
                      <a:pt x="845080" y="1942645"/>
                    </a:lnTo>
                    <a:lnTo>
                      <a:pt x="885389" y="1945402"/>
                    </a:lnTo>
                    <a:lnTo>
                      <a:pt x="905506" y="1983327"/>
                    </a:lnTo>
                    <a:lnTo>
                      <a:pt x="925624" y="1982135"/>
                    </a:lnTo>
                    <a:lnTo>
                      <a:pt x="945741" y="1974386"/>
                    </a:lnTo>
                    <a:lnTo>
                      <a:pt x="965859" y="1943241"/>
                    </a:lnTo>
                    <a:lnTo>
                      <a:pt x="985976" y="1935045"/>
                    </a:lnTo>
                    <a:lnTo>
                      <a:pt x="1046328" y="1986978"/>
                    </a:lnTo>
                    <a:lnTo>
                      <a:pt x="1066446" y="1974609"/>
                    </a:lnTo>
                    <a:lnTo>
                      <a:pt x="1086563" y="1894810"/>
                    </a:lnTo>
                    <a:lnTo>
                      <a:pt x="1106680" y="1875885"/>
                    </a:lnTo>
                    <a:lnTo>
                      <a:pt x="1146915" y="1974386"/>
                    </a:lnTo>
                    <a:lnTo>
                      <a:pt x="1167033" y="1979825"/>
                    </a:lnTo>
                    <a:lnTo>
                      <a:pt x="1187150" y="1980123"/>
                    </a:lnTo>
                    <a:lnTo>
                      <a:pt x="1207267" y="1936833"/>
                    </a:lnTo>
                    <a:lnTo>
                      <a:pt x="1247502" y="1947190"/>
                    </a:lnTo>
                    <a:lnTo>
                      <a:pt x="1267619" y="1973343"/>
                    </a:lnTo>
                    <a:lnTo>
                      <a:pt x="1287737" y="1982283"/>
                    </a:lnTo>
                    <a:lnTo>
                      <a:pt x="1307854" y="1983327"/>
                    </a:lnTo>
                    <a:lnTo>
                      <a:pt x="1327972" y="1952927"/>
                    </a:lnTo>
                    <a:lnTo>
                      <a:pt x="1348089" y="1948084"/>
                    </a:lnTo>
                    <a:lnTo>
                      <a:pt x="1368206" y="1871116"/>
                    </a:lnTo>
                    <a:lnTo>
                      <a:pt x="1388324" y="1938174"/>
                    </a:lnTo>
                    <a:lnTo>
                      <a:pt x="1408441" y="1960005"/>
                    </a:lnTo>
                    <a:lnTo>
                      <a:pt x="1428559" y="1933406"/>
                    </a:lnTo>
                    <a:lnTo>
                      <a:pt x="1468868" y="1893692"/>
                    </a:lnTo>
                    <a:lnTo>
                      <a:pt x="1488985" y="1894959"/>
                    </a:lnTo>
                    <a:lnTo>
                      <a:pt x="1509103" y="1920367"/>
                    </a:lnTo>
                    <a:lnTo>
                      <a:pt x="1529220" y="1935790"/>
                    </a:lnTo>
                    <a:lnTo>
                      <a:pt x="1549337" y="1981687"/>
                    </a:lnTo>
                    <a:lnTo>
                      <a:pt x="1569455" y="1939515"/>
                    </a:lnTo>
                    <a:lnTo>
                      <a:pt x="1589572" y="1936535"/>
                    </a:lnTo>
                    <a:lnTo>
                      <a:pt x="1609690" y="1336590"/>
                    </a:lnTo>
                    <a:lnTo>
                      <a:pt x="1629807" y="1862622"/>
                    </a:lnTo>
                    <a:lnTo>
                      <a:pt x="1649924" y="1949202"/>
                    </a:lnTo>
                    <a:lnTo>
                      <a:pt x="1670042" y="1955088"/>
                    </a:lnTo>
                    <a:lnTo>
                      <a:pt x="1690159" y="1929308"/>
                    </a:lnTo>
                    <a:lnTo>
                      <a:pt x="1710277" y="1899579"/>
                    </a:lnTo>
                    <a:lnTo>
                      <a:pt x="1730394" y="1820301"/>
                    </a:lnTo>
                    <a:lnTo>
                      <a:pt x="1750511" y="831569"/>
                    </a:lnTo>
                    <a:lnTo>
                      <a:pt x="1770629" y="969708"/>
                    </a:lnTo>
                    <a:lnTo>
                      <a:pt x="1790746" y="1872308"/>
                    </a:lnTo>
                    <a:lnTo>
                      <a:pt x="1810863" y="1874767"/>
                    </a:lnTo>
                    <a:lnTo>
                      <a:pt x="1830981" y="991763"/>
                    </a:lnTo>
                    <a:lnTo>
                      <a:pt x="1851098" y="1304998"/>
                    </a:lnTo>
                    <a:lnTo>
                      <a:pt x="1871216" y="1942645"/>
                    </a:lnTo>
                    <a:lnTo>
                      <a:pt x="1891333" y="1940708"/>
                    </a:lnTo>
                    <a:lnTo>
                      <a:pt x="1931568" y="1912692"/>
                    </a:lnTo>
                    <a:lnTo>
                      <a:pt x="1951685" y="1920069"/>
                    </a:lnTo>
                    <a:lnTo>
                      <a:pt x="1971803" y="1925359"/>
                    </a:lnTo>
                    <a:lnTo>
                      <a:pt x="1991920" y="1940633"/>
                    </a:lnTo>
                    <a:lnTo>
                      <a:pt x="2012037" y="1123644"/>
                    </a:lnTo>
                    <a:lnTo>
                      <a:pt x="2032229" y="901682"/>
                    </a:lnTo>
                    <a:lnTo>
                      <a:pt x="2072464" y="1930202"/>
                    </a:lnTo>
                    <a:lnTo>
                      <a:pt x="2092581" y="1930127"/>
                    </a:lnTo>
                    <a:lnTo>
                      <a:pt x="2112699" y="1932214"/>
                    </a:lnTo>
                    <a:lnTo>
                      <a:pt x="2132816" y="1967829"/>
                    </a:lnTo>
                    <a:lnTo>
                      <a:pt x="2152934" y="1942272"/>
                    </a:lnTo>
                    <a:lnTo>
                      <a:pt x="2173051" y="1905092"/>
                    </a:lnTo>
                    <a:lnTo>
                      <a:pt x="2193168" y="1889669"/>
                    </a:lnTo>
                    <a:lnTo>
                      <a:pt x="2213286" y="1931096"/>
                    </a:lnTo>
                    <a:lnTo>
                      <a:pt x="2233403" y="1919845"/>
                    </a:lnTo>
                    <a:lnTo>
                      <a:pt x="2253521" y="1958441"/>
                    </a:lnTo>
                    <a:lnTo>
                      <a:pt x="2273638" y="1972001"/>
                    </a:lnTo>
                    <a:lnTo>
                      <a:pt x="2293755" y="1960080"/>
                    </a:lnTo>
                    <a:lnTo>
                      <a:pt x="2313873" y="1933704"/>
                    </a:lnTo>
                    <a:lnTo>
                      <a:pt x="2333990" y="1933555"/>
                    </a:lnTo>
                    <a:lnTo>
                      <a:pt x="2354108" y="1924614"/>
                    </a:lnTo>
                    <a:lnTo>
                      <a:pt x="2374225" y="1947637"/>
                    </a:lnTo>
                    <a:lnTo>
                      <a:pt x="2394342" y="1957919"/>
                    </a:lnTo>
                    <a:lnTo>
                      <a:pt x="2414460" y="2028032"/>
                    </a:lnTo>
                    <a:lnTo>
                      <a:pt x="2515047" y="1966562"/>
                    </a:lnTo>
                    <a:lnTo>
                      <a:pt x="2535164" y="2006573"/>
                    </a:lnTo>
                    <a:lnTo>
                      <a:pt x="2555281" y="1947190"/>
                    </a:lnTo>
                    <a:lnTo>
                      <a:pt x="2575399" y="1928712"/>
                    </a:lnTo>
                    <a:lnTo>
                      <a:pt x="2635825" y="1933629"/>
                    </a:lnTo>
                    <a:lnTo>
                      <a:pt x="2655943" y="1968052"/>
                    </a:lnTo>
                    <a:lnTo>
                      <a:pt x="2696178" y="1316398"/>
                    </a:lnTo>
                    <a:lnTo>
                      <a:pt x="2716295" y="666159"/>
                    </a:lnTo>
                    <a:lnTo>
                      <a:pt x="2736412" y="669959"/>
                    </a:lnTo>
                    <a:lnTo>
                      <a:pt x="2756530" y="1559148"/>
                    </a:lnTo>
                    <a:lnTo>
                      <a:pt x="2776647" y="1758235"/>
                    </a:lnTo>
                    <a:lnTo>
                      <a:pt x="2796765" y="1655562"/>
                    </a:lnTo>
                    <a:lnTo>
                      <a:pt x="2816882" y="1571069"/>
                    </a:lnTo>
                    <a:lnTo>
                      <a:pt x="2836999" y="1693338"/>
                    </a:lnTo>
                    <a:lnTo>
                      <a:pt x="2857117" y="1382487"/>
                    </a:lnTo>
                    <a:lnTo>
                      <a:pt x="2877234" y="1643939"/>
                    </a:lnTo>
                    <a:lnTo>
                      <a:pt x="2937586" y="1894438"/>
                    </a:lnTo>
                    <a:lnTo>
                      <a:pt x="2957704" y="1936162"/>
                    </a:lnTo>
                    <a:lnTo>
                      <a:pt x="2977821" y="1945700"/>
                    </a:lnTo>
                    <a:lnTo>
                      <a:pt x="2997939" y="1889371"/>
                    </a:lnTo>
                    <a:lnTo>
                      <a:pt x="3058291" y="1884304"/>
                    </a:lnTo>
                    <a:lnTo>
                      <a:pt x="3078408" y="1892947"/>
                    </a:lnTo>
                    <a:lnTo>
                      <a:pt x="3098525" y="1889595"/>
                    </a:lnTo>
                    <a:lnTo>
                      <a:pt x="3118643" y="1937504"/>
                    </a:lnTo>
                    <a:lnTo>
                      <a:pt x="3138760" y="1930127"/>
                    </a:lnTo>
                    <a:lnTo>
                      <a:pt x="3158878" y="1845336"/>
                    </a:lnTo>
                    <a:lnTo>
                      <a:pt x="3179070" y="1847497"/>
                    </a:lnTo>
                    <a:lnTo>
                      <a:pt x="3199187" y="1916790"/>
                    </a:lnTo>
                    <a:lnTo>
                      <a:pt x="3219304" y="1940708"/>
                    </a:lnTo>
                    <a:lnTo>
                      <a:pt x="3239422" y="1922453"/>
                    </a:lnTo>
                    <a:lnTo>
                      <a:pt x="3279656" y="1918057"/>
                    </a:lnTo>
                    <a:lnTo>
                      <a:pt x="3299774" y="1962613"/>
                    </a:lnTo>
                    <a:lnTo>
                      <a:pt x="3319891" y="1972896"/>
                    </a:lnTo>
                    <a:lnTo>
                      <a:pt x="3340009" y="1947115"/>
                    </a:lnTo>
                    <a:lnTo>
                      <a:pt x="3360126" y="1923049"/>
                    </a:lnTo>
                    <a:lnTo>
                      <a:pt x="3380243" y="1874767"/>
                    </a:lnTo>
                    <a:lnTo>
                      <a:pt x="3400361" y="1870967"/>
                    </a:lnTo>
                    <a:lnTo>
                      <a:pt x="3420478" y="1918653"/>
                    </a:lnTo>
                    <a:lnTo>
                      <a:pt x="3440596" y="1935566"/>
                    </a:lnTo>
                    <a:lnTo>
                      <a:pt x="3460713" y="1929829"/>
                    </a:lnTo>
                    <a:lnTo>
                      <a:pt x="3480830" y="1963209"/>
                    </a:lnTo>
                    <a:lnTo>
                      <a:pt x="3500948" y="1980048"/>
                    </a:lnTo>
                    <a:lnTo>
                      <a:pt x="3521065" y="1515709"/>
                    </a:lnTo>
                    <a:lnTo>
                      <a:pt x="3541183" y="1878344"/>
                    </a:lnTo>
                    <a:lnTo>
                      <a:pt x="3561300" y="1453941"/>
                    </a:lnTo>
                    <a:lnTo>
                      <a:pt x="3581417" y="1519509"/>
                    </a:lnTo>
                    <a:lnTo>
                      <a:pt x="3601535" y="1553113"/>
                    </a:lnTo>
                    <a:lnTo>
                      <a:pt x="3621652" y="1743483"/>
                    </a:lnTo>
                    <a:lnTo>
                      <a:pt x="3641769" y="1583065"/>
                    </a:lnTo>
                    <a:lnTo>
                      <a:pt x="3661887" y="1831478"/>
                    </a:lnTo>
                    <a:lnTo>
                      <a:pt x="3682004" y="1808007"/>
                    </a:lnTo>
                    <a:lnTo>
                      <a:pt x="3702121" y="1619276"/>
                    </a:lnTo>
                    <a:lnTo>
                      <a:pt x="3722239" y="388614"/>
                    </a:lnTo>
                    <a:lnTo>
                      <a:pt x="3742356" y="50"/>
                    </a:lnTo>
                    <a:lnTo>
                      <a:pt x="3762548" y="1694158"/>
                    </a:lnTo>
                    <a:lnTo>
                      <a:pt x="3782666" y="987888"/>
                    </a:lnTo>
                    <a:lnTo>
                      <a:pt x="3822900" y="1330704"/>
                    </a:lnTo>
                    <a:lnTo>
                      <a:pt x="3843018" y="1005249"/>
                    </a:lnTo>
                    <a:lnTo>
                      <a:pt x="3863135" y="1753392"/>
                    </a:lnTo>
                    <a:lnTo>
                      <a:pt x="3883252" y="1905316"/>
                    </a:lnTo>
                    <a:lnTo>
                      <a:pt x="3923487" y="1908818"/>
                    </a:lnTo>
                    <a:lnTo>
                      <a:pt x="3943605" y="1908371"/>
                    </a:lnTo>
                    <a:lnTo>
                      <a:pt x="3963722" y="1909265"/>
                    </a:lnTo>
                    <a:lnTo>
                      <a:pt x="3983839" y="1931096"/>
                    </a:lnTo>
                    <a:lnTo>
                      <a:pt x="4003957" y="1914331"/>
                    </a:lnTo>
                    <a:lnTo>
                      <a:pt x="4024074" y="1907253"/>
                    </a:lnTo>
                    <a:lnTo>
                      <a:pt x="4064309" y="1804878"/>
                    </a:lnTo>
                    <a:lnTo>
                      <a:pt x="4084426" y="1792062"/>
                    </a:lnTo>
                    <a:lnTo>
                      <a:pt x="4124661" y="1841536"/>
                    </a:lnTo>
                    <a:lnTo>
                      <a:pt x="4144779" y="1886987"/>
                    </a:lnTo>
                    <a:lnTo>
                      <a:pt x="4164896" y="1932363"/>
                    </a:lnTo>
                    <a:lnTo>
                      <a:pt x="4185013" y="1934821"/>
                    </a:lnTo>
                    <a:lnTo>
                      <a:pt x="4205131" y="1888775"/>
                    </a:lnTo>
                    <a:lnTo>
                      <a:pt x="4225248" y="1869328"/>
                    </a:lnTo>
                    <a:lnTo>
                      <a:pt x="4245366" y="1841015"/>
                    </a:lnTo>
                    <a:lnTo>
                      <a:pt x="4265483" y="1850179"/>
                    </a:lnTo>
                    <a:lnTo>
                      <a:pt x="4285600" y="402994"/>
                    </a:lnTo>
                    <a:lnTo>
                      <a:pt x="4305718" y="727629"/>
                    </a:lnTo>
                    <a:lnTo>
                      <a:pt x="4325835" y="1812105"/>
                    </a:lnTo>
                    <a:lnTo>
                      <a:pt x="4346027" y="1804431"/>
                    </a:lnTo>
                    <a:lnTo>
                      <a:pt x="4366144" y="659453"/>
                    </a:lnTo>
                    <a:lnTo>
                      <a:pt x="4386262" y="1305371"/>
                    </a:lnTo>
                    <a:lnTo>
                      <a:pt x="4406379" y="1820525"/>
                    </a:lnTo>
                    <a:lnTo>
                      <a:pt x="4426497" y="1869328"/>
                    </a:lnTo>
                    <a:lnTo>
                      <a:pt x="4466731" y="1924092"/>
                    </a:lnTo>
                    <a:lnTo>
                      <a:pt x="4486849" y="1916939"/>
                    </a:lnTo>
                    <a:lnTo>
                      <a:pt x="4506966" y="1872085"/>
                    </a:lnTo>
                    <a:lnTo>
                      <a:pt x="4527084" y="1864112"/>
                    </a:lnTo>
                    <a:lnTo>
                      <a:pt x="4547201" y="1584779"/>
                    </a:lnTo>
                    <a:lnTo>
                      <a:pt x="4567318" y="682179"/>
                    </a:lnTo>
                    <a:lnTo>
                      <a:pt x="4587436" y="709821"/>
                    </a:lnTo>
                    <a:lnTo>
                      <a:pt x="4607553" y="1702205"/>
                    </a:lnTo>
                    <a:lnTo>
                      <a:pt x="4627671" y="1919398"/>
                    </a:lnTo>
                    <a:lnTo>
                      <a:pt x="4647788" y="1873724"/>
                    </a:lnTo>
                    <a:lnTo>
                      <a:pt x="4708140" y="1882516"/>
                    </a:lnTo>
                    <a:lnTo>
                      <a:pt x="4728258" y="1921261"/>
                    </a:lnTo>
                    <a:lnTo>
                      <a:pt x="4748375" y="1941080"/>
                    </a:lnTo>
                    <a:lnTo>
                      <a:pt x="4768492" y="1926923"/>
                    </a:lnTo>
                    <a:lnTo>
                      <a:pt x="4808727" y="1817768"/>
                    </a:lnTo>
                    <a:lnTo>
                      <a:pt x="4828845" y="1783792"/>
                    </a:lnTo>
                    <a:lnTo>
                      <a:pt x="4848962" y="1774627"/>
                    </a:lnTo>
                    <a:lnTo>
                      <a:pt x="4869079" y="1839972"/>
                    </a:lnTo>
                    <a:lnTo>
                      <a:pt x="4889197" y="1879536"/>
                    </a:lnTo>
                    <a:lnTo>
                      <a:pt x="4909389" y="1791839"/>
                    </a:lnTo>
                    <a:lnTo>
                      <a:pt x="4929506" y="1774851"/>
                    </a:lnTo>
                    <a:lnTo>
                      <a:pt x="4949623" y="1822984"/>
                    </a:lnTo>
                    <a:lnTo>
                      <a:pt x="4969741" y="1829466"/>
                    </a:lnTo>
                    <a:lnTo>
                      <a:pt x="4989858" y="1843399"/>
                    </a:lnTo>
                    <a:lnTo>
                      <a:pt x="5009976" y="1881697"/>
                    </a:lnTo>
                    <a:lnTo>
                      <a:pt x="5030093" y="1810988"/>
                    </a:lnTo>
                    <a:lnTo>
                      <a:pt x="5050210" y="1683801"/>
                    </a:lnTo>
                    <a:lnTo>
                      <a:pt x="5070328" y="1670091"/>
                    </a:lnTo>
                    <a:lnTo>
                      <a:pt x="5090445" y="1655115"/>
                    </a:lnTo>
                    <a:lnTo>
                      <a:pt x="5110562" y="1693860"/>
                    </a:lnTo>
                    <a:lnTo>
                      <a:pt x="5130680" y="1767698"/>
                    </a:lnTo>
                    <a:lnTo>
                      <a:pt x="5150797" y="1573006"/>
                    </a:lnTo>
                    <a:lnTo>
                      <a:pt x="5170914" y="1822238"/>
                    </a:lnTo>
                    <a:lnTo>
                      <a:pt x="5191032" y="1765314"/>
                    </a:lnTo>
                    <a:lnTo>
                      <a:pt x="5211149" y="1758086"/>
                    </a:lnTo>
                    <a:lnTo>
                      <a:pt x="5231267" y="1834681"/>
                    </a:lnTo>
                    <a:lnTo>
                      <a:pt x="5251384" y="1917759"/>
                    </a:lnTo>
                    <a:lnTo>
                      <a:pt x="5271501" y="1975652"/>
                    </a:lnTo>
                    <a:lnTo>
                      <a:pt x="5291619" y="1975503"/>
                    </a:lnTo>
                    <a:lnTo>
                      <a:pt x="5311736" y="1949053"/>
                    </a:lnTo>
                    <a:lnTo>
                      <a:pt x="5331854" y="1874246"/>
                    </a:lnTo>
                    <a:lnTo>
                      <a:pt x="5351971" y="1855171"/>
                    </a:lnTo>
                    <a:lnTo>
                      <a:pt x="5372088" y="1872905"/>
                    </a:lnTo>
                    <a:lnTo>
                      <a:pt x="5392206" y="1956950"/>
                    </a:lnTo>
                    <a:lnTo>
                      <a:pt x="5412323" y="1975280"/>
                    </a:lnTo>
                    <a:lnTo>
                      <a:pt x="5432441" y="1974386"/>
                    </a:lnTo>
                    <a:lnTo>
                      <a:pt x="5452558" y="1924763"/>
                    </a:lnTo>
                    <a:lnTo>
                      <a:pt x="5472675" y="1926029"/>
                    </a:lnTo>
                    <a:lnTo>
                      <a:pt x="5492867" y="1927743"/>
                    </a:lnTo>
                    <a:lnTo>
                      <a:pt x="5512985" y="1936759"/>
                    </a:lnTo>
                    <a:lnTo>
                      <a:pt x="5533102" y="1975280"/>
                    </a:lnTo>
                    <a:lnTo>
                      <a:pt x="5553219" y="1975429"/>
                    </a:lnTo>
                    <a:lnTo>
                      <a:pt x="5593454" y="1900771"/>
                    </a:lnTo>
                    <a:lnTo>
                      <a:pt x="5613572" y="1856289"/>
                    </a:lnTo>
                    <a:lnTo>
                      <a:pt x="5633689" y="1856960"/>
                    </a:lnTo>
                    <a:lnTo>
                      <a:pt x="5653806" y="1956578"/>
                    </a:lnTo>
                    <a:lnTo>
                      <a:pt x="5673924" y="1974982"/>
                    </a:lnTo>
                    <a:lnTo>
                      <a:pt x="5694041" y="1929829"/>
                    </a:lnTo>
                    <a:lnTo>
                      <a:pt x="5714159" y="1925582"/>
                    </a:lnTo>
                    <a:lnTo>
                      <a:pt x="5734276" y="1927594"/>
                    </a:lnTo>
                    <a:lnTo>
                      <a:pt x="5754393" y="1928637"/>
                    </a:lnTo>
                    <a:lnTo>
                      <a:pt x="5774511" y="1952107"/>
                    </a:lnTo>
                  </a:path>
                </a:pathLst>
              </a:custGeom>
              <a:solidFill>
                <a:srgbClr val="3780BF">
                  <a:alpha val="20000"/>
                </a:srgb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FE76E3C1-9ABC-5B47-8873-FE9EB49621C8}"/>
                  </a:ext>
                </a:extLst>
              </p:cNvPr>
              <p:cNvSpPr/>
              <p:nvPr/>
            </p:nvSpPr>
            <p:spPr>
              <a:xfrm>
                <a:off x="2774115" y="-297482"/>
                <a:ext cx="5774435" cy="2027981"/>
              </a:xfrm>
              <a:custGeom>
                <a:avLst/>
                <a:gdLst>
                  <a:gd name="connsiteX0" fmla="*/ 75 w 5774435"/>
                  <a:gd name="connsiteY0" fmla="*/ 1871191 h 2027981"/>
                  <a:gd name="connsiteX1" fmla="*/ 20192 w 5774435"/>
                  <a:gd name="connsiteY1" fmla="*/ 1961272 h 2027981"/>
                  <a:gd name="connsiteX2" fmla="*/ 40310 w 5774435"/>
                  <a:gd name="connsiteY2" fmla="*/ 1986754 h 2027981"/>
                  <a:gd name="connsiteX3" fmla="*/ 60427 w 5774435"/>
                  <a:gd name="connsiteY3" fmla="*/ 1981240 h 2027981"/>
                  <a:gd name="connsiteX4" fmla="*/ 80545 w 5774435"/>
                  <a:gd name="connsiteY4" fmla="*/ 1943390 h 2027981"/>
                  <a:gd name="connsiteX5" fmla="*/ 100662 w 5774435"/>
                  <a:gd name="connsiteY5" fmla="*/ 1949723 h 2027981"/>
                  <a:gd name="connsiteX6" fmla="*/ 120779 w 5774435"/>
                  <a:gd name="connsiteY6" fmla="*/ 1948233 h 2027981"/>
                  <a:gd name="connsiteX7" fmla="*/ 140897 w 5774435"/>
                  <a:gd name="connsiteY7" fmla="*/ 1958366 h 2027981"/>
                  <a:gd name="connsiteX8" fmla="*/ 161014 w 5774435"/>
                  <a:gd name="connsiteY8" fmla="*/ 1983327 h 2027981"/>
                  <a:gd name="connsiteX9" fmla="*/ 181131 w 5774435"/>
                  <a:gd name="connsiteY9" fmla="*/ 1985562 h 2027981"/>
                  <a:gd name="connsiteX10" fmla="*/ 201249 w 5774435"/>
                  <a:gd name="connsiteY10" fmla="*/ 1961570 h 2027981"/>
                  <a:gd name="connsiteX11" fmla="*/ 221366 w 5774435"/>
                  <a:gd name="connsiteY11" fmla="*/ 1950841 h 2027981"/>
                  <a:gd name="connsiteX12" fmla="*/ 241484 w 5774435"/>
                  <a:gd name="connsiteY12" fmla="*/ 1916865 h 2027981"/>
                  <a:gd name="connsiteX13" fmla="*/ 261601 w 5774435"/>
                  <a:gd name="connsiteY13" fmla="*/ 1873799 h 2027981"/>
                  <a:gd name="connsiteX14" fmla="*/ 281718 w 5774435"/>
                  <a:gd name="connsiteY14" fmla="*/ 1953598 h 2027981"/>
                  <a:gd name="connsiteX15" fmla="*/ 301910 w 5774435"/>
                  <a:gd name="connsiteY15" fmla="*/ 1984221 h 2027981"/>
                  <a:gd name="connsiteX16" fmla="*/ 322028 w 5774435"/>
                  <a:gd name="connsiteY16" fmla="*/ 1976621 h 2027981"/>
                  <a:gd name="connsiteX17" fmla="*/ 342145 w 5774435"/>
                  <a:gd name="connsiteY17" fmla="*/ 1953374 h 2027981"/>
                  <a:gd name="connsiteX18" fmla="*/ 362263 w 5774435"/>
                  <a:gd name="connsiteY18" fmla="*/ 1940633 h 2027981"/>
                  <a:gd name="connsiteX19" fmla="*/ 382380 w 5774435"/>
                  <a:gd name="connsiteY19" fmla="*/ 1947339 h 2027981"/>
                  <a:gd name="connsiteX20" fmla="*/ 402497 w 5774435"/>
                  <a:gd name="connsiteY20" fmla="*/ 1970884 h 2027981"/>
                  <a:gd name="connsiteX21" fmla="*/ 422615 w 5774435"/>
                  <a:gd name="connsiteY21" fmla="*/ 1987350 h 2027981"/>
                  <a:gd name="connsiteX22" fmla="*/ 442732 w 5774435"/>
                  <a:gd name="connsiteY22" fmla="*/ 1978856 h 2027981"/>
                  <a:gd name="connsiteX23" fmla="*/ 462849 w 5774435"/>
                  <a:gd name="connsiteY23" fmla="*/ 1946966 h 2027981"/>
                  <a:gd name="connsiteX24" fmla="*/ 482967 w 5774435"/>
                  <a:gd name="connsiteY24" fmla="*/ 1944806 h 2027981"/>
                  <a:gd name="connsiteX25" fmla="*/ 503084 w 5774435"/>
                  <a:gd name="connsiteY25" fmla="*/ 1941229 h 2027981"/>
                  <a:gd name="connsiteX26" fmla="*/ 523202 w 5774435"/>
                  <a:gd name="connsiteY26" fmla="*/ 1951213 h 2027981"/>
                  <a:gd name="connsiteX27" fmla="*/ 543319 w 5774435"/>
                  <a:gd name="connsiteY27" fmla="*/ 1949276 h 2027981"/>
                  <a:gd name="connsiteX28" fmla="*/ 563436 w 5774435"/>
                  <a:gd name="connsiteY28" fmla="*/ 1964178 h 2027981"/>
                  <a:gd name="connsiteX29" fmla="*/ 583554 w 5774435"/>
                  <a:gd name="connsiteY29" fmla="*/ 1955535 h 2027981"/>
                  <a:gd name="connsiteX30" fmla="*/ 603671 w 5774435"/>
                  <a:gd name="connsiteY30" fmla="*/ 1936237 h 2027981"/>
                  <a:gd name="connsiteX31" fmla="*/ 623789 w 5774435"/>
                  <a:gd name="connsiteY31" fmla="*/ 1945476 h 2027981"/>
                  <a:gd name="connsiteX32" fmla="*/ 643906 w 5774435"/>
                  <a:gd name="connsiteY32" fmla="*/ 1971405 h 2027981"/>
                  <a:gd name="connsiteX33" fmla="*/ 664023 w 5774435"/>
                  <a:gd name="connsiteY33" fmla="*/ 1982209 h 2027981"/>
                  <a:gd name="connsiteX34" fmla="*/ 684141 w 5774435"/>
                  <a:gd name="connsiteY34" fmla="*/ 1982358 h 2027981"/>
                  <a:gd name="connsiteX35" fmla="*/ 704258 w 5774435"/>
                  <a:gd name="connsiteY35" fmla="*/ 1949500 h 2027981"/>
                  <a:gd name="connsiteX36" fmla="*/ 724376 w 5774435"/>
                  <a:gd name="connsiteY36" fmla="*/ 1953076 h 2027981"/>
                  <a:gd name="connsiteX37" fmla="*/ 744493 w 5774435"/>
                  <a:gd name="connsiteY37" fmla="*/ 1947488 h 2027981"/>
                  <a:gd name="connsiteX38" fmla="*/ 764610 w 5774435"/>
                  <a:gd name="connsiteY38" fmla="*/ 1955386 h 2027981"/>
                  <a:gd name="connsiteX39" fmla="*/ 784728 w 5774435"/>
                  <a:gd name="connsiteY39" fmla="*/ 1983550 h 2027981"/>
                  <a:gd name="connsiteX40" fmla="*/ 804845 w 5774435"/>
                  <a:gd name="connsiteY40" fmla="*/ 1958962 h 2027981"/>
                  <a:gd name="connsiteX41" fmla="*/ 824962 w 5774435"/>
                  <a:gd name="connsiteY41" fmla="*/ 1918951 h 2027981"/>
                  <a:gd name="connsiteX42" fmla="*/ 845080 w 5774435"/>
                  <a:gd name="connsiteY42" fmla="*/ 1942645 h 2027981"/>
                  <a:gd name="connsiteX43" fmla="*/ 885389 w 5774435"/>
                  <a:gd name="connsiteY43" fmla="*/ 1945402 h 2027981"/>
                  <a:gd name="connsiteX44" fmla="*/ 905506 w 5774435"/>
                  <a:gd name="connsiteY44" fmla="*/ 1983327 h 2027981"/>
                  <a:gd name="connsiteX45" fmla="*/ 925624 w 5774435"/>
                  <a:gd name="connsiteY45" fmla="*/ 1982135 h 2027981"/>
                  <a:gd name="connsiteX46" fmla="*/ 945741 w 5774435"/>
                  <a:gd name="connsiteY46" fmla="*/ 1974386 h 2027981"/>
                  <a:gd name="connsiteX47" fmla="*/ 965859 w 5774435"/>
                  <a:gd name="connsiteY47" fmla="*/ 1943241 h 2027981"/>
                  <a:gd name="connsiteX48" fmla="*/ 985976 w 5774435"/>
                  <a:gd name="connsiteY48" fmla="*/ 1935045 h 2027981"/>
                  <a:gd name="connsiteX49" fmla="*/ 1046328 w 5774435"/>
                  <a:gd name="connsiteY49" fmla="*/ 1986978 h 2027981"/>
                  <a:gd name="connsiteX50" fmla="*/ 1066446 w 5774435"/>
                  <a:gd name="connsiteY50" fmla="*/ 1974609 h 2027981"/>
                  <a:gd name="connsiteX51" fmla="*/ 1086563 w 5774435"/>
                  <a:gd name="connsiteY51" fmla="*/ 1894810 h 2027981"/>
                  <a:gd name="connsiteX52" fmla="*/ 1106680 w 5774435"/>
                  <a:gd name="connsiteY52" fmla="*/ 1875885 h 2027981"/>
                  <a:gd name="connsiteX53" fmla="*/ 1146915 w 5774435"/>
                  <a:gd name="connsiteY53" fmla="*/ 1974386 h 2027981"/>
                  <a:gd name="connsiteX54" fmla="*/ 1167033 w 5774435"/>
                  <a:gd name="connsiteY54" fmla="*/ 1979825 h 2027981"/>
                  <a:gd name="connsiteX55" fmla="*/ 1187150 w 5774435"/>
                  <a:gd name="connsiteY55" fmla="*/ 1980123 h 2027981"/>
                  <a:gd name="connsiteX56" fmla="*/ 1207267 w 5774435"/>
                  <a:gd name="connsiteY56" fmla="*/ 1936833 h 2027981"/>
                  <a:gd name="connsiteX57" fmla="*/ 1247502 w 5774435"/>
                  <a:gd name="connsiteY57" fmla="*/ 1947190 h 2027981"/>
                  <a:gd name="connsiteX58" fmla="*/ 1267619 w 5774435"/>
                  <a:gd name="connsiteY58" fmla="*/ 1973343 h 2027981"/>
                  <a:gd name="connsiteX59" fmla="*/ 1287737 w 5774435"/>
                  <a:gd name="connsiteY59" fmla="*/ 1982283 h 2027981"/>
                  <a:gd name="connsiteX60" fmla="*/ 1307854 w 5774435"/>
                  <a:gd name="connsiteY60" fmla="*/ 1983327 h 2027981"/>
                  <a:gd name="connsiteX61" fmla="*/ 1327972 w 5774435"/>
                  <a:gd name="connsiteY61" fmla="*/ 1952927 h 2027981"/>
                  <a:gd name="connsiteX62" fmla="*/ 1348089 w 5774435"/>
                  <a:gd name="connsiteY62" fmla="*/ 1948084 h 2027981"/>
                  <a:gd name="connsiteX63" fmla="*/ 1368206 w 5774435"/>
                  <a:gd name="connsiteY63" fmla="*/ 1871116 h 2027981"/>
                  <a:gd name="connsiteX64" fmla="*/ 1388324 w 5774435"/>
                  <a:gd name="connsiteY64" fmla="*/ 1938174 h 2027981"/>
                  <a:gd name="connsiteX65" fmla="*/ 1408441 w 5774435"/>
                  <a:gd name="connsiteY65" fmla="*/ 1960005 h 2027981"/>
                  <a:gd name="connsiteX66" fmla="*/ 1428559 w 5774435"/>
                  <a:gd name="connsiteY66" fmla="*/ 1933406 h 2027981"/>
                  <a:gd name="connsiteX67" fmla="*/ 1468868 w 5774435"/>
                  <a:gd name="connsiteY67" fmla="*/ 1893692 h 2027981"/>
                  <a:gd name="connsiteX68" fmla="*/ 1488985 w 5774435"/>
                  <a:gd name="connsiteY68" fmla="*/ 1894959 h 2027981"/>
                  <a:gd name="connsiteX69" fmla="*/ 1509103 w 5774435"/>
                  <a:gd name="connsiteY69" fmla="*/ 1920367 h 2027981"/>
                  <a:gd name="connsiteX70" fmla="*/ 1529220 w 5774435"/>
                  <a:gd name="connsiteY70" fmla="*/ 1935790 h 2027981"/>
                  <a:gd name="connsiteX71" fmla="*/ 1549337 w 5774435"/>
                  <a:gd name="connsiteY71" fmla="*/ 1981687 h 2027981"/>
                  <a:gd name="connsiteX72" fmla="*/ 1569455 w 5774435"/>
                  <a:gd name="connsiteY72" fmla="*/ 1939515 h 2027981"/>
                  <a:gd name="connsiteX73" fmla="*/ 1589572 w 5774435"/>
                  <a:gd name="connsiteY73" fmla="*/ 1936535 h 2027981"/>
                  <a:gd name="connsiteX74" fmla="*/ 1609690 w 5774435"/>
                  <a:gd name="connsiteY74" fmla="*/ 1336590 h 2027981"/>
                  <a:gd name="connsiteX75" fmla="*/ 1629807 w 5774435"/>
                  <a:gd name="connsiteY75" fmla="*/ 1862622 h 2027981"/>
                  <a:gd name="connsiteX76" fmla="*/ 1649924 w 5774435"/>
                  <a:gd name="connsiteY76" fmla="*/ 1949202 h 2027981"/>
                  <a:gd name="connsiteX77" fmla="*/ 1670042 w 5774435"/>
                  <a:gd name="connsiteY77" fmla="*/ 1955088 h 2027981"/>
                  <a:gd name="connsiteX78" fmla="*/ 1690159 w 5774435"/>
                  <a:gd name="connsiteY78" fmla="*/ 1929308 h 2027981"/>
                  <a:gd name="connsiteX79" fmla="*/ 1710277 w 5774435"/>
                  <a:gd name="connsiteY79" fmla="*/ 1899579 h 2027981"/>
                  <a:gd name="connsiteX80" fmla="*/ 1730394 w 5774435"/>
                  <a:gd name="connsiteY80" fmla="*/ 1820301 h 2027981"/>
                  <a:gd name="connsiteX81" fmla="*/ 1750511 w 5774435"/>
                  <a:gd name="connsiteY81" fmla="*/ 831569 h 2027981"/>
                  <a:gd name="connsiteX82" fmla="*/ 1770629 w 5774435"/>
                  <a:gd name="connsiteY82" fmla="*/ 969708 h 2027981"/>
                  <a:gd name="connsiteX83" fmla="*/ 1790746 w 5774435"/>
                  <a:gd name="connsiteY83" fmla="*/ 1872308 h 2027981"/>
                  <a:gd name="connsiteX84" fmla="*/ 1810863 w 5774435"/>
                  <a:gd name="connsiteY84" fmla="*/ 1874767 h 2027981"/>
                  <a:gd name="connsiteX85" fmla="*/ 1830981 w 5774435"/>
                  <a:gd name="connsiteY85" fmla="*/ 991763 h 2027981"/>
                  <a:gd name="connsiteX86" fmla="*/ 1851098 w 5774435"/>
                  <a:gd name="connsiteY86" fmla="*/ 1304998 h 2027981"/>
                  <a:gd name="connsiteX87" fmla="*/ 1871216 w 5774435"/>
                  <a:gd name="connsiteY87" fmla="*/ 1942645 h 2027981"/>
                  <a:gd name="connsiteX88" fmla="*/ 1891333 w 5774435"/>
                  <a:gd name="connsiteY88" fmla="*/ 1940708 h 2027981"/>
                  <a:gd name="connsiteX89" fmla="*/ 1931568 w 5774435"/>
                  <a:gd name="connsiteY89" fmla="*/ 1912692 h 2027981"/>
                  <a:gd name="connsiteX90" fmla="*/ 1951685 w 5774435"/>
                  <a:gd name="connsiteY90" fmla="*/ 1920069 h 2027981"/>
                  <a:gd name="connsiteX91" fmla="*/ 1971803 w 5774435"/>
                  <a:gd name="connsiteY91" fmla="*/ 1925359 h 2027981"/>
                  <a:gd name="connsiteX92" fmla="*/ 1991920 w 5774435"/>
                  <a:gd name="connsiteY92" fmla="*/ 1940633 h 2027981"/>
                  <a:gd name="connsiteX93" fmla="*/ 2012037 w 5774435"/>
                  <a:gd name="connsiteY93" fmla="*/ 1123644 h 2027981"/>
                  <a:gd name="connsiteX94" fmla="*/ 2032229 w 5774435"/>
                  <a:gd name="connsiteY94" fmla="*/ 901682 h 2027981"/>
                  <a:gd name="connsiteX95" fmla="*/ 2072464 w 5774435"/>
                  <a:gd name="connsiteY95" fmla="*/ 1930202 h 2027981"/>
                  <a:gd name="connsiteX96" fmla="*/ 2092581 w 5774435"/>
                  <a:gd name="connsiteY96" fmla="*/ 1930127 h 2027981"/>
                  <a:gd name="connsiteX97" fmla="*/ 2112699 w 5774435"/>
                  <a:gd name="connsiteY97" fmla="*/ 1932214 h 2027981"/>
                  <a:gd name="connsiteX98" fmla="*/ 2132816 w 5774435"/>
                  <a:gd name="connsiteY98" fmla="*/ 1967829 h 2027981"/>
                  <a:gd name="connsiteX99" fmla="*/ 2152934 w 5774435"/>
                  <a:gd name="connsiteY99" fmla="*/ 1942272 h 2027981"/>
                  <a:gd name="connsiteX100" fmla="*/ 2173051 w 5774435"/>
                  <a:gd name="connsiteY100" fmla="*/ 1905092 h 2027981"/>
                  <a:gd name="connsiteX101" fmla="*/ 2193168 w 5774435"/>
                  <a:gd name="connsiteY101" fmla="*/ 1889669 h 2027981"/>
                  <a:gd name="connsiteX102" fmla="*/ 2213286 w 5774435"/>
                  <a:gd name="connsiteY102" fmla="*/ 1931096 h 2027981"/>
                  <a:gd name="connsiteX103" fmla="*/ 2233403 w 5774435"/>
                  <a:gd name="connsiteY103" fmla="*/ 1919845 h 2027981"/>
                  <a:gd name="connsiteX104" fmla="*/ 2253521 w 5774435"/>
                  <a:gd name="connsiteY104" fmla="*/ 1958441 h 2027981"/>
                  <a:gd name="connsiteX105" fmla="*/ 2273638 w 5774435"/>
                  <a:gd name="connsiteY105" fmla="*/ 1972001 h 2027981"/>
                  <a:gd name="connsiteX106" fmla="*/ 2293755 w 5774435"/>
                  <a:gd name="connsiteY106" fmla="*/ 1960080 h 2027981"/>
                  <a:gd name="connsiteX107" fmla="*/ 2313873 w 5774435"/>
                  <a:gd name="connsiteY107" fmla="*/ 1933704 h 2027981"/>
                  <a:gd name="connsiteX108" fmla="*/ 2333990 w 5774435"/>
                  <a:gd name="connsiteY108" fmla="*/ 1933555 h 2027981"/>
                  <a:gd name="connsiteX109" fmla="*/ 2354108 w 5774435"/>
                  <a:gd name="connsiteY109" fmla="*/ 1924614 h 2027981"/>
                  <a:gd name="connsiteX110" fmla="*/ 2374225 w 5774435"/>
                  <a:gd name="connsiteY110" fmla="*/ 1947637 h 2027981"/>
                  <a:gd name="connsiteX111" fmla="*/ 2394342 w 5774435"/>
                  <a:gd name="connsiteY111" fmla="*/ 1957919 h 2027981"/>
                  <a:gd name="connsiteX112" fmla="*/ 2414460 w 5774435"/>
                  <a:gd name="connsiteY112" fmla="*/ 2028032 h 2027981"/>
                  <a:gd name="connsiteX113" fmla="*/ 2515047 w 5774435"/>
                  <a:gd name="connsiteY113" fmla="*/ 1966562 h 2027981"/>
                  <a:gd name="connsiteX114" fmla="*/ 2535164 w 5774435"/>
                  <a:gd name="connsiteY114" fmla="*/ 2006573 h 2027981"/>
                  <a:gd name="connsiteX115" fmla="*/ 2555281 w 5774435"/>
                  <a:gd name="connsiteY115" fmla="*/ 1947190 h 2027981"/>
                  <a:gd name="connsiteX116" fmla="*/ 2575399 w 5774435"/>
                  <a:gd name="connsiteY116" fmla="*/ 1928712 h 2027981"/>
                  <a:gd name="connsiteX117" fmla="*/ 2635825 w 5774435"/>
                  <a:gd name="connsiteY117" fmla="*/ 1933629 h 2027981"/>
                  <a:gd name="connsiteX118" fmla="*/ 2655943 w 5774435"/>
                  <a:gd name="connsiteY118" fmla="*/ 1968052 h 2027981"/>
                  <a:gd name="connsiteX119" fmla="*/ 2696178 w 5774435"/>
                  <a:gd name="connsiteY119" fmla="*/ 1316398 h 2027981"/>
                  <a:gd name="connsiteX120" fmla="*/ 2716295 w 5774435"/>
                  <a:gd name="connsiteY120" fmla="*/ 666159 h 2027981"/>
                  <a:gd name="connsiteX121" fmla="*/ 2736412 w 5774435"/>
                  <a:gd name="connsiteY121" fmla="*/ 669959 h 2027981"/>
                  <a:gd name="connsiteX122" fmla="*/ 2756530 w 5774435"/>
                  <a:gd name="connsiteY122" fmla="*/ 1559148 h 2027981"/>
                  <a:gd name="connsiteX123" fmla="*/ 2776647 w 5774435"/>
                  <a:gd name="connsiteY123" fmla="*/ 1758235 h 2027981"/>
                  <a:gd name="connsiteX124" fmla="*/ 2796765 w 5774435"/>
                  <a:gd name="connsiteY124" fmla="*/ 1655562 h 2027981"/>
                  <a:gd name="connsiteX125" fmla="*/ 2816882 w 5774435"/>
                  <a:gd name="connsiteY125" fmla="*/ 1571069 h 2027981"/>
                  <a:gd name="connsiteX126" fmla="*/ 2836999 w 5774435"/>
                  <a:gd name="connsiteY126" fmla="*/ 1693338 h 2027981"/>
                  <a:gd name="connsiteX127" fmla="*/ 2857117 w 5774435"/>
                  <a:gd name="connsiteY127" fmla="*/ 1382487 h 2027981"/>
                  <a:gd name="connsiteX128" fmla="*/ 2877234 w 5774435"/>
                  <a:gd name="connsiteY128" fmla="*/ 1643939 h 2027981"/>
                  <a:gd name="connsiteX129" fmla="*/ 2937586 w 5774435"/>
                  <a:gd name="connsiteY129" fmla="*/ 1894438 h 2027981"/>
                  <a:gd name="connsiteX130" fmla="*/ 2957704 w 5774435"/>
                  <a:gd name="connsiteY130" fmla="*/ 1936162 h 2027981"/>
                  <a:gd name="connsiteX131" fmla="*/ 2977821 w 5774435"/>
                  <a:gd name="connsiteY131" fmla="*/ 1945700 h 2027981"/>
                  <a:gd name="connsiteX132" fmla="*/ 2997939 w 5774435"/>
                  <a:gd name="connsiteY132" fmla="*/ 1889371 h 2027981"/>
                  <a:gd name="connsiteX133" fmla="*/ 3058291 w 5774435"/>
                  <a:gd name="connsiteY133" fmla="*/ 1884304 h 2027981"/>
                  <a:gd name="connsiteX134" fmla="*/ 3078408 w 5774435"/>
                  <a:gd name="connsiteY134" fmla="*/ 1892947 h 2027981"/>
                  <a:gd name="connsiteX135" fmla="*/ 3098525 w 5774435"/>
                  <a:gd name="connsiteY135" fmla="*/ 1889595 h 2027981"/>
                  <a:gd name="connsiteX136" fmla="*/ 3118643 w 5774435"/>
                  <a:gd name="connsiteY136" fmla="*/ 1937504 h 2027981"/>
                  <a:gd name="connsiteX137" fmla="*/ 3138760 w 5774435"/>
                  <a:gd name="connsiteY137" fmla="*/ 1930127 h 2027981"/>
                  <a:gd name="connsiteX138" fmla="*/ 3158878 w 5774435"/>
                  <a:gd name="connsiteY138" fmla="*/ 1845336 h 2027981"/>
                  <a:gd name="connsiteX139" fmla="*/ 3179070 w 5774435"/>
                  <a:gd name="connsiteY139" fmla="*/ 1847497 h 2027981"/>
                  <a:gd name="connsiteX140" fmla="*/ 3199187 w 5774435"/>
                  <a:gd name="connsiteY140" fmla="*/ 1916790 h 2027981"/>
                  <a:gd name="connsiteX141" fmla="*/ 3219304 w 5774435"/>
                  <a:gd name="connsiteY141" fmla="*/ 1940708 h 2027981"/>
                  <a:gd name="connsiteX142" fmla="*/ 3239422 w 5774435"/>
                  <a:gd name="connsiteY142" fmla="*/ 1922453 h 2027981"/>
                  <a:gd name="connsiteX143" fmla="*/ 3279656 w 5774435"/>
                  <a:gd name="connsiteY143" fmla="*/ 1918057 h 2027981"/>
                  <a:gd name="connsiteX144" fmla="*/ 3299774 w 5774435"/>
                  <a:gd name="connsiteY144" fmla="*/ 1962613 h 2027981"/>
                  <a:gd name="connsiteX145" fmla="*/ 3319891 w 5774435"/>
                  <a:gd name="connsiteY145" fmla="*/ 1972896 h 2027981"/>
                  <a:gd name="connsiteX146" fmla="*/ 3340009 w 5774435"/>
                  <a:gd name="connsiteY146" fmla="*/ 1947115 h 2027981"/>
                  <a:gd name="connsiteX147" fmla="*/ 3360126 w 5774435"/>
                  <a:gd name="connsiteY147" fmla="*/ 1923049 h 2027981"/>
                  <a:gd name="connsiteX148" fmla="*/ 3380243 w 5774435"/>
                  <a:gd name="connsiteY148" fmla="*/ 1874767 h 2027981"/>
                  <a:gd name="connsiteX149" fmla="*/ 3400361 w 5774435"/>
                  <a:gd name="connsiteY149" fmla="*/ 1870967 h 2027981"/>
                  <a:gd name="connsiteX150" fmla="*/ 3420478 w 5774435"/>
                  <a:gd name="connsiteY150" fmla="*/ 1918653 h 2027981"/>
                  <a:gd name="connsiteX151" fmla="*/ 3440596 w 5774435"/>
                  <a:gd name="connsiteY151" fmla="*/ 1935566 h 2027981"/>
                  <a:gd name="connsiteX152" fmla="*/ 3460713 w 5774435"/>
                  <a:gd name="connsiteY152" fmla="*/ 1929829 h 2027981"/>
                  <a:gd name="connsiteX153" fmla="*/ 3480830 w 5774435"/>
                  <a:gd name="connsiteY153" fmla="*/ 1963209 h 2027981"/>
                  <a:gd name="connsiteX154" fmla="*/ 3500948 w 5774435"/>
                  <a:gd name="connsiteY154" fmla="*/ 1980048 h 2027981"/>
                  <a:gd name="connsiteX155" fmla="*/ 3521065 w 5774435"/>
                  <a:gd name="connsiteY155" fmla="*/ 1515709 h 2027981"/>
                  <a:gd name="connsiteX156" fmla="*/ 3541183 w 5774435"/>
                  <a:gd name="connsiteY156" fmla="*/ 1878344 h 2027981"/>
                  <a:gd name="connsiteX157" fmla="*/ 3561300 w 5774435"/>
                  <a:gd name="connsiteY157" fmla="*/ 1453941 h 2027981"/>
                  <a:gd name="connsiteX158" fmla="*/ 3581417 w 5774435"/>
                  <a:gd name="connsiteY158" fmla="*/ 1519509 h 2027981"/>
                  <a:gd name="connsiteX159" fmla="*/ 3601535 w 5774435"/>
                  <a:gd name="connsiteY159" fmla="*/ 1553113 h 2027981"/>
                  <a:gd name="connsiteX160" fmla="*/ 3621652 w 5774435"/>
                  <a:gd name="connsiteY160" fmla="*/ 1743483 h 2027981"/>
                  <a:gd name="connsiteX161" fmla="*/ 3641769 w 5774435"/>
                  <a:gd name="connsiteY161" fmla="*/ 1583065 h 2027981"/>
                  <a:gd name="connsiteX162" fmla="*/ 3661887 w 5774435"/>
                  <a:gd name="connsiteY162" fmla="*/ 1831478 h 2027981"/>
                  <a:gd name="connsiteX163" fmla="*/ 3682004 w 5774435"/>
                  <a:gd name="connsiteY163" fmla="*/ 1808007 h 2027981"/>
                  <a:gd name="connsiteX164" fmla="*/ 3702121 w 5774435"/>
                  <a:gd name="connsiteY164" fmla="*/ 1619276 h 2027981"/>
                  <a:gd name="connsiteX165" fmla="*/ 3722239 w 5774435"/>
                  <a:gd name="connsiteY165" fmla="*/ 388614 h 2027981"/>
                  <a:gd name="connsiteX166" fmla="*/ 3742356 w 5774435"/>
                  <a:gd name="connsiteY166" fmla="*/ 50 h 2027981"/>
                  <a:gd name="connsiteX167" fmla="*/ 3762548 w 5774435"/>
                  <a:gd name="connsiteY167" fmla="*/ 1694158 h 2027981"/>
                  <a:gd name="connsiteX168" fmla="*/ 3782666 w 5774435"/>
                  <a:gd name="connsiteY168" fmla="*/ 987888 h 2027981"/>
                  <a:gd name="connsiteX169" fmla="*/ 3822900 w 5774435"/>
                  <a:gd name="connsiteY169" fmla="*/ 1330704 h 2027981"/>
                  <a:gd name="connsiteX170" fmla="*/ 3843018 w 5774435"/>
                  <a:gd name="connsiteY170" fmla="*/ 1005249 h 2027981"/>
                  <a:gd name="connsiteX171" fmla="*/ 3863135 w 5774435"/>
                  <a:gd name="connsiteY171" fmla="*/ 1753392 h 2027981"/>
                  <a:gd name="connsiteX172" fmla="*/ 3883252 w 5774435"/>
                  <a:gd name="connsiteY172" fmla="*/ 1905316 h 2027981"/>
                  <a:gd name="connsiteX173" fmla="*/ 3923487 w 5774435"/>
                  <a:gd name="connsiteY173" fmla="*/ 1908818 h 2027981"/>
                  <a:gd name="connsiteX174" fmla="*/ 3943605 w 5774435"/>
                  <a:gd name="connsiteY174" fmla="*/ 1908371 h 2027981"/>
                  <a:gd name="connsiteX175" fmla="*/ 3963722 w 5774435"/>
                  <a:gd name="connsiteY175" fmla="*/ 1909265 h 2027981"/>
                  <a:gd name="connsiteX176" fmla="*/ 3983839 w 5774435"/>
                  <a:gd name="connsiteY176" fmla="*/ 1931096 h 2027981"/>
                  <a:gd name="connsiteX177" fmla="*/ 4003957 w 5774435"/>
                  <a:gd name="connsiteY177" fmla="*/ 1914331 h 2027981"/>
                  <a:gd name="connsiteX178" fmla="*/ 4024074 w 5774435"/>
                  <a:gd name="connsiteY178" fmla="*/ 1907253 h 2027981"/>
                  <a:gd name="connsiteX179" fmla="*/ 4064309 w 5774435"/>
                  <a:gd name="connsiteY179" fmla="*/ 1804878 h 2027981"/>
                  <a:gd name="connsiteX180" fmla="*/ 4084426 w 5774435"/>
                  <a:gd name="connsiteY180" fmla="*/ 1792062 h 2027981"/>
                  <a:gd name="connsiteX181" fmla="*/ 4124661 w 5774435"/>
                  <a:gd name="connsiteY181" fmla="*/ 1841536 h 2027981"/>
                  <a:gd name="connsiteX182" fmla="*/ 4144779 w 5774435"/>
                  <a:gd name="connsiteY182" fmla="*/ 1886987 h 2027981"/>
                  <a:gd name="connsiteX183" fmla="*/ 4164896 w 5774435"/>
                  <a:gd name="connsiteY183" fmla="*/ 1932363 h 2027981"/>
                  <a:gd name="connsiteX184" fmla="*/ 4185013 w 5774435"/>
                  <a:gd name="connsiteY184" fmla="*/ 1934821 h 2027981"/>
                  <a:gd name="connsiteX185" fmla="*/ 4205131 w 5774435"/>
                  <a:gd name="connsiteY185" fmla="*/ 1888775 h 2027981"/>
                  <a:gd name="connsiteX186" fmla="*/ 4225248 w 5774435"/>
                  <a:gd name="connsiteY186" fmla="*/ 1869328 h 2027981"/>
                  <a:gd name="connsiteX187" fmla="*/ 4245366 w 5774435"/>
                  <a:gd name="connsiteY187" fmla="*/ 1841015 h 2027981"/>
                  <a:gd name="connsiteX188" fmla="*/ 4265483 w 5774435"/>
                  <a:gd name="connsiteY188" fmla="*/ 1850179 h 2027981"/>
                  <a:gd name="connsiteX189" fmla="*/ 4285600 w 5774435"/>
                  <a:gd name="connsiteY189" fmla="*/ 402994 h 2027981"/>
                  <a:gd name="connsiteX190" fmla="*/ 4305718 w 5774435"/>
                  <a:gd name="connsiteY190" fmla="*/ 727629 h 2027981"/>
                  <a:gd name="connsiteX191" fmla="*/ 4325835 w 5774435"/>
                  <a:gd name="connsiteY191" fmla="*/ 1812105 h 2027981"/>
                  <a:gd name="connsiteX192" fmla="*/ 4346027 w 5774435"/>
                  <a:gd name="connsiteY192" fmla="*/ 1804431 h 2027981"/>
                  <a:gd name="connsiteX193" fmla="*/ 4366144 w 5774435"/>
                  <a:gd name="connsiteY193" fmla="*/ 659453 h 2027981"/>
                  <a:gd name="connsiteX194" fmla="*/ 4386262 w 5774435"/>
                  <a:gd name="connsiteY194" fmla="*/ 1305371 h 2027981"/>
                  <a:gd name="connsiteX195" fmla="*/ 4406379 w 5774435"/>
                  <a:gd name="connsiteY195" fmla="*/ 1820525 h 2027981"/>
                  <a:gd name="connsiteX196" fmla="*/ 4426497 w 5774435"/>
                  <a:gd name="connsiteY196" fmla="*/ 1869328 h 2027981"/>
                  <a:gd name="connsiteX197" fmla="*/ 4466731 w 5774435"/>
                  <a:gd name="connsiteY197" fmla="*/ 1924092 h 2027981"/>
                  <a:gd name="connsiteX198" fmla="*/ 4486849 w 5774435"/>
                  <a:gd name="connsiteY198" fmla="*/ 1916939 h 2027981"/>
                  <a:gd name="connsiteX199" fmla="*/ 4506966 w 5774435"/>
                  <a:gd name="connsiteY199" fmla="*/ 1872085 h 2027981"/>
                  <a:gd name="connsiteX200" fmla="*/ 4527084 w 5774435"/>
                  <a:gd name="connsiteY200" fmla="*/ 1864112 h 2027981"/>
                  <a:gd name="connsiteX201" fmla="*/ 4547201 w 5774435"/>
                  <a:gd name="connsiteY201" fmla="*/ 1584779 h 2027981"/>
                  <a:gd name="connsiteX202" fmla="*/ 4567318 w 5774435"/>
                  <a:gd name="connsiteY202" fmla="*/ 682179 h 2027981"/>
                  <a:gd name="connsiteX203" fmla="*/ 4587436 w 5774435"/>
                  <a:gd name="connsiteY203" fmla="*/ 709821 h 2027981"/>
                  <a:gd name="connsiteX204" fmla="*/ 4607553 w 5774435"/>
                  <a:gd name="connsiteY204" fmla="*/ 1702205 h 2027981"/>
                  <a:gd name="connsiteX205" fmla="*/ 4627671 w 5774435"/>
                  <a:gd name="connsiteY205" fmla="*/ 1919398 h 2027981"/>
                  <a:gd name="connsiteX206" fmla="*/ 4647788 w 5774435"/>
                  <a:gd name="connsiteY206" fmla="*/ 1873724 h 2027981"/>
                  <a:gd name="connsiteX207" fmla="*/ 4708140 w 5774435"/>
                  <a:gd name="connsiteY207" fmla="*/ 1882516 h 2027981"/>
                  <a:gd name="connsiteX208" fmla="*/ 4728258 w 5774435"/>
                  <a:gd name="connsiteY208" fmla="*/ 1921261 h 2027981"/>
                  <a:gd name="connsiteX209" fmla="*/ 4748375 w 5774435"/>
                  <a:gd name="connsiteY209" fmla="*/ 1941080 h 2027981"/>
                  <a:gd name="connsiteX210" fmla="*/ 4768492 w 5774435"/>
                  <a:gd name="connsiteY210" fmla="*/ 1926923 h 2027981"/>
                  <a:gd name="connsiteX211" fmla="*/ 4808727 w 5774435"/>
                  <a:gd name="connsiteY211" fmla="*/ 1817768 h 2027981"/>
                  <a:gd name="connsiteX212" fmla="*/ 4828845 w 5774435"/>
                  <a:gd name="connsiteY212" fmla="*/ 1783792 h 2027981"/>
                  <a:gd name="connsiteX213" fmla="*/ 4848962 w 5774435"/>
                  <a:gd name="connsiteY213" fmla="*/ 1774627 h 2027981"/>
                  <a:gd name="connsiteX214" fmla="*/ 4869079 w 5774435"/>
                  <a:gd name="connsiteY214" fmla="*/ 1839972 h 2027981"/>
                  <a:gd name="connsiteX215" fmla="*/ 4889197 w 5774435"/>
                  <a:gd name="connsiteY215" fmla="*/ 1879536 h 2027981"/>
                  <a:gd name="connsiteX216" fmla="*/ 4909389 w 5774435"/>
                  <a:gd name="connsiteY216" fmla="*/ 1791839 h 2027981"/>
                  <a:gd name="connsiteX217" fmla="*/ 4929506 w 5774435"/>
                  <a:gd name="connsiteY217" fmla="*/ 1774851 h 2027981"/>
                  <a:gd name="connsiteX218" fmla="*/ 4949623 w 5774435"/>
                  <a:gd name="connsiteY218" fmla="*/ 1822984 h 2027981"/>
                  <a:gd name="connsiteX219" fmla="*/ 4969741 w 5774435"/>
                  <a:gd name="connsiteY219" fmla="*/ 1829466 h 2027981"/>
                  <a:gd name="connsiteX220" fmla="*/ 4989858 w 5774435"/>
                  <a:gd name="connsiteY220" fmla="*/ 1843399 h 2027981"/>
                  <a:gd name="connsiteX221" fmla="*/ 5009976 w 5774435"/>
                  <a:gd name="connsiteY221" fmla="*/ 1881697 h 2027981"/>
                  <a:gd name="connsiteX222" fmla="*/ 5030093 w 5774435"/>
                  <a:gd name="connsiteY222" fmla="*/ 1810988 h 2027981"/>
                  <a:gd name="connsiteX223" fmla="*/ 5050210 w 5774435"/>
                  <a:gd name="connsiteY223" fmla="*/ 1683801 h 2027981"/>
                  <a:gd name="connsiteX224" fmla="*/ 5070328 w 5774435"/>
                  <a:gd name="connsiteY224" fmla="*/ 1670091 h 2027981"/>
                  <a:gd name="connsiteX225" fmla="*/ 5090445 w 5774435"/>
                  <a:gd name="connsiteY225" fmla="*/ 1655115 h 2027981"/>
                  <a:gd name="connsiteX226" fmla="*/ 5110562 w 5774435"/>
                  <a:gd name="connsiteY226" fmla="*/ 1693860 h 2027981"/>
                  <a:gd name="connsiteX227" fmla="*/ 5130680 w 5774435"/>
                  <a:gd name="connsiteY227" fmla="*/ 1767698 h 2027981"/>
                  <a:gd name="connsiteX228" fmla="*/ 5150797 w 5774435"/>
                  <a:gd name="connsiteY228" fmla="*/ 1573006 h 2027981"/>
                  <a:gd name="connsiteX229" fmla="*/ 5170914 w 5774435"/>
                  <a:gd name="connsiteY229" fmla="*/ 1822238 h 2027981"/>
                  <a:gd name="connsiteX230" fmla="*/ 5191032 w 5774435"/>
                  <a:gd name="connsiteY230" fmla="*/ 1765314 h 2027981"/>
                  <a:gd name="connsiteX231" fmla="*/ 5211149 w 5774435"/>
                  <a:gd name="connsiteY231" fmla="*/ 1758086 h 2027981"/>
                  <a:gd name="connsiteX232" fmla="*/ 5231267 w 5774435"/>
                  <a:gd name="connsiteY232" fmla="*/ 1834681 h 2027981"/>
                  <a:gd name="connsiteX233" fmla="*/ 5251384 w 5774435"/>
                  <a:gd name="connsiteY233" fmla="*/ 1917759 h 2027981"/>
                  <a:gd name="connsiteX234" fmla="*/ 5271501 w 5774435"/>
                  <a:gd name="connsiteY234" fmla="*/ 1975652 h 2027981"/>
                  <a:gd name="connsiteX235" fmla="*/ 5291619 w 5774435"/>
                  <a:gd name="connsiteY235" fmla="*/ 1975503 h 2027981"/>
                  <a:gd name="connsiteX236" fmla="*/ 5311736 w 5774435"/>
                  <a:gd name="connsiteY236" fmla="*/ 1949053 h 2027981"/>
                  <a:gd name="connsiteX237" fmla="*/ 5331854 w 5774435"/>
                  <a:gd name="connsiteY237" fmla="*/ 1874246 h 2027981"/>
                  <a:gd name="connsiteX238" fmla="*/ 5351971 w 5774435"/>
                  <a:gd name="connsiteY238" fmla="*/ 1855171 h 2027981"/>
                  <a:gd name="connsiteX239" fmla="*/ 5372088 w 5774435"/>
                  <a:gd name="connsiteY239" fmla="*/ 1872905 h 2027981"/>
                  <a:gd name="connsiteX240" fmla="*/ 5392206 w 5774435"/>
                  <a:gd name="connsiteY240" fmla="*/ 1956950 h 2027981"/>
                  <a:gd name="connsiteX241" fmla="*/ 5412323 w 5774435"/>
                  <a:gd name="connsiteY241" fmla="*/ 1975280 h 2027981"/>
                  <a:gd name="connsiteX242" fmla="*/ 5432441 w 5774435"/>
                  <a:gd name="connsiteY242" fmla="*/ 1974386 h 2027981"/>
                  <a:gd name="connsiteX243" fmla="*/ 5452558 w 5774435"/>
                  <a:gd name="connsiteY243" fmla="*/ 1924763 h 2027981"/>
                  <a:gd name="connsiteX244" fmla="*/ 5472675 w 5774435"/>
                  <a:gd name="connsiteY244" fmla="*/ 1926029 h 2027981"/>
                  <a:gd name="connsiteX245" fmla="*/ 5492867 w 5774435"/>
                  <a:gd name="connsiteY245" fmla="*/ 1927743 h 2027981"/>
                  <a:gd name="connsiteX246" fmla="*/ 5512985 w 5774435"/>
                  <a:gd name="connsiteY246" fmla="*/ 1936759 h 2027981"/>
                  <a:gd name="connsiteX247" fmla="*/ 5533102 w 5774435"/>
                  <a:gd name="connsiteY247" fmla="*/ 1975280 h 2027981"/>
                  <a:gd name="connsiteX248" fmla="*/ 5553219 w 5774435"/>
                  <a:gd name="connsiteY248" fmla="*/ 1975429 h 2027981"/>
                  <a:gd name="connsiteX249" fmla="*/ 5593454 w 5774435"/>
                  <a:gd name="connsiteY249" fmla="*/ 1900771 h 2027981"/>
                  <a:gd name="connsiteX250" fmla="*/ 5613572 w 5774435"/>
                  <a:gd name="connsiteY250" fmla="*/ 1856289 h 2027981"/>
                  <a:gd name="connsiteX251" fmla="*/ 5633689 w 5774435"/>
                  <a:gd name="connsiteY251" fmla="*/ 1856960 h 2027981"/>
                  <a:gd name="connsiteX252" fmla="*/ 5653806 w 5774435"/>
                  <a:gd name="connsiteY252" fmla="*/ 1956578 h 2027981"/>
                  <a:gd name="connsiteX253" fmla="*/ 5673924 w 5774435"/>
                  <a:gd name="connsiteY253" fmla="*/ 1974982 h 2027981"/>
                  <a:gd name="connsiteX254" fmla="*/ 5694041 w 5774435"/>
                  <a:gd name="connsiteY254" fmla="*/ 1929829 h 2027981"/>
                  <a:gd name="connsiteX255" fmla="*/ 5714159 w 5774435"/>
                  <a:gd name="connsiteY255" fmla="*/ 1925582 h 2027981"/>
                  <a:gd name="connsiteX256" fmla="*/ 5734276 w 5774435"/>
                  <a:gd name="connsiteY256" fmla="*/ 1927594 h 2027981"/>
                  <a:gd name="connsiteX257" fmla="*/ 5754393 w 5774435"/>
                  <a:gd name="connsiteY257" fmla="*/ 1928637 h 2027981"/>
                  <a:gd name="connsiteX258" fmla="*/ 5774511 w 5774435"/>
                  <a:gd name="connsiteY258" fmla="*/ 1952107 h 2027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</a:cxnLst>
                <a:rect l="l" t="t" r="r" b="b"/>
                <a:pathLst>
                  <a:path w="5774435" h="2027981">
                    <a:moveTo>
                      <a:pt x="75" y="1871191"/>
                    </a:moveTo>
                    <a:lnTo>
                      <a:pt x="20192" y="1961272"/>
                    </a:lnTo>
                    <a:lnTo>
                      <a:pt x="40310" y="1986754"/>
                    </a:lnTo>
                    <a:lnTo>
                      <a:pt x="60427" y="1981240"/>
                    </a:lnTo>
                    <a:lnTo>
                      <a:pt x="80545" y="1943390"/>
                    </a:lnTo>
                    <a:lnTo>
                      <a:pt x="100662" y="1949723"/>
                    </a:lnTo>
                    <a:lnTo>
                      <a:pt x="120779" y="1948233"/>
                    </a:lnTo>
                    <a:lnTo>
                      <a:pt x="140897" y="1958366"/>
                    </a:lnTo>
                    <a:lnTo>
                      <a:pt x="161014" y="1983327"/>
                    </a:lnTo>
                    <a:lnTo>
                      <a:pt x="181131" y="1985562"/>
                    </a:lnTo>
                    <a:lnTo>
                      <a:pt x="201249" y="1961570"/>
                    </a:lnTo>
                    <a:lnTo>
                      <a:pt x="221366" y="1950841"/>
                    </a:lnTo>
                    <a:lnTo>
                      <a:pt x="241484" y="1916865"/>
                    </a:lnTo>
                    <a:lnTo>
                      <a:pt x="261601" y="1873799"/>
                    </a:lnTo>
                    <a:lnTo>
                      <a:pt x="281718" y="1953598"/>
                    </a:lnTo>
                    <a:lnTo>
                      <a:pt x="301910" y="1984221"/>
                    </a:lnTo>
                    <a:lnTo>
                      <a:pt x="322028" y="1976621"/>
                    </a:lnTo>
                    <a:lnTo>
                      <a:pt x="342145" y="1953374"/>
                    </a:lnTo>
                    <a:lnTo>
                      <a:pt x="362263" y="1940633"/>
                    </a:lnTo>
                    <a:lnTo>
                      <a:pt x="382380" y="1947339"/>
                    </a:lnTo>
                    <a:lnTo>
                      <a:pt x="402497" y="1970884"/>
                    </a:lnTo>
                    <a:lnTo>
                      <a:pt x="422615" y="1987350"/>
                    </a:lnTo>
                    <a:lnTo>
                      <a:pt x="442732" y="1978856"/>
                    </a:lnTo>
                    <a:lnTo>
                      <a:pt x="462849" y="1946966"/>
                    </a:lnTo>
                    <a:lnTo>
                      <a:pt x="482967" y="1944806"/>
                    </a:lnTo>
                    <a:lnTo>
                      <a:pt x="503084" y="1941229"/>
                    </a:lnTo>
                    <a:lnTo>
                      <a:pt x="523202" y="1951213"/>
                    </a:lnTo>
                    <a:lnTo>
                      <a:pt x="543319" y="1949276"/>
                    </a:lnTo>
                    <a:lnTo>
                      <a:pt x="563436" y="1964178"/>
                    </a:lnTo>
                    <a:lnTo>
                      <a:pt x="583554" y="1955535"/>
                    </a:lnTo>
                    <a:lnTo>
                      <a:pt x="603671" y="1936237"/>
                    </a:lnTo>
                    <a:lnTo>
                      <a:pt x="623789" y="1945476"/>
                    </a:lnTo>
                    <a:lnTo>
                      <a:pt x="643906" y="1971405"/>
                    </a:lnTo>
                    <a:lnTo>
                      <a:pt x="664023" y="1982209"/>
                    </a:lnTo>
                    <a:lnTo>
                      <a:pt x="684141" y="1982358"/>
                    </a:lnTo>
                    <a:lnTo>
                      <a:pt x="704258" y="1949500"/>
                    </a:lnTo>
                    <a:lnTo>
                      <a:pt x="724376" y="1953076"/>
                    </a:lnTo>
                    <a:lnTo>
                      <a:pt x="744493" y="1947488"/>
                    </a:lnTo>
                    <a:lnTo>
                      <a:pt x="764610" y="1955386"/>
                    </a:lnTo>
                    <a:lnTo>
                      <a:pt x="784728" y="1983550"/>
                    </a:lnTo>
                    <a:lnTo>
                      <a:pt x="804845" y="1958962"/>
                    </a:lnTo>
                    <a:lnTo>
                      <a:pt x="824962" y="1918951"/>
                    </a:lnTo>
                    <a:lnTo>
                      <a:pt x="845080" y="1942645"/>
                    </a:lnTo>
                    <a:lnTo>
                      <a:pt x="885389" y="1945402"/>
                    </a:lnTo>
                    <a:lnTo>
                      <a:pt x="905506" y="1983327"/>
                    </a:lnTo>
                    <a:lnTo>
                      <a:pt x="925624" y="1982135"/>
                    </a:lnTo>
                    <a:lnTo>
                      <a:pt x="945741" y="1974386"/>
                    </a:lnTo>
                    <a:lnTo>
                      <a:pt x="965859" y="1943241"/>
                    </a:lnTo>
                    <a:lnTo>
                      <a:pt x="985976" y="1935045"/>
                    </a:lnTo>
                    <a:lnTo>
                      <a:pt x="1046328" y="1986978"/>
                    </a:lnTo>
                    <a:lnTo>
                      <a:pt x="1066446" y="1974609"/>
                    </a:lnTo>
                    <a:lnTo>
                      <a:pt x="1086563" y="1894810"/>
                    </a:lnTo>
                    <a:lnTo>
                      <a:pt x="1106680" y="1875885"/>
                    </a:lnTo>
                    <a:lnTo>
                      <a:pt x="1146915" y="1974386"/>
                    </a:lnTo>
                    <a:lnTo>
                      <a:pt x="1167033" y="1979825"/>
                    </a:lnTo>
                    <a:lnTo>
                      <a:pt x="1187150" y="1980123"/>
                    </a:lnTo>
                    <a:lnTo>
                      <a:pt x="1207267" y="1936833"/>
                    </a:lnTo>
                    <a:lnTo>
                      <a:pt x="1247502" y="1947190"/>
                    </a:lnTo>
                    <a:lnTo>
                      <a:pt x="1267619" y="1973343"/>
                    </a:lnTo>
                    <a:lnTo>
                      <a:pt x="1287737" y="1982283"/>
                    </a:lnTo>
                    <a:lnTo>
                      <a:pt x="1307854" y="1983327"/>
                    </a:lnTo>
                    <a:lnTo>
                      <a:pt x="1327972" y="1952927"/>
                    </a:lnTo>
                    <a:lnTo>
                      <a:pt x="1348089" y="1948084"/>
                    </a:lnTo>
                    <a:lnTo>
                      <a:pt x="1368206" y="1871116"/>
                    </a:lnTo>
                    <a:lnTo>
                      <a:pt x="1388324" y="1938174"/>
                    </a:lnTo>
                    <a:lnTo>
                      <a:pt x="1408441" y="1960005"/>
                    </a:lnTo>
                    <a:lnTo>
                      <a:pt x="1428559" y="1933406"/>
                    </a:lnTo>
                    <a:lnTo>
                      <a:pt x="1468868" y="1893692"/>
                    </a:lnTo>
                    <a:lnTo>
                      <a:pt x="1488985" y="1894959"/>
                    </a:lnTo>
                    <a:lnTo>
                      <a:pt x="1509103" y="1920367"/>
                    </a:lnTo>
                    <a:lnTo>
                      <a:pt x="1529220" y="1935790"/>
                    </a:lnTo>
                    <a:lnTo>
                      <a:pt x="1549337" y="1981687"/>
                    </a:lnTo>
                    <a:lnTo>
                      <a:pt x="1569455" y="1939515"/>
                    </a:lnTo>
                    <a:lnTo>
                      <a:pt x="1589572" y="1936535"/>
                    </a:lnTo>
                    <a:lnTo>
                      <a:pt x="1609690" y="1336590"/>
                    </a:lnTo>
                    <a:lnTo>
                      <a:pt x="1629807" y="1862622"/>
                    </a:lnTo>
                    <a:lnTo>
                      <a:pt x="1649924" y="1949202"/>
                    </a:lnTo>
                    <a:lnTo>
                      <a:pt x="1670042" y="1955088"/>
                    </a:lnTo>
                    <a:lnTo>
                      <a:pt x="1690159" y="1929308"/>
                    </a:lnTo>
                    <a:lnTo>
                      <a:pt x="1710277" y="1899579"/>
                    </a:lnTo>
                    <a:lnTo>
                      <a:pt x="1730394" y="1820301"/>
                    </a:lnTo>
                    <a:lnTo>
                      <a:pt x="1750511" y="831569"/>
                    </a:lnTo>
                    <a:lnTo>
                      <a:pt x="1770629" y="969708"/>
                    </a:lnTo>
                    <a:lnTo>
                      <a:pt x="1790746" y="1872308"/>
                    </a:lnTo>
                    <a:lnTo>
                      <a:pt x="1810863" y="1874767"/>
                    </a:lnTo>
                    <a:lnTo>
                      <a:pt x="1830981" y="991763"/>
                    </a:lnTo>
                    <a:lnTo>
                      <a:pt x="1851098" y="1304998"/>
                    </a:lnTo>
                    <a:lnTo>
                      <a:pt x="1871216" y="1942645"/>
                    </a:lnTo>
                    <a:lnTo>
                      <a:pt x="1891333" y="1940708"/>
                    </a:lnTo>
                    <a:lnTo>
                      <a:pt x="1931568" y="1912692"/>
                    </a:lnTo>
                    <a:lnTo>
                      <a:pt x="1951685" y="1920069"/>
                    </a:lnTo>
                    <a:lnTo>
                      <a:pt x="1971803" y="1925359"/>
                    </a:lnTo>
                    <a:lnTo>
                      <a:pt x="1991920" y="1940633"/>
                    </a:lnTo>
                    <a:lnTo>
                      <a:pt x="2012037" y="1123644"/>
                    </a:lnTo>
                    <a:lnTo>
                      <a:pt x="2032229" y="901682"/>
                    </a:lnTo>
                    <a:lnTo>
                      <a:pt x="2072464" y="1930202"/>
                    </a:lnTo>
                    <a:lnTo>
                      <a:pt x="2092581" y="1930127"/>
                    </a:lnTo>
                    <a:lnTo>
                      <a:pt x="2112699" y="1932214"/>
                    </a:lnTo>
                    <a:lnTo>
                      <a:pt x="2132816" y="1967829"/>
                    </a:lnTo>
                    <a:lnTo>
                      <a:pt x="2152934" y="1942272"/>
                    </a:lnTo>
                    <a:lnTo>
                      <a:pt x="2173051" y="1905092"/>
                    </a:lnTo>
                    <a:lnTo>
                      <a:pt x="2193168" y="1889669"/>
                    </a:lnTo>
                    <a:lnTo>
                      <a:pt x="2213286" y="1931096"/>
                    </a:lnTo>
                    <a:lnTo>
                      <a:pt x="2233403" y="1919845"/>
                    </a:lnTo>
                    <a:lnTo>
                      <a:pt x="2253521" y="1958441"/>
                    </a:lnTo>
                    <a:lnTo>
                      <a:pt x="2273638" y="1972001"/>
                    </a:lnTo>
                    <a:lnTo>
                      <a:pt x="2293755" y="1960080"/>
                    </a:lnTo>
                    <a:lnTo>
                      <a:pt x="2313873" y="1933704"/>
                    </a:lnTo>
                    <a:lnTo>
                      <a:pt x="2333990" y="1933555"/>
                    </a:lnTo>
                    <a:lnTo>
                      <a:pt x="2354108" y="1924614"/>
                    </a:lnTo>
                    <a:lnTo>
                      <a:pt x="2374225" y="1947637"/>
                    </a:lnTo>
                    <a:lnTo>
                      <a:pt x="2394342" y="1957919"/>
                    </a:lnTo>
                    <a:lnTo>
                      <a:pt x="2414460" y="2028032"/>
                    </a:lnTo>
                    <a:lnTo>
                      <a:pt x="2515047" y="1966562"/>
                    </a:lnTo>
                    <a:lnTo>
                      <a:pt x="2535164" y="2006573"/>
                    </a:lnTo>
                    <a:lnTo>
                      <a:pt x="2555281" y="1947190"/>
                    </a:lnTo>
                    <a:lnTo>
                      <a:pt x="2575399" y="1928712"/>
                    </a:lnTo>
                    <a:lnTo>
                      <a:pt x="2635825" y="1933629"/>
                    </a:lnTo>
                    <a:lnTo>
                      <a:pt x="2655943" y="1968052"/>
                    </a:lnTo>
                    <a:lnTo>
                      <a:pt x="2696178" y="1316398"/>
                    </a:lnTo>
                    <a:lnTo>
                      <a:pt x="2716295" y="666159"/>
                    </a:lnTo>
                    <a:lnTo>
                      <a:pt x="2736412" y="669959"/>
                    </a:lnTo>
                    <a:lnTo>
                      <a:pt x="2756530" y="1559148"/>
                    </a:lnTo>
                    <a:lnTo>
                      <a:pt x="2776647" y="1758235"/>
                    </a:lnTo>
                    <a:lnTo>
                      <a:pt x="2796765" y="1655562"/>
                    </a:lnTo>
                    <a:lnTo>
                      <a:pt x="2816882" y="1571069"/>
                    </a:lnTo>
                    <a:lnTo>
                      <a:pt x="2836999" y="1693338"/>
                    </a:lnTo>
                    <a:lnTo>
                      <a:pt x="2857117" y="1382487"/>
                    </a:lnTo>
                    <a:lnTo>
                      <a:pt x="2877234" y="1643939"/>
                    </a:lnTo>
                    <a:lnTo>
                      <a:pt x="2937586" y="1894438"/>
                    </a:lnTo>
                    <a:lnTo>
                      <a:pt x="2957704" y="1936162"/>
                    </a:lnTo>
                    <a:lnTo>
                      <a:pt x="2977821" y="1945700"/>
                    </a:lnTo>
                    <a:lnTo>
                      <a:pt x="2997939" y="1889371"/>
                    </a:lnTo>
                    <a:lnTo>
                      <a:pt x="3058291" y="1884304"/>
                    </a:lnTo>
                    <a:lnTo>
                      <a:pt x="3078408" y="1892947"/>
                    </a:lnTo>
                    <a:lnTo>
                      <a:pt x="3098525" y="1889595"/>
                    </a:lnTo>
                    <a:lnTo>
                      <a:pt x="3118643" y="1937504"/>
                    </a:lnTo>
                    <a:lnTo>
                      <a:pt x="3138760" y="1930127"/>
                    </a:lnTo>
                    <a:lnTo>
                      <a:pt x="3158878" y="1845336"/>
                    </a:lnTo>
                    <a:lnTo>
                      <a:pt x="3179070" y="1847497"/>
                    </a:lnTo>
                    <a:lnTo>
                      <a:pt x="3199187" y="1916790"/>
                    </a:lnTo>
                    <a:lnTo>
                      <a:pt x="3219304" y="1940708"/>
                    </a:lnTo>
                    <a:lnTo>
                      <a:pt x="3239422" y="1922453"/>
                    </a:lnTo>
                    <a:lnTo>
                      <a:pt x="3279656" y="1918057"/>
                    </a:lnTo>
                    <a:lnTo>
                      <a:pt x="3299774" y="1962613"/>
                    </a:lnTo>
                    <a:lnTo>
                      <a:pt x="3319891" y="1972896"/>
                    </a:lnTo>
                    <a:lnTo>
                      <a:pt x="3340009" y="1947115"/>
                    </a:lnTo>
                    <a:lnTo>
                      <a:pt x="3360126" y="1923049"/>
                    </a:lnTo>
                    <a:lnTo>
                      <a:pt x="3380243" y="1874767"/>
                    </a:lnTo>
                    <a:lnTo>
                      <a:pt x="3400361" y="1870967"/>
                    </a:lnTo>
                    <a:lnTo>
                      <a:pt x="3420478" y="1918653"/>
                    </a:lnTo>
                    <a:lnTo>
                      <a:pt x="3440596" y="1935566"/>
                    </a:lnTo>
                    <a:lnTo>
                      <a:pt x="3460713" y="1929829"/>
                    </a:lnTo>
                    <a:lnTo>
                      <a:pt x="3480830" y="1963209"/>
                    </a:lnTo>
                    <a:lnTo>
                      <a:pt x="3500948" y="1980048"/>
                    </a:lnTo>
                    <a:lnTo>
                      <a:pt x="3521065" y="1515709"/>
                    </a:lnTo>
                    <a:lnTo>
                      <a:pt x="3541183" y="1878344"/>
                    </a:lnTo>
                    <a:lnTo>
                      <a:pt x="3561300" y="1453941"/>
                    </a:lnTo>
                    <a:lnTo>
                      <a:pt x="3581417" y="1519509"/>
                    </a:lnTo>
                    <a:lnTo>
                      <a:pt x="3601535" y="1553113"/>
                    </a:lnTo>
                    <a:lnTo>
                      <a:pt x="3621652" y="1743483"/>
                    </a:lnTo>
                    <a:lnTo>
                      <a:pt x="3641769" y="1583065"/>
                    </a:lnTo>
                    <a:lnTo>
                      <a:pt x="3661887" y="1831478"/>
                    </a:lnTo>
                    <a:lnTo>
                      <a:pt x="3682004" y="1808007"/>
                    </a:lnTo>
                    <a:lnTo>
                      <a:pt x="3702121" y="1619276"/>
                    </a:lnTo>
                    <a:lnTo>
                      <a:pt x="3722239" y="388614"/>
                    </a:lnTo>
                    <a:lnTo>
                      <a:pt x="3742356" y="50"/>
                    </a:lnTo>
                    <a:lnTo>
                      <a:pt x="3762548" y="1694158"/>
                    </a:lnTo>
                    <a:lnTo>
                      <a:pt x="3782666" y="987888"/>
                    </a:lnTo>
                    <a:lnTo>
                      <a:pt x="3822900" y="1330704"/>
                    </a:lnTo>
                    <a:lnTo>
                      <a:pt x="3843018" y="1005249"/>
                    </a:lnTo>
                    <a:lnTo>
                      <a:pt x="3863135" y="1753392"/>
                    </a:lnTo>
                    <a:lnTo>
                      <a:pt x="3883252" y="1905316"/>
                    </a:lnTo>
                    <a:lnTo>
                      <a:pt x="3923487" y="1908818"/>
                    </a:lnTo>
                    <a:lnTo>
                      <a:pt x="3943605" y="1908371"/>
                    </a:lnTo>
                    <a:lnTo>
                      <a:pt x="3963722" y="1909265"/>
                    </a:lnTo>
                    <a:lnTo>
                      <a:pt x="3983839" y="1931096"/>
                    </a:lnTo>
                    <a:lnTo>
                      <a:pt x="4003957" y="1914331"/>
                    </a:lnTo>
                    <a:lnTo>
                      <a:pt x="4024074" y="1907253"/>
                    </a:lnTo>
                    <a:lnTo>
                      <a:pt x="4064309" y="1804878"/>
                    </a:lnTo>
                    <a:lnTo>
                      <a:pt x="4084426" y="1792062"/>
                    </a:lnTo>
                    <a:lnTo>
                      <a:pt x="4124661" y="1841536"/>
                    </a:lnTo>
                    <a:lnTo>
                      <a:pt x="4144779" y="1886987"/>
                    </a:lnTo>
                    <a:lnTo>
                      <a:pt x="4164896" y="1932363"/>
                    </a:lnTo>
                    <a:lnTo>
                      <a:pt x="4185013" y="1934821"/>
                    </a:lnTo>
                    <a:lnTo>
                      <a:pt x="4205131" y="1888775"/>
                    </a:lnTo>
                    <a:lnTo>
                      <a:pt x="4225248" y="1869328"/>
                    </a:lnTo>
                    <a:lnTo>
                      <a:pt x="4245366" y="1841015"/>
                    </a:lnTo>
                    <a:lnTo>
                      <a:pt x="4265483" y="1850179"/>
                    </a:lnTo>
                    <a:lnTo>
                      <a:pt x="4285600" y="402994"/>
                    </a:lnTo>
                    <a:lnTo>
                      <a:pt x="4305718" y="727629"/>
                    </a:lnTo>
                    <a:lnTo>
                      <a:pt x="4325835" y="1812105"/>
                    </a:lnTo>
                    <a:lnTo>
                      <a:pt x="4346027" y="1804431"/>
                    </a:lnTo>
                    <a:lnTo>
                      <a:pt x="4366144" y="659453"/>
                    </a:lnTo>
                    <a:lnTo>
                      <a:pt x="4386262" y="1305371"/>
                    </a:lnTo>
                    <a:lnTo>
                      <a:pt x="4406379" y="1820525"/>
                    </a:lnTo>
                    <a:lnTo>
                      <a:pt x="4426497" y="1869328"/>
                    </a:lnTo>
                    <a:lnTo>
                      <a:pt x="4466731" y="1924092"/>
                    </a:lnTo>
                    <a:lnTo>
                      <a:pt x="4486849" y="1916939"/>
                    </a:lnTo>
                    <a:lnTo>
                      <a:pt x="4506966" y="1872085"/>
                    </a:lnTo>
                    <a:lnTo>
                      <a:pt x="4527084" y="1864112"/>
                    </a:lnTo>
                    <a:lnTo>
                      <a:pt x="4547201" y="1584779"/>
                    </a:lnTo>
                    <a:lnTo>
                      <a:pt x="4567318" y="682179"/>
                    </a:lnTo>
                    <a:lnTo>
                      <a:pt x="4587436" y="709821"/>
                    </a:lnTo>
                    <a:lnTo>
                      <a:pt x="4607553" y="1702205"/>
                    </a:lnTo>
                    <a:lnTo>
                      <a:pt x="4627671" y="1919398"/>
                    </a:lnTo>
                    <a:lnTo>
                      <a:pt x="4647788" y="1873724"/>
                    </a:lnTo>
                    <a:lnTo>
                      <a:pt x="4708140" y="1882516"/>
                    </a:lnTo>
                    <a:lnTo>
                      <a:pt x="4728258" y="1921261"/>
                    </a:lnTo>
                    <a:lnTo>
                      <a:pt x="4748375" y="1941080"/>
                    </a:lnTo>
                    <a:lnTo>
                      <a:pt x="4768492" y="1926923"/>
                    </a:lnTo>
                    <a:lnTo>
                      <a:pt x="4808727" y="1817768"/>
                    </a:lnTo>
                    <a:lnTo>
                      <a:pt x="4828845" y="1783792"/>
                    </a:lnTo>
                    <a:lnTo>
                      <a:pt x="4848962" y="1774627"/>
                    </a:lnTo>
                    <a:lnTo>
                      <a:pt x="4869079" y="1839972"/>
                    </a:lnTo>
                    <a:lnTo>
                      <a:pt x="4889197" y="1879536"/>
                    </a:lnTo>
                    <a:lnTo>
                      <a:pt x="4909389" y="1791839"/>
                    </a:lnTo>
                    <a:lnTo>
                      <a:pt x="4929506" y="1774851"/>
                    </a:lnTo>
                    <a:lnTo>
                      <a:pt x="4949623" y="1822984"/>
                    </a:lnTo>
                    <a:lnTo>
                      <a:pt x="4969741" y="1829466"/>
                    </a:lnTo>
                    <a:lnTo>
                      <a:pt x="4989858" y="1843399"/>
                    </a:lnTo>
                    <a:lnTo>
                      <a:pt x="5009976" y="1881697"/>
                    </a:lnTo>
                    <a:lnTo>
                      <a:pt x="5030093" y="1810988"/>
                    </a:lnTo>
                    <a:lnTo>
                      <a:pt x="5050210" y="1683801"/>
                    </a:lnTo>
                    <a:lnTo>
                      <a:pt x="5070328" y="1670091"/>
                    </a:lnTo>
                    <a:lnTo>
                      <a:pt x="5090445" y="1655115"/>
                    </a:lnTo>
                    <a:lnTo>
                      <a:pt x="5110562" y="1693860"/>
                    </a:lnTo>
                    <a:lnTo>
                      <a:pt x="5130680" y="1767698"/>
                    </a:lnTo>
                    <a:lnTo>
                      <a:pt x="5150797" y="1573006"/>
                    </a:lnTo>
                    <a:lnTo>
                      <a:pt x="5170914" y="1822238"/>
                    </a:lnTo>
                    <a:lnTo>
                      <a:pt x="5191032" y="1765314"/>
                    </a:lnTo>
                    <a:lnTo>
                      <a:pt x="5211149" y="1758086"/>
                    </a:lnTo>
                    <a:lnTo>
                      <a:pt x="5231267" y="1834681"/>
                    </a:lnTo>
                    <a:lnTo>
                      <a:pt x="5251384" y="1917759"/>
                    </a:lnTo>
                    <a:lnTo>
                      <a:pt x="5271501" y="1975652"/>
                    </a:lnTo>
                    <a:lnTo>
                      <a:pt x="5291619" y="1975503"/>
                    </a:lnTo>
                    <a:lnTo>
                      <a:pt x="5311736" y="1949053"/>
                    </a:lnTo>
                    <a:lnTo>
                      <a:pt x="5331854" y="1874246"/>
                    </a:lnTo>
                    <a:lnTo>
                      <a:pt x="5351971" y="1855171"/>
                    </a:lnTo>
                    <a:lnTo>
                      <a:pt x="5372088" y="1872905"/>
                    </a:lnTo>
                    <a:lnTo>
                      <a:pt x="5392206" y="1956950"/>
                    </a:lnTo>
                    <a:lnTo>
                      <a:pt x="5412323" y="1975280"/>
                    </a:lnTo>
                    <a:lnTo>
                      <a:pt x="5432441" y="1974386"/>
                    </a:lnTo>
                    <a:lnTo>
                      <a:pt x="5452558" y="1924763"/>
                    </a:lnTo>
                    <a:lnTo>
                      <a:pt x="5472675" y="1926029"/>
                    </a:lnTo>
                    <a:lnTo>
                      <a:pt x="5492867" y="1927743"/>
                    </a:lnTo>
                    <a:lnTo>
                      <a:pt x="5512985" y="1936759"/>
                    </a:lnTo>
                    <a:lnTo>
                      <a:pt x="5533102" y="1975280"/>
                    </a:lnTo>
                    <a:lnTo>
                      <a:pt x="5553219" y="1975429"/>
                    </a:lnTo>
                    <a:lnTo>
                      <a:pt x="5593454" y="1900771"/>
                    </a:lnTo>
                    <a:lnTo>
                      <a:pt x="5613572" y="1856289"/>
                    </a:lnTo>
                    <a:lnTo>
                      <a:pt x="5633689" y="1856960"/>
                    </a:lnTo>
                    <a:lnTo>
                      <a:pt x="5653806" y="1956578"/>
                    </a:lnTo>
                    <a:lnTo>
                      <a:pt x="5673924" y="1974982"/>
                    </a:lnTo>
                    <a:lnTo>
                      <a:pt x="5694041" y="1929829"/>
                    </a:lnTo>
                    <a:lnTo>
                      <a:pt x="5714159" y="1925582"/>
                    </a:lnTo>
                    <a:lnTo>
                      <a:pt x="5734276" y="1927594"/>
                    </a:lnTo>
                    <a:lnTo>
                      <a:pt x="5754393" y="1928637"/>
                    </a:lnTo>
                    <a:lnTo>
                      <a:pt x="5774511" y="1952107"/>
                    </a:lnTo>
                  </a:path>
                </a:pathLst>
              </a:custGeom>
              <a:noFill/>
              <a:ln w="14901" cap="flat">
                <a:solidFill>
                  <a:srgbClr val="4C78A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grpSp>
          <p:nvGrpSpPr>
            <p:cNvPr id="34" name="Graphic 2">
              <a:extLst>
                <a:ext uri="{FF2B5EF4-FFF2-40B4-BE49-F238E27FC236}">
                  <a16:creationId xmlns:a16="http://schemas.microsoft.com/office/drawing/2014/main" id="{D8A1B9A8-E7DD-7F4B-9E2E-D8708A3BFA62}"/>
                </a:ext>
              </a:extLst>
            </p:cNvPr>
            <p:cNvGrpSpPr/>
            <p:nvPr/>
          </p:nvGrpSpPr>
          <p:grpSpPr>
            <a:xfrm>
              <a:off x="2774115" y="866867"/>
              <a:ext cx="5774435" cy="865494"/>
              <a:chOff x="2774115" y="866867"/>
              <a:chExt cx="5774435" cy="865494"/>
            </a:xfrm>
          </p:grpSpPr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587C5E9B-02F3-3042-9E8B-1783866B6CA5}"/>
                  </a:ext>
                </a:extLst>
              </p:cNvPr>
              <p:cNvSpPr/>
              <p:nvPr/>
            </p:nvSpPr>
            <p:spPr>
              <a:xfrm>
                <a:off x="2774115" y="866867"/>
                <a:ext cx="5774435" cy="865494"/>
              </a:xfrm>
              <a:custGeom>
                <a:avLst/>
                <a:gdLst>
                  <a:gd name="connsiteX0" fmla="*/ 5774511 w 5774435"/>
                  <a:gd name="connsiteY0" fmla="*/ 865545 h 865494"/>
                  <a:gd name="connsiteX1" fmla="*/ 75 w 5774435"/>
                  <a:gd name="connsiteY1" fmla="*/ 865545 h 865494"/>
                  <a:gd name="connsiteX2" fmla="*/ 75 w 5774435"/>
                  <a:gd name="connsiteY2" fmla="*/ 865545 h 865494"/>
                  <a:gd name="connsiteX3" fmla="*/ 1006093 w 5774435"/>
                  <a:gd name="connsiteY3" fmla="*/ 860553 h 865494"/>
                  <a:gd name="connsiteX4" fmla="*/ 1026211 w 5774435"/>
                  <a:gd name="connsiteY4" fmla="*/ 858094 h 865494"/>
                  <a:gd name="connsiteX5" fmla="*/ 1207267 w 5774435"/>
                  <a:gd name="connsiteY5" fmla="*/ 835741 h 865494"/>
                  <a:gd name="connsiteX6" fmla="*/ 1227385 w 5774435"/>
                  <a:gd name="connsiteY6" fmla="*/ 827471 h 865494"/>
                  <a:gd name="connsiteX7" fmla="*/ 1448750 w 5774435"/>
                  <a:gd name="connsiteY7" fmla="*/ 736868 h 865494"/>
                  <a:gd name="connsiteX8" fmla="*/ 1468868 w 5774435"/>
                  <a:gd name="connsiteY8" fmla="*/ 720402 h 865494"/>
                  <a:gd name="connsiteX9" fmla="*/ 1911450 w 5774435"/>
                  <a:gd name="connsiteY9" fmla="*/ 365069 h 865494"/>
                  <a:gd name="connsiteX10" fmla="*/ 1931568 w 5774435"/>
                  <a:gd name="connsiteY10" fmla="*/ 349198 h 865494"/>
                  <a:gd name="connsiteX11" fmla="*/ 2173051 w 5774435"/>
                  <a:gd name="connsiteY11" fmla="*/ 253604 h 865494"/>
                  <a:gd name="connsiteX12" fmla="*/ 2193168 w 5774435"/>
                  <a:gd name="connsiteY12" fmla="*/ 263811 h 865494"/>
                  <a:gd name="connsiteX13" fmla="*/ 2414460 w 5774435"/>
                  <a:gd name="connsiteY13" fmla="*/ 375873 h 865494"/>
                  <a:gd name="connsiteX14" fmla="*/ 2434577 w 5774435"/>
                  <a:gd name="connsiteY14" fmla="*/ 361567 h 865494"/>
                  <a:gd name="connsiteX15" fmla="*/ 2696178 w 5774435"/>
                  <a:gd name="connsiteY15" fmla="*/ 170154 h 865494"/>
                  <a:gd name="connsiteX16" fmla="*/ 2716295 w 5774435"/>
                  <a:gd name="connsiteY16" fmla="*/ 153166 h 865494"/>
                  <a:gd name="connsiteX17" fmla="*/ 2897352 w 5774435"/>
                  <a:gd name="connsiteY17" fmla="*/ 50 h 865494"/>
                  <a:gd name="connsiteX18" fmla="*/ 2917469 w 5774435"/>
                  <a:gd name="connsiteY18" fmla="*/ 39018 h 865494"/>
                  <a:gd name="connsiteX19" fmla="*/ 3138760 w 5774435"/>
                  <a:gd name="connsiteY19" fmla="*/ 467444 h 865494"/>
                  <a:gd name="connsiteX20" fmla="*/ 3158878 w 5774435"/>
                  <a:gd name="connsiteY20" fmla="*/ 479142 h 865494"/>
                  <a:gd name="connsiteX21" fmla="*/ 3380243 w 5774435"/>
                  <a:gd name="connsiteY21" fmla="*/ 607148 h 865494"/>
                  <a:gd name="connsiteX22" fmla="*/ 3400361 w 5774435"/>
                  <a:gd name="connsiteY22" fmla="*/ 608787 h 865494"/>
                  <a:gd name="connsiteX23" fmla="*/ 3621652 w 5774435"/>
                  <a:gd name="connsiteY23" fmla="*/ 626446 h 865494"/>
                  <a:gd name="connsiteX24" fmla="*/ 3641769 w 5774435"/>
                  <a:gd name="connsiteY24" fmla="*/ 619144 h 865494"/>
                  <a:gd name="connsiteX25" fmla="*/ 3863135 w 5774435"/>
                  <a:gd name="connsiteY25" fmla="*/ 538227 h 865494"/>
                  <a:gd name="connsiteX26" fmla="*/ 3883252 w 5774435"/>
                  <a:gd name="connsiteY26" fmla="*/ 549553 h 865494"/>
                  <a:gd name="connsiteX27" fmla="*/ 4144779 w 5774435"/>
                  <a:gd name="connsiteY27" fmla="*/ 692312 h 865494"/>
                  <a:gd name="connsiteX28" fmla="*/ 4164896 w 5774435"/>
                  <a:gd name="connsiteY28" fmla="*/ 701253 h 865494"/>
                  <a:gd name="connsiteX29" fmla="*/ 4366144 w 5774435"/>
                  <a:gd name="connsiteY29" fmla="*/ 787236 h 865494"/>
                  <a:gd name="connsiteX30" fmla="*/ 4386262 w 5774435"/>
                  <a:gd name="connsiteY30" fmla="*/ 792228 h 865494"/>
                  <a:gd name="connsiteX31" fmla="*/ 4607553 w 5774435"/>
                  <a:gd name="connsiteY31" fmla="*/ 844161 h 865494"/>
                  <a:gd name="connsiteX32" fmla="*/ 4627671 w 5774435"/>
                  <a:gd name="connsiteY32" fmla="*/ 846098 h 865494"/>
                  <a:gd name="connsiteX33" fmla="*/ 4869079 w 5774435"/>
                  <a:gd name="connsiteY33" fmla="*/ 865545 h 865494"/>
                  <a:gd name="connsiteX34" fmla="*/ 4889197 w 5774435"/>
                  <a:gd name="connsiteY34" fmla="*/ 865545 h 865494"/>
                  <a:gd name="connsiteX35" fmla="*/ 5774511 w 5774435"/>
                  <a:gd name="connsiteY35" fmla="*/ 865545 h 865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5774435" h="865494">
                    <a:moveTo>
                      <a:pt x="5774511" y="865545"/>
                    </a:moveTo>
                    <a:lnTo>
                      <a:pt x="75" y="865545"/>
                    </a:lnTo>
                    <a:lnTo>
                      <a:pt x="75" y="865545"/>
                    </a:lnTo>
                    <a:lnTo>
                      <a:pt x="1006093" y="860553"/>
                    </a:lnTo>
                    <a:lnTo>
                      <a:pt x="1026211" y="858094"/>
                    </a:lnTo>
                    <a:lnTo>
                      <a:pt x="1207267" y="835741"/>
                    </a:lnTo>
                    <a:lnTo>
                      <a:pt x="1227385" y="827471"/>
                    </a:lnTo>
                    <a:lnTo>
                      <a:pt x="1448750" y="736868"/>
                    </a:lnTo>
                    <a:lnTo>
                      <a:pt x="1468868" y="720402"/>
                    </a:lnTo>
                    <a:lnTo>
                      <a:pt x="1911450" y="365069"/>
                    </a:lnTo>
                    <a:lnTo>
                      <a:pt x="1931568" y="349198"/>
                    </a:lnTo>
                    <a:lnTo>
                      <a:pt x="2173051" y="253604"/>
                    </a:lnTo>
                    <a:lnTo>
                      <a:pt x="2193168" y="263811"/>
                    </a:lnTo>
                    <a:lnTo>
                      <a:pt x="2414460" y="375873"/>
                    </a:lnTo>
                    <a:lnTo>
                      <a:pt x="2434577" y="361567"/>
                    </a:lnTo>
                    <a:lnTo>
                      <a:pt x="2696178" y="170154"/>
                    </a:lnTo>
                    <a:lnTo>
                      <a:pt x="2716295" y="153166"/>
                    </a:lnTo>
                    <a:lnTo>
                      <a:pt x="2897352" y="50"/>
                    </a:lnTo>
                    <a:lnTo>
                      <a:pt x="2917469" y="39018"/>
                    </a:lnTo>
                    <a:lnTo>
                      <a:pt x="3138760" y="467444"/>
                    </a:lnTo>
                    <a:lnTo>
                      <a:pt x="3158878" y="479142"/>
                    </a:lnTo>
                    <a:lnTo>
                      <a:pt x="3380243" y="607148"/>
                    </a:lnTo>
                    <a:lnTo>
                      <a:pt x="3400361" y="608787"/>
                    </a:lnTo>
                    <a:lnTo>
                      <a:pt x="3621652" y="626446"/>
                    </a:lnTo>
                    <a:lnTo>
                      <a:pt x="3641769" y="619144"/>
                    </a:lnTo>
                    <a:lnTo>
                      <a:pt x="3863135" y="538227"/>
                    </a:lnTo>
                    <a:lnTo>
                      <a:pt x="3883252" y="549553"/>
                    </a:lnTo>
                    <a:lnTo>
                      <a:pt x="4144779" y="692312"/>
                    </a:lnTo>
                    <a:lnTo>
                      <a:pt x="4164896" y="701253"/>
                    </a:lnTo>
                    <a:lnTo>
                      <a:pt x="4366144" y="787236"/>
                    </a:lnTo>
                    <a:lnTo>
                      <a:pt x="4386262" y="792228"/>
                    </a:lnTo>
                    <a:lnTo>
                      <a:pt x="4607553" y="844161"/>
                    </a:lnTo>
                    <a:lnTo>
                      <a:pt x="4627671" y="846098"/>
                    </a:lnTo>
                    <a:lnTo>
                      <a:pt x="4869079" y="865545"/>
                    </a:lnTo>
                    <a:lnTo>
                      <a:pt x="4889197" y="865545"/>
                    </a:lnTo>
                    <a:lnTo>
                      <a:pt x="5774511" y="865545"/>
                    </a:lnTo>
                  </a:path>
                </a:pathLst>
              </a:custGeom>
              <a:solidFill>
                <a:srgbClr val="FF7F0E">
                  <a:alpha val="5000"/>
                </a:srgb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D653A30D-177E-5740-9C1B-26A95D4B7559}"/>
                  </a:ext>
                </a:extLst>
              </p:cNvPr>
              <p:cNvSpPr/>
              <p:nvPr/>
            </p:nvSpPr>
            <p:spPr>
              <a:xfrm>
                <a:off x="2774115" y="866867"/>
                <a:ext cx="5774435" cy="865494"/>
              </a:xfrm>
              <a:custGeom>
                <a:avLst/>
                <a:gdLst>
                  <a:gd name="connsiteX0" fmla="*/ 75 w 5774435"/>
                  <a:gd name="connsiteY0" fmla="*/ 865545 h 865494"/>
                  <a:gd name="connsiteX1" fmla="*/ 1006093 w 5774435"/>
                  <a:gd name="connsiteY1" fmla="*/ 860553 h 865494"/>
                  <a:gd name="connsiteX2" fmla="*/ 1026211 w 5774435"/>
                  <a:gd name="connsiteY2" fmla="*/ 858094 h 865494"/>
                  <a:gd name="connsiteX3" fmla="*/ 1207267 w 5774435"/>
                  <a:gd name="connsiteY3" fmla="*/ 835741 h 865494"/>
                  <a:gd name="connsiteX4" fmla="*/ 1227385 w 5774435"/>
                  <a:gd name="connsiteY4" fmla="*/ 827471 h 865494"/>
                  <a:gd name="connsiteX5" fmla="*/ 1448750 w 5774435"/>
                  <a:gd name="connsiteY5" fmla="*/ 736868 h 865494"/>
                  <a:gd name="connsiteX6" fmla="*/ 1468868 w 5774435"/>
                  <a:gd name="connsiteY6" fmla="*/ 720402 h 865494"/>
                  <a:gd name="connsiteX7" fmla="*/ 1911450 w 5774435"/>
                  <a:gd name="connsiteY7" fmla="*/ 365069 h 865494"/>
                  <a:gd name="connsiteX8" fmla="*/ 1931568 w 5774435"/>
                  <a:gd name="connsiteY8" fmla="*/ 349198 h 865494"/>
                  <a:gd name="connsiteX9" fmla="*/ 2173051 w 5774435"/>
                  <a:gd name="connsiteY9" fmla="*/ 253604 h 865494"/>
                  <a:gd name="connsiteX10" fmla="*/ 2193168 w 5774435"/>
                  <a:gd name="connsiteY10" fmla="*/ 263811 h 865494"/>
                  <a:gd name="connsiteX11" fmla="*/ 2414460 w 5774435"/>
                  <a:gd name="connsiteY11" fmla="*/ 375873 h 865494"/>
                  <a:gd name="connsiteX12" fmla="*/ 2434577 w 5774435"/>
                  <a:gd name="connsiteY12" fmla="*/ 361567 h 865494"/>
                  <a:gd name="connsiteX13" fmla="*/ 2696178 w 5774435"/>
                  <a:gd name="connsiteY13" fmla="*/ 170154 h 865494"/>
                  <a:gd name="connsiteX14" fmla="*/ 2716295 w 5774435"/>
                  <a:gd name="connsiteY14" fmla="*/ 153166 h 865494"/>
                  <a:gd name="connsiteX15" fmla="*/ 2897352 w 5774435"/>
                  <a:gd name="connsiteY15" fmla="*/ 50 h 865494"/>
                  <a:gd name="connsiteX16" fmla="*/ 2917469 w 5774435"/>
                  <a:gd name="connsiteY16" fmla="*/ 39018 h 865494"/>
                  <a:gd name="connsiteX17" fmla="*/ 3138760 w 5774435"/>
                  <a:gd name="connsiteY17" fmla="*/ 467444 h 865494"/>
                  <a:gd name="connsiteX18" fmla="*/ 3158878 w 5774435"/>
                  <a:gd name="connsiteY18" fmla="*/ 479142 h 865494"/>
                  <a:gd name="connsiteX19" fmla="*/ 3380243 w 5774435"/>
                  <a:gd name="connsiteY19" fmla="*/ 607148 h 865494"/>
                  <a:gd name="connsiteX20" fmla="*/ 3400361 w 5774435"/>
                  <a:gd name="connsiteY20" fmla="*/ 608787 h 865494"/>
                  <a:gd name="connsiteX21" fmla="*/ 3621652 w 5774435"/>
                  <a:gd name="connsiteY21" fmla="*/ 626446 h 865494"/>
                  <a:gd name="connsiteX22" fmla="*/ 3641769 w 5774435"/>
                  <a:gd name="connsiteY22" fmla="*/ 619144 h 865494"/>
                  <a:gd name="connsiteX23" fmla="*/ 3863135 w 5774435"/>
                  <a:gd name="connsiteY23" fmla="*/ 538227 h 865494"/>
                  <a:gd name="connsiteX24" fmla="*/ 3883252 w 5774435"/>
                  <a:gd name="connsiteY24" fmla="*/ 549553 h 865494"/>
                  <a:gd name="connsiteX25" fmla="*/ 4144779 w 5774435"/>
                  <a:gd name="connsiteY25" fmla="*/ 692312 h 865494"/>
                  <a:gd name="connsiteX26" fmla="*/ 4164896 w 5774435"/>
                  <a:gd name="connsiteY26" fmla="*/ 701253 h 865494"/>
                  <a:gd name="connsiteX27" fmla="*/ 4366144 w 5774435"/>
                  <a:gd name="connsiteY27" fmla="*/ 787236 h 865494"/>
                  <a:gd name="connsiteX28" fmla="*/ 4386262 w 5774435"/>
                  <a:gd name="connsiteY28" fmla="*/ 792228 h 865494"/>
                  <a:gd name="connsiteX29" fmla="*/ 4607553 w 5774435"/>
                  <a:gd name="connsiteY29" fmla="*/ 844161 h 865494"/>
                  <a:gd name="connsiteX30" fmla="*/ 4627671 w 5774435"/>
                  <a:gd name="connsiteY30" fmla="*/ 846098 h 865494"/>
                  <a:gd name="connsiteX31" fmla="*/ 4869079 w 5774435"/>
                  <a:gd name="connsiteY31" fmla="*/ 865545 h 865494"/>
                  <a:gd name="connsiteX32" fmla="*/ 4889197 w 5774435"/>
                  <a:gd name="connsiteY32" fmla="*/ 865545 h 865494"/>
                  <a:gd name="connsiteX33" fmla="*/ 5774511 w 5774435"/>
                  <a:gd name="connsiteY33" fmla="*/ 865545 h 865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5774435" h="865494">
                    <a:moveTo>
                      <a:pt x="75" y="865545"/>
                    </a:moveTo>
                    <a:lnTo>
                      <a:pt x="1006093" y="860553"/>
                    </a:lnTo>
                    <a:lnTo>
                      <a:pt x="1026211" y="858094"/>
                    </a:lnTo>
                    <a:lnTo>
                      <a:pt x="1207267" y="835741"/>
                    </a:lnTo>
                    <a:lnTo>
                      <a:pt x="1227385" y="827471"/>
                    </a:lnTo>
                    <a:lnTo>
                      <a:pt x="1448750" y="736868"/>
                    </a:lnTo>
                    <a:lnTo>
                      <a:pt x="1468868" y="720402"/>
                    </a:lnTo>
                    <a:lnTo>
                      <a:pt x="1911450" y="365069"/>
                    </a:lnTo>
                    <a:lnTo>
                      <a:pt x="1931568" y="349198"/>
                    </a:lnTo>
                    <a:lnTo>
                      <a:pt x="2173051" y="253604"/>
                    </a:lnTo>
                    <a:lnTo>
                      <a:pt x="2193168" y="263811"/>
                    </a:lnTo>
                    <a:lnTo>
                      <a:pt x="2414460" y="375873"/>
                    </a:lnTo>
                    <a:lnTo>
                      <a:pt x="2434577" y="361567"/>
                    </a:lnTo>
                    <a:lnTo>
                      <a:pt x="2696178" y="170154"/>
                    </a:lnTo>
                    <a:lnTo>
                      <a:pt x="2716295" y="153166"/>
                    </a:lnTo>
                    <a:lnTo>
                      <a:pt x="2897352" y="50"/>
                    </a:lnTo>
                    <a:lnTo>
                      <a:pt x="2917469" y="39018"/>
                    </a:lnTo>
                    <a:lnTo>
                      <a:pt x="3138760" y="467444"/>
                    </a:lnTo>
                    <a:lnTo>
                      <a:pt x="3158878" y="479142"/>
                    </a:lnTo>
                    <a:lnTo>
                      <a:pt x="3380243" y="607148"/>
                    </a:lnTo>
                    <a:lnTo>
                      <a:pt x="3400361" y="608787"/>
                    </a:lnTo>
                    <a:lnTo>
                      <a:pt x="3621652" y="626446"/>
                    </a:lnTo>
                    <a:lnTo>
                      <a:pt x="3641769" y="619144"/>
                    </a:lnTo>
                    <a:lnTo>
                      <a:pt x="3863135" y="538227"/>
                    </a:lnTo>
                    <a:lnTo>
                      <a:pt x="3883252" y="549553"/>
                    </a:lnTo>
                    <a:lnTo>
                      <a:pt x="4144779" y="692312"/>
                    </a:lnTo>
                    <a:lnTo>
                      <a:pt x="4164896" y="701253"/>
                    </a:lnTo>
                    <a:lnTo>
                      <a:pt x="4366144" y="787236"/>
                    </a:lnTo>
                    <a:lnTo>
                      <a:pt x="4386262" y="792228"/>
                    </a:lnTo>
                    <a:lnTo>
                      <a:pt x="4607553" y="844161"/>
                    </a:lnTo>
                    <a:lnTo>
                      <a:pt x="4627671" y="846098"/>
                    </a:lnTo>
                    <a:lnTo>
                      <a:pt x="4869079" y="865545"/>
                    </a:lnTo>
                    <a:lnTo>
                      <a:pt x="4889197" y="865545"/>
                    </a:lnTo>
                    <a:lnTo>
                      <a:pt x="5774511" y="865545"/>
                    </a:lnTo>
                  </a:path>
                </a:pathLst>
              </a:custGeom>
              <a:noFill/>
              <a:ln w="22352" cap="flat">
                <a:solidFill>
                  <a:srgbClr val="F585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grpSp>
          <p:nvGrpSpPr>
            <p:cNvPr id="37" name="Graphic 2">
              <a:extLst>
                <a:ext uri="{FF2B5EF4-FFF2-40B4-BE49-F238E27FC236}">
                  <a16:creationId xmlns:a16="http://schemas.microsoft.com/office/drawing/2014/main" id="{A04D5575-7F98-7940-AA53-D0EA448DCCF0}"/>
                </a:ext>
              </a:extLst>
            </p:cNvPr>
            <p:cNvGrpSpPr/>
            <p:nvPr/>
          </p:nvGrpSpPr>
          <p:grpSpPr>
            <a:xfrm>
              <a:off x="2774115" y="337482"/>
              <a:ext cx="5774435" cy="2650279"/>
              <a:chOff x="2774115" y="337482"/>
              <a:chExt cx="5774435" cy="2650279"/>
            </a:xfrm>
          </p:grpSpPr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822BA86B-3B86-5147-AEB3-5C0D3C2846EE}"/>
                  </a:ext>
                </a:extLst>
              </p:cNvPr>
              <p:cNvSpPr/>
              <p:nvPr/>
            </p:nvSpPr>
            <p:spPr>
              <a:xfrm>
                <a:off x="2774115" y="337482"/>
                <a:ext cx="5774435" cy="2650279"/>
              </a:xfrm>
              <a:custGeom>
                <a:avLst/>
                <a:gdLst>
                  <a:gd name="connsiteX0" fmla="*/ 5774511 w 5774435"/>
                  <a:gd name="connsiteY0" fmla="*/ 1394930 h 2650279"/>
                  <a:gd name="connsiteX1" fmla="*/ 75 w 5774435"/>
                  <a:gd name="connsiteY1" fmla="*/ 1394930 h 2650279"/>
                  <a:gd name="connsiteX2" fmla="*/ 75 w 5774435"/>
                  <a:gd name="connsiteY2" fmla="*/ 1394930 h 2650279"/>
                  <a:gd name="connsiteX3" fmla="*/ 704258 w 5774435"/>
                  <a:gd name="connsiteY3" fmla="*/ 1394930 h 2650279"/>
                  <a:gd name="connsiteX4" fmla="*/ 724376 w 5774435"/>
                  <a:gd name="connsiteY4" fmla="*/ 50 h 2650279"/>
                  <a:gd name="connsiteX5" fmla="*/ 1187150 w 5774435"/>
                  <a:gd name="connsiteY5" fmla="*/ 50 h 2650279"/>
                  <a:gd name="connsiteX6" fmla="*/ 1207267 w 5774435"/>
                  <a:gd name="connsiteY6" fmla="*/ 1394930 h 2650279"/>
                  <a:gd name="connsiteX7" fmla="*/ 2877234 w 5774435"/>
                  <a:gd name="connsiteY7" fmla="*/ 1394930 h 2650279"/>
                  <a:gd name="connsiteX8" fmla="*/ 2897352 w 5774435"/>
                  <a:gd name="connsiteY8" fmla="*/ 2650330 h 2650279"/>
                  <a:gd name="connsiteX9" fmla="*/ 3360126 w 5774435"/>
                  <a:gd name="connsiteY9" fmla="*/ 2650330 h 2650279"/>
                  <a:gd name="connsiteX10" fmla="*/ 3380243 w 5774435"/>
                  <a:gd name="connsiteY10" fmla="*/ 1394930 h 2650279"/>
                  <a:gd name="connsiteX11" fmla="*/ 5774511 w 5774435"/>
                  <a:gd name="connsiteY11" fmla="*/ 1394930 h 265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74435" h="2650279">
                    <a:moveTo>
                      <a:pt x="5774511" y="1394930"/>
                    </a:moveTo>
                    <a:lnTo>
                      <a:pt x="75" y="1394930"/>
                    </a:lnTo>
                    <a:lnTo>
                      <a:pt x="75" y="1394930"/>
                    </a:lnTo>
                    <a:lnTo>
                      <a:pt x="704258" y="1394930"/>
                    </a:lnTo>
                    <a:lnTo>
                      <a:pt x="724376" y="50"/>
                    </a:lnTo>
                    <a:lnTo>
                      <a:pt x="1187150" y="50"/>
                    </a:lnTo>
                    <a:lnTo>
                      <a:pt x="1207267" y="1394930"/>
                    </a:lnTo>
                    <a:lnTo>
                      <a:pt x="2877234" y="1394930"/>
                    </a:lnTo>
                    <a:lnTo>
                      <a:pt x="2897352" y="2650330"/>
                    </a:lnTo>
                    <a:lnTo>
                      <a:pt x="3360126" y="2650330"/>
                    </a:lnTo>
                    <a:lnTo>
                      <a:pt x="3380243" y="1394930"/>
                    </a:lnTo>
                    <a:lnTo>
                      <a:pt x="5774511" y="1394930"/>
                    </a:lnTo>
                  </a:path>
                </a:pathLst>
              </a:custGeom>
              <a:solidFill>
                <a:srgbClr val="D62728">
                  <a:alpha val="5000"/>
                </a:srgb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1E79E060-E997-6F42-B519-47FF4A048C68}"/>
                  </a:ext>
                </a:extLst>
              </p:cNvPr>
              <p:cNvSpPr/>
              <p:nvPr/>
            </p:nvSpPr>
            <p:spPr>
              <a:xfrm>
                <a:off x="2774115" y="337482"/>
                <a:ext cx="5774435" cy="2650279"/>
              </a:xfrm>
              <a:custGeom>
                <a:avLst/>
                <a:gdLst>
                  <a:gd name="connsiteX0" fmla="*/ 75 w 5774435"/>
                  <a:gd name="connsiteY0" fmla="*/ 1394930 h 2650279"/>
                  <a:gd name="connsiteX1" fmla="*/ 704258 w 5774435"/>
                  <a:gd name="connsiteY1" fmla="*/ 1394930 h 2650279"/>
                  <a:gd name="connsiteX2" fmla="*/ 724376 w 5774435"/>
                  <a:gd name="connsiteY2" fmla="*/ 50 h 2650279"/>
                  <a:gd name="connsiteX3" fmla="*/ 1187150 w 5774435"/>
                  <a:gd name="connsiteY3" fmla="*/ 50 h 2650279"/>
                  <a:gd name="connsiteX4" fmla="*/ 1207267 w 5774435"/>
                  <a:gd name="connsiteY4" fmla="*/ 1394930 h 2650279"/>
                  <a:gd name="connsiteX5" fmla="*/ 2877234 w 5774435"/>
                  <a:gd name="connsiteY5" fmla="*/ 1394930 h 2650279"/>
                  <a:gd name="connsiteX6" fmla="*/ 2897352 w 5774435"/>
                  <a:gd name="connsiteY6" fmla="*/ 2650330 h 2650279"/>
                  <a:gd name="connsiteX7" fmla="*/ 3360126 w 5774435"/>
                  <a:gd name="connsiteY7" fmla="*/ 2650330 h 2650279"/>
                  <a:gd name="connsiteX8" fmla="*/ 3380243 w 5774435"/>
                  <a:gd name="connsiteY8" fmla="*/ 1394930 h 2650279"/>
                  <a:gd name="connsiteX9" fmla="*/ 5774511 w 5774435"/>
                  <a:gd name="connsiteY9" fmla="*/ 1394930 h 2650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74435" h="2650279">
                    <a:moveTo>
                      <a:pt x="75" y="1394930"/>
                    </a:moveTo>
                    <a:lnTo>
                      <a:pt x="704258" y="1394930"/>
                    </a:lnTo>
                    <a:lnTo>
                      <a:pt x="724376" y="50"/>
                    </a:lnTo>
                    <a:lnTo>
                      <a:pt x="1187150" y="50"/>
                    </a:lnTo>
                    <a:lnTo>
                      <a:pt x="1207267" y="1394930"/>
                    </a:lnTo>
                    <a:lnTo>
                      <a:pt x="2877234" y="1394930"/>
                    </a:lnTo>
                    <a:lnTo>
                      <a:pt x="2897352" y="2650330"/>
                    </a:lnTo>
                    <a:lnTo>
                      <a:pt x="3360126" y="2650330"/>
                    </a:lnTo>
                    <a:lnTo>
                      <a:pt x="3380243" y="1394930"/>
                    </a:lnTo>
                    <a:lnTo>
                      <a:pt x="5774511" y="1394930"/>
                    </a:lnTo>
                  </a:path>
                </a:pathLst>
              </a:custGeom>
              <a:noFill/>
              <a:ln w="22352" cap="flat">
                <a:solidFill>
                  <a:srgbClr val="E4575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7B5EF680-F162-EF47-8FCF-0855968A2D32}"/>
              </a:ext>
            </a:extLst>
          </p:cNvPr>
          <p:cNvSpPr/>
          <p:nvPr/>
        </p:nvSpPr>
        <p:spPr>
          <a:xfrm>
            <a:off x="2236996" y="-89990"/>
            <a:ext cx="7450" cy="7450"/>
          </a:xfrm>
          <a:custGeom>
            <a:avLst/>
            <a:gdLst/>
            <a:ahLst/>
            <a:cxnLst/>
            <a:rect l="l" t="t" r="r" b="b"/>
            <a:pathLst>
              <a:path w="7450" h="7450"/>
            </a:pathLst>
          </a:custGeom>
          <a:noFill/>
          <a:ln w="7451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FA03D28C-99FF-F942-A992-2F538EF17A98}"/>
              </a:ext>
            </a:extLst>
          </p:cNvPr>
          <p:cNvSpPr/>
          <p:nvPr/>
        </p:nvSpPr>
        <p:spPr>
          <a:xfrm>
            <a:off x="2788361" y="282557"/>
            <a:ext cx="7450" cy="3427407"/>
          </a:xfrm>
          <a:custGeom>
            <a:avLst/>
            <a:gdLst>
              <a:gd name="connsiteX0" fmla="*/ 0 w 7450"/>
              <a:gd name="connsiteY0" fmla="*/ 0 h 3427407"/>
              <a:gd name="connsiteX1" fmla="*/ 0 w 7450"/>
              <a:gd name="connsiteY1" fmla="*/ 3427407 h 3427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50" h="3427407">
                <a:moveTo>
                  <a:pt x="0" y="0"/>
                </a:moveTo>
                <a:lnTo>
                  <a:pt x="0" y="3427407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sz="1200"/>
          </a:p>
        </p:txBody>
      </p:sp>
      <p:grpSp>
        <p:nvGrpSpPr>
          <p:cNvPr id="42" name="Graphic 2">
            <a:extLst>
              <a:ext uri="{FF2B5EF4-FFF2-40B4-BE49-F238E27FC236}">
                <a16:creationId xmlns:a16="http://schemas.microsoft.com/office/drawing/2014/main" id="{F9235EE2-AD23-6E4E-A048-DC2A12C89008}"/>
              </a:ext>
            </a:extLst>
          </p:cNvPr>
          <p:cNvGrpSpPr/>
          <p:nvPr/>
        </p:nvGrpSpPr>
        <p:grpSpPr>
          <a:xfrm>
            <a:off x="2343006" y="3664241"/>
            <a:ext cx="5789607" cy="469200"/>
            <a:chOff x="2321307" y="3081522"/>
            <a:chExt cx="5789607" cy="469200"/>
          </a:xfrm>
          <a:solidFill>
            <a:srgbClr val="2A3F5F"/>
          </a:solidFill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2592F50-C0B5-8547-8CE7-4F3D2F007701}"/>
                </a:ext>
              </a:extLst>
            </p:cNvPr>
            <p:cNvSpPr txBox="1"/>
            <p:nvPr/>
          </p:nvSpPr>
          <p:spPr>
            <a:xfrm>
              <a:off x="2500128" y="3081522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6D62344-A8BF-F64A-B28C-622CFC1ABDA3}"/>
                </a:ext>
              </a:extLst>
            </p:cNvPr>
            <p:cNvSpPr txBox="1"/>
            <p:nvPr/>
          </p:nvSpPr>
          <p:spPr>
            <a:xfrm>
              <a:off x="2321307" y="3273723"/>
              <a:ext cx="896399" cy="276999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Jun 2, 2014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78A561E-8EEF-D345-A2E1-806574C3BD84}"/>
                </a:ext>
              </a:extLst>
            </p:cNvPr>
            <p:cNvSpPr txBox="1"/>
            <p:nvPr/>
          </p:nvSpPr>
          <p:spPr>
            <a:xfrm>
              <a:off x="3224429" y="3081522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03:00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CFE0C6E-76F6-4348-8891-8EB9EDF4B3EA}"/>
                </a:ext>
              </a:extLst>
            </p:cNvPr>
            <p:cNvSpPr txBox="1"/>
            <p:nvPr/>
          </p:nvSpPr>
          <p:spPr>
            <a:xfrm>
              <a:off x="3948804" y="3081522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6B53C11-1D98-C84D-AC5C-E956F6CCB70E}"/>
                </a:ext>
              </a:extLst>
            </p:cNvPr>
            <p:cNvSpPr txBox="1"/>
            <p:nvPr/>
          </p:nvSpPr>
          <p:spPr>
            <a:xfrm>
              <a:off x="4673104" y="3081522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09:00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6996FE-BD09-3D4B-AC72-5A5E42189800}"/>
                </a:ext>
              </a:extLst>
            </p:cNvPr>
            <p:cNvSpPr txBox="1"/>
            <p:nvPr/>
          </p:nvSpPr>
          <p:spPr>
            <a:xfrm>
              <a:off x="5397405" y="3081522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F873BEF-E77E-2644-AB76-780F28B69DD6}"/>
                </a:ext>
              </a:extLst>
            </p:cNvPr>
            <p:cNvSpPr txBox="1"/>
            <p:nvPr/>
          </p:nvSpPr>
          <p:spPr>
            <a:xfrm>
              <a:off x="6121705" y="3081522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15:00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977BABE-FD8A-0342-905C-42C8B9E10FD6}"/>
                </a:ext>
              </a:extLst>
            </p:cNvPr>
            <p:cNvSpPr txBox="1"/>
            <p:nvPr/>
          </p:nvSpPr>
          <p:spPr>
            <a:xfrm>
              <a:off x="6846080" y="3081522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01B1624-F611-D841-87FD-D1494C3D0F29}"/>
                </a:ext>
              </a:extLst>
            </p:cNvPr>
            <p:cNvSpPr txBox="1"/>
            <p:nvPr/>
          </p:nvSpPr>
          <p:spPr>
            <a:xfrm>
              <a:off x="7570381" y="3081522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21:00</a:t>
              </a:r>
            </a:p>
          </p:txBody>
        </p:sp>
      </p:grpSp>
      <p:grpSp>
        <p:nvGrpSpPr>
          <p:cNvPr id="52" name="Graphic 2">
            <a:extLst>
              <a:ext uri="{FF2B5EF4-FFF2-40B4-BE49-F238E27FC236}">
                <a16:creationId xmlns:a16="http://schemas.microsoft.com/office/drawing/2014/main" id="{9E57A2E4-38A6-7040-8DF8-7F0FE33CE166}"/>
              </a:ext>
            </a:extLst>
          </p:cNvPr>
          <p:cNvGrpSpPr/>
          <p:nvPr/>
        </p:nvGrpSpPr>
        <p:grpSpPr>
          <a:xfrm>
            <a:off x="2470342" y="177228"/>
            <a:ext cx="354792" cy="3465306"/>
            <a:chOff x="2475540" y="-405491"/>
            <a:chExt cx="354792" cy="3465306"/>
          </a:xfrm>
          <a:solidFill>
            <a:srgbClr val="2A3F5F"/>
          </a:solidFill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84EB08D-3EDC-3540-86E2-176F4D077C56}"/>
                </a:ext>
              </a:extLst>
            </p:cNvPr>
            <p:cNvSpPr txBox="1"/>
            <p:nvPr/>
          </p:nvSpPr>
          <p:spPr>
            <a:xfrm>
              <a:off x="2475540" y="2782816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−3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214184A-45F4-2B4D-AD76-572FC8AF44EF}"/>
                </a:ext>
              </a:extLst>
            </p:cNvPr>
            <p:cNvSpPr txBox="1"/>
            <p:nvPr/>
          </p:nvSpPr>
          <p:spPr>
            <a:xfrm>
              <a:off x="2475540" y="2384268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−2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7F6BBDC-25A8-4048-9D54-E5F93B42900F}"/>
                </a:ext>
              </a:extLst>
            </p:cNvPr>
            <p:cNvSpPr txBox="1"/>
            <p:nvPr/>
          </p:nvSpPr>
          <p:spPr>
            <a:xfrm>
              <a:off x="2475540" y="1985720"/>
              <a:ext cx="3401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−1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7AF9FE0-8F27-DE4F-9F47-A803B12BFB59}"/>
                </a:ext>
              </a:extLst>
            </p:cNvPr>
            <p:cNvSpPr txBox="1"/>
            <p:nvPr/>
          </p:nvSpPr>
          <p:spPr>
            <a:xfrm>
              <a:off x="2557500" y="1587172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19FF54B-6456-FA4C-9E95-BC35595EFADA}"/>
                </a:ext>
              </a:extLst>
            </p:cNvPr>
            <p:cNvSpPr txBox="1"/>
            <p:nvPr/>
          </p:nvSpPr>
          <p:spPr>
            <a:xfrm>
              <a:off x="2557500" y="1188625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FEFA312-02FF-BE47-A222-380D69D4E482}"/>
                </a:ext>
              </a:extLst>
            </p:cNvPr>
            <p:cNvSpPr txBox="1"/>
            <p:nvPr/>
          </p:nvSpPr>
          <p:spPr>
            <a:xfrm>
              <a:off x="2557500" y="790077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054DC83-A1A8-964D-9778-FADD78724227}"/>
                </a:ext>
              </a:extLst>
            </p:cNvPr>
            <p:cNvSpPr txBox="1"/>
            <p:nvPr/>
          </p:nvSpPr>
          <p:spPr>
            <a:xfrm>
              <a:off x="2557500" y="391603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D3B35C7-56F4-214A-9549-5DC5FAACFECD}"/>
                </a:ext>
              </a:extLst>
            </p:cNvPr>
            <p:cNvSpPr txBox="1"/>
            <p:nvPr/>
          </p:nvSpPr>
          <p:spPr>
            <a:xfrm>
              <a:off x="2557500" y="-6944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BDAC57B-E6F4-AD46-930A-7ADEC8978447}"/>
                </a:ext>
              </a:extLst>
            </p:cNvPr>
            <p:cNvSpPr txBox="1"/>
            <p:nvPr/>
          </p:nvSpPr>
          <p:spPr>
            <a:xfrm>
              <a:off x="2557500" y="-405491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F9DC07ED-3EEE-664E-ADAE-CB19A83E41ED}"/>
              </a:ext>
            </a:extLst>
          </p:cNvPr>
          <p:cNvSpPr txBox="1"/>
          <p:nvPr/>
        </p:nvSpPr>
        <p:spPr>
          <a:xfrm rot="16200000">
            <a:off x="1287318" y="1898493"/>
            <a:ext cx="2112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600">
                <a:ea typeface="Open Sans"/>
                <a:cs typeface="Open Sans"/>
                <a:sym typeface="Open Sans"/>
                <a:rtl val="0"/>
              </a:rPr>
              <a:t>Household power [kW]</a:t>
            </a:r>
          </a:p>
        </p:txBody>
      </p:sp>
      <p:grpSp>
        <p:nvGrpSpPr>
          <p:cNvPr id="66" name="Graphic 4">
            <a:extLst>
              <a:ext uri="{FF2B5EF4-FFF2-40B4-BE49-F238E27FC236}">
                <a16:creationId xmlns:a16="http://schemas.microsoft.com/office/drawing/2014/main" id="{66EA7622-B8A1-744A-881D-22827D307AB2}"/>
              </a:ext>
            </a:extLst>
          </p:cNvPr>
          <p:cNvGrpSpPr/>
          <p:nvPr/>
        </p:nvGrpSpPr>
        <p:grpSpPr>
          <a:xfrm>
            <a:off x="2662853" y="4271287"/>
            <a:ext cx="4043757" cy="1824723"/>
            <a:chOff x="2834999" y="3928199"/>
            <a:chExt cx="4043757" cy="1824723"/>
          </a:xfrm>
          <a:solidFill>
            <a:srgbClr val="000000"/>
          </a:solidFill>
        </p:grpSpPr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04D047EE-E871-384B-9949-6F04C542CE23}"/>
                </a:ext>
              </a:extLst>
            </p:cNvPr>
            <p:cNvSpPr/>
            <p:nvPr/>
          </p:nvSpPr>
          <p:spPr>
            <a:xfrm flipH="1">
              <a:off x="2834999" y="3928199"/>
              <a:ext cx="45719" cy="1806171"/>
            </a:xfrm>
            <a:custGeom>
              <a:avLst/>
              <a:gdLst>
                <a:gd name="connsiteX0" fmla="*/ 94 w 7115"/>
                <a:gd name="connsiteY0" fmla="*/ 0 h 3415329"/>
                <a:gd name="connsiteX1" fmla="*/ 94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94" y="0"/>
                  </a:moveTo>
                  <a:lnTo>
                    <a:pt x="94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7FC5CCCB-B9B0-7E48-98CF-1A92C0167E88}"/>
                </a:ext>
              </a:extLst>
            </p:cNvPr>
            <p:cNvSpPr/>
            <p:nvPr/>
          </p:nvSpPr>
          <p:spPr>
            <a:xfrm flipH="1">
              <a:off x="3194249" y="3928199"/>
              <a:ext cx="45719" cy="1806171"/>
            </a:xfrm>
            <a:custGeom>
              <a:avLst/>
              <a:gdLst>
                <a:gd name="connsiteX0" fmla="*/ 144 w 7115"/>
                <a:gd name="connsiteY0" fmla="*/ 0 h 3415329"/>
                <a:gd name="connsiteX1" fmla="*/ 144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144" y="0"/>
                  </a:moveTo>
                  <a:lnTo>
                    <a:pt x="144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7A9A39FD-B8EB-DE41-ACF6-802C38EE0073}"/>
                </a:ext>
              </a:extLst>
            </p:cNvPr>
            <p:cNvSpPr/>
            <p:nvPr/>
          </p:nvSpPr>
          <p:spPr>
            <a:xfrm>
              <a:off x="3958610" y="3928199"/>
              <a:ext cx="45719" cy="1806171"/>
            </a:xfrm>
            <a:custGeom>
              <a:avLst/>
              <a:gdLst>
                <a:gd name="connsiteX0" fmla="*/ 245 w 7115"/>
                <a:gd name="connsiteY0" fmla="*/ 0 h 3415329"/>
                <a:gd name="connsiteX1" fmla="*/ 245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245" y="0"/>
                  </a:moveTo>
                  <a:lnTo>
                    <a:pt x="245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7CFC1473-5C8A-AB40-87B2-C2DCFCFD9DC2}"/>
                </a:ext>
              </a:extLst>
            </p:cNvPr>
            <p:cNvSpPr/>
            <p:nvPr/>
          </p:nvSpPr>
          <p:spPr>
            <a:xfrm>
              <a:off x="4317932" y="3928200"/>
              <a:ext cx="45719" cy="1817608"/>
            </a:xfrm>
            <a:custGeom>
              <a:avLst/>
              <a:gdLst>
                <a:gd name="connsiteX0" fmla="*/ 296 w 7115"/>
                <a:gd name="connsiteY0" fmla="*/ 0 h 3415329"/>
                <a:gd name="connsiteX1" fmla="*/ 296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296" y="0"/>
                  </a:moveTo>
                  <a:lnTo>
                    <a:pt x="296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F5BD0054-6A76-CE4F-B6D9-AEF7C454E993}"/>
                </a:ext>
              </a:extLst>
            </p:cNvPr>
            <p:cNvSpPr/>
            <p:nvPr/>
          </p:nvSpPr>
          <p:spPr>
            <a:xfrm flipH="1">
              <a:off x="4631462" y="3928199"/>
              <a:ext cx="45719" cy="1806171"/>
            </a:xfrm>
            <a:custGeom>
              <a:avLst/>
              <a:gdLst>
                <a:gd name="connsiteX0" fmla="*/ 346 w 7115"/>
                <a:gd name="connsiteY0" fmla="*/ 0 h 3415329"/>
                <a:gd name="connsiteX1" fmla="*/ 346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346" y="0"/>
                  </a:moveTo>
                  <a:lnTo>
                    <a:pt x="346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43E17E2A-9301-E24C-92DD-391A5E14D9AD}"/>
                </a:ext>
              </a:extLst>
            </p:cNvPr>
            <p:cNvSpPr/>
            <p:nvPr/>
          </p:nvSpPr>
          <p:spPr>
            <a:xfrm>
              <a:off x="5036502" y="3928199"/>
              <a:ext cx="45719" cy="1806171"/>
            </a:xfrm>
            <a:custGeom>
              <a:avLst/>
              <a:gdLst>
                <a:gd name="connsiteX0" fmla="*/ 397 w 7115"/>
                <a:gd name="connsiteY0" fmla="*/ 0 h 3415329"/>
                <a:gd name="connsiteX1" fmla="*/ 397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397" y="0"/>
                  </a:moveTo>
                  <a:lnTo>
                    <a:pt x="397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75A3541A-A6DD-C548-85C2-97FF21B75F4F}"/>
                </a:ext>
              </a:extLst>
            </p:cNvPr>
            <p:cNvSpPr/>
            <p:nvPr/>
          </p:nvSpPr>
          <p:spPr>
            <a:xfrm>
              <a:off x="5395824" y="3928199"/>
              <a:ext cx="45719" cy="1806171"/>
            </a:xfrm>
            <a:custGeom>
              <a:avLst/>
              <a:gdLst>
                <a:gd name="connsiteX0" fmla="*/ 447 w 7115"/>
                <a:gd name="connsiteY0" fmla="*/ 0 h 3415329"/>
                <a:gd name="connsiteX1" fmla="*/ 447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447" y="0"/>
                  </a:moveTo>
                  <a:lnTo>
                    <a:pt x="447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07A33013-470A-F64C-A230-AB267F7DED7A}"/>
                </a:ext>
              </a:extLst>
            </p:cNvPr>
            <p:cNvSpPr/>
            <p:nvPr/>
          </p:nvSpPr>
          <p:spPr>
            <a:xfrm>
              <a:off x="5755145" y="3928199"/>
              <a:ext cx="45719" cy="1817607"/>
            </a:xfrm>
            <a:custGeom>
              <a:avLst/>
              <a:gdLst>
                <a:gd name="connsiteX0" fmla="*/ 498 w 7115"/>
                <a:gd name="connsiteY0" fmla="*/ 0 h 3415329"/>
                <a:gd name="connsiteX1" fmla="*/ 498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498" y="0"/>
                  </a:moveTo>
                  <a:lnTo>
                    <a:pt x="498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62D088DE-F757-964E-94A5-DA194AA99FFA}"/>
                </a:ext>
              </a:extLst>
            </p:cNvPr>
            <p:cNvSpPr/>
            <p:nvPr/>
          </p:nvSpPr>
          <p:spPr>
            <a:xfrm flipH="1">
              <a:off x="6068747" y="3928199"/>
              <a:ext cx="45719" cy="1817607"/>
            </a:xfrm>
            <a:custGeom>
              <a:avLst/>
              <a:gdLst>
                <a:gd name="connsiteX0" fmla="*/ 548 w 7115"/>
                <a:gd name="connsiteY0" fmla="*/ 0 h 3415329"/>
                <a:gd name="connsiteX1" fmla="*/ 548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548" y="0"/>
                  </a:moveTo>
                  <a:lnTo>
                    <a:pt x="548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1E92EC52-D71C-004E-923B-7285EF4A437F}"/>
                </a:ext>
              </a:extLst>
            </p:cNvPr>
            <p:cNvSpPr/>
            <p:nvPr/>
          </p:nvSpPr>
          <p:spPr>
            <a:xfrm flipH="1">
              <a:off x="6427997" y="3928199"/>
              <a:ext cx="45719" cy="1806171"/>
            </a:xfrm>
            <a:custGeom>
              <a:avLst/>
              <a:gdLst>
                <a:gd name="connsiteX0" fmla="*/ 598 w 7115"/>
                <a:gd name="connsiteY0" fmla="*/ 0 h 3415329"/>
                <a:gd name="connsiteX1" fmla="*/ 598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598" y="0"/>
                  </a:moveTo>
                  <a:lnTo>
                    <a:pt x="598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CAA0A840-BB78-ED44-B0A3-9255AF5B220E}"/>
                </a:ext>
              </a:extLst>
            </p:cNvPr>
            <p:cNvSpPr/>
            <p:nvPr/>
          </p:nvSpPr>
          <p:spPr>
            <a:xfrm>
              <a:off x="6833037" y="3928199"/>
              <a:ext cx="45719" cy="1824723"/>
            </a:xfrm>
            <a:custGeom>
              <a:avLst/>
              <a:gdLst>
                <a:gd name="connsiteX0" fmla="*/ 649 w 7115"/>
                <a:gd name="connsiteY0" fmla="*/ 0 h 3415329"/>
                <a:gd name="connsiteX1" fmla="*/ 649 w 7115"/>
                <a:gd name="connsiteY1" fmla="*/ 3415330 h 3415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15" h="3415329">
                  <a:moveTo>
                    <a:pt x="649" y="0"/>
                  </a:moveTo>
                  <a:lnTo>
                    <a:pt x="649" y="3415330"/>
                  </a:lnTo>
                </a:path>
              </a:pathLst>
            </a:custGeom>
            <a:solidFill>
              <a:srgbClr val="000000"/>
            </a:solidFill>
            <a:ln w="7103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</p:grpSp>
      <p:sp>
        <p:nvSpPr>
          <p:cNvPr id="79" name="Freeform 78">
            <a:extLst>
              <a:ext uri="{FF2B5EF4-FFF2-40B4-BE49-F238E27FC236}">
                <a16:creationId xmlns:a16="http://schemas.microsoft.com/office/drawing/2014/main" id="{6A89FA5C-B341-144F-B40C-B5BD0AA8F2FF}"/>
              </a:ext>
            </a:extLst>
          </p:cNvPr>
          <p:cNvSpPr/>
          <p:nvPr/>
        </p:nvSpPr>
        <p:spPr>
          <a:xfrm>
            <a:off x="3427143" y="4289216"/>
            <a:ext cx="45719" cy="1788240"/>
          </a:xfrm>
          <a:custGeom>
            <a:avLst/>
            <a:gdLst>
              <a:gd name="connsiteX0" fmla="*/ 195 w 7115"/>
              <a:gd name="connsiteY0" fmla="*/ 0 h 3415329"/>
              <a:gd name="connsiteX1" fmla="*/ 195 w 7115"/>
              <a:gd name="connsiteY1" fmla="*/ 3415330 h 3415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15" h="3415329">
                <a:moveTo>
                  <a:pt x="195" y="0"/>
                </a:moveTo>
                <a:lnTo>
                  <a:pt x="195" y="3415330"/>
                </a:lnTo>
              </a:path>
            </a:pathLst>
          </a:custGeom>
          <a:solidFill>
            <a:srgbClr val="000000"/>
          </a:solidFill>
          <a:ln w="213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80" name="Freeform 79">
            <a:extLst>
              <a:ext uri="{FF2B5EF4-FFF2-40B4-BE49-F238E27FC236}">
                <a16:creationId xmlns:a16="http://schemas.microsoft.com/office/drawing/2014/main" id="{4CAB2644-9A89-B240-A4A7-C905680061F9}"/>
              </a:ext>
            </a:extLst>
          </p:cNvPr>
          <p:cNvSpPr/>
          <p:nvPr/>
        </p:nvSpPr>
        <p:spPr>
          <a:xfrm>
            <a:off x="2142737" y="3744461"/>
            <a:ext cx="7115" cy="7115"/>
          </a:xfrm>
          <a:custGeom>
            <a:avLst/>
            <a:gdLst/>
            <a:ahLst/>
            <a:cxnLst/>
            <a:rect l="l" t="t" r="r" b="b"/>
            <a:pathLst>
              <a:path w="7115" h="7115"/>
            </a:pathLst>
          </a:custGeom>
          <a:solidFill>
            <a:srgbClr val="000000"/>
          </a:solidFill>
          <a:ln w="7103" cap="flat">
            <a:noFill/>
            <a:prstDash val="solid"/>
            <a:miter/>
          </a:ln>
        </p:spPr>
        <p:txBody>
          <a:bodyPr rtlCol="0" anchor="ctr"/>
          <a:lstStyle/>
          <a:p>
            <a:endParaRPr lang="en-AU" sz="1200"/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0CA06459-7C5B-B147-9866-1FF852278D6B}"/>
              </a:ext>
            </a:extLst>
          </p:cNvPr>
          <p:cNvSpPr/>
          <p:nvPr/>
        </p:nvSpPr>
        <p:spPr>
          <a:xfrm>
            <a:off x="2142737" y="3744461"/>
            <a:ext cx="7115" cy="7115"/>
          </a:xfrm>
          <a:custGeom>
            <a:avLst/>
            <a:gdLst/>
            <a:ahLst/>
            <a:cxnLst/>
            <a:rect l="l" t="t" r="r" b="b"/>
            <a:pathLst>
              <a:path w="7115" h="7115"/>
            </a:pathLst>
          </a:custGeom>
          <a:solidFill>
            <a:srgbClr val="000000"/>
          </a:solidFill>
          <a:ln w="7103" cap="flat">
            <a:noFill/>
            <a:prstDash val="solid"/>
            <a:miter/>
          </a:ln>
        </p:spPr>
        <p:txBody>
          <a:bodyPr rtlCol="0" anchor="ctr"/>
          <a:lstStyle/>
          <a:p>
            <a:endParaRPr lang="en-AU" sz="1200"/>
          </a:p>
        </p:txBody>
      </p:sp>
      <p:grpSp>
        <p:nvGrpSpPr>
          <p:cNvPr id="82" name="Graphic 4">
            <a:extLst>
              <a:ext uri="{FF2B5EF4-FFF2-40B4-BE49-F238E27FC236}">
                <a16:creationId xmlns:a16="http://schemas.microsoft.com/office/drawing/2014/main" id="{C6FEF366-06F6-9E44-9CCF-716469B89A07}"/>
              </a:ext>
            </a:extLst>
          </p:cNvPr>
          <p:cNvGrpSpPr/>
          <p:nvPr/>
        </p:nvGrpSpPr>
        <p:grpSpPr>
          <a:xfrm>
            <a:off x="2708172" y="4385129"/>
            <a:ext cx="3858652" cy="1548888"/>
            <a:chOff x="2880320" y="4042043"/>
            <a:chExt cx="3858652" cy="1548888"/>
          </a:xfrm>
        </p:grpSpPr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C96C472A-9B26-B84E-9500-C32AD4B40887}"/>
                </a:ext>
              </a:extLst>
            </p:cNvPr>
            <p:cNvSpPr/>
            <p:nvPr/>
          </p:nvSpPr>
          <p:spPr>
            <a:xfrm>
              <a:off x="3599289" y="4042043"/>
              <a:ext cx="3139683" cy="394164"/>
            </a:xfrm>
            <a:custGeom>
              <a:avLst/>
              <a:gdLst>
                <a:gd name="connsiteX0" fmla="*/ 41 w 3139683"/>
                <a:gd name="connsiteY0" fmla="*/ 910805 h 910754"/>
                <a:gd name="connsiteX1" fmla="*/ 41 w 3139683"/>
                <a:gd name="connsiteY1" fmla="*/ 50 h 910754"/>
                <a:gd name="connsiteX2" fmla="*/ 3139725 w 3139683"/>
                <a:gd name="connsiteY2" fmla="*/ 50 h 910754"/>
                <a:gd name="connsiteX3" fmla="*/ 3139725 w 3139683"/>
                <a:gd name="connsiteY3" fmla="*/ 910805 h 910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9683" h="910754">
                  <a:moveTo>
                    <a:pt x="41" y="910805"/>
                  </a:moveTo>
                  <a:lnTo>
                    <a:pt x="41" y="50"/>
                  </a:lnTo>
                  <a:lnTo>
                    <a:pt x="3139725" y="50"/>
                  </a:lnTo>
                  <a:lnTo>
                    <a:pt x="3139725" y="910805"/>
                  </a:lnTo>
                  <a:close/>
                </a:path>
              </a:pathLst>
            </a:custGeom>
            <a:solidFill>
              <a:srgbClr val="3780BF">
                <a:alpha val="70000"/>
              </a:srgbClr>
            </a:solidFill>
            <a:ln w="21309" cap="flat">
              <a:solidFill>
                <a:srgbClr val="3780B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26205F6E-3DE8-D842-88A1-E3298212517C}"/>
                </a:ext>
              </a:extLst>
            </p:cNvPr>
            <p:cNvSpPr/>
            <p:nvPr/>
          </p:nvSpPr>
          <p:spPr>
            <a:xfrm>
              <a:off x="2880320" y="4617195"/>
              <a:ext cx="709178" cy="383282"/>
            </a:xfrm>
            <a:custGeom>
              <a:avLst/>
              <a:gdLst>
                <a:gd name="connsiteX0" fmla="*/ 709220 w 709178"/>
                <a:gd name="connsiteY0" fmla="*/ 910805 h 910754"/>
                <a:gd name="connsiteX1" fmla="*/ 709220 w 709178"/>
                <a:gd name="connsiteY1" fmla="*/ 50 h 910754"/>
                <a:gd name="connsiteX2" fmla="*/ 41 w 709178"/>
                <a:gd name="connsiteY2" fmla="*/ 50 h 910754"/>
                <a:gd name="connsiteX3" fmla="*/ 41 w 709178"/>
                <a:gd name="connsiteY3" fmla="*/ 910805 h 910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9178" h="910754">
                  <a:moveTo>
                    <a:pt x="709220" y="910805"/>
                  </a:moveTo>
                  <a:lnTo>
                    <a:pt x="709220" y="50"/>
                  </a:lnTo>
                  <a:lnTo>
                    <a:pt x="41" y="50"/>
                  </a:lnTo>
                  <a:lnTo>
                    <a:pt x="41" y="910805"/>
                  </a:lnTo>
                  <a:close/>
                </a:path>
              </a:pathLst>
            </a:custGeom>
            <a:solidFill>
              <a:srgbClr val="FF7F0E">
                <a:alpha val="70000"/>
              </a:srgbClr>
            </a:solidFill>
            <a:ln w="21309" cap="flat">
              <a:solidFill>
                <a:srgbClr val="FF7F0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12A6A8C0-18E6-3744-945D-A1F99B545C96}"/>
                </a:ext>
              </a:extLst>
            </p:cNvPr>
            <p:cNvSpPr/>
            <p:nvPr/>
          </p:nvSpPr>
          <p:spPr>
            <a:xfrm>
              <a:off x="3608764" y="5196767"/>
              <a:ext cx="2044643" cy="394164"/>
            </a:xfrm>
            <a:custGeom>
              <a:avLst/>
              <a:gdLst>
                <a:gd name="connsiteX0" fmla="*/ 41 w 2044643"/>
                <a:gd name="connsiteY0" fmla="*/ 910805 h 910754"/>
                <a:gd name="connsiteX1" fmla="*/ 41 w 2044643"/>
                <a:gd name="connsiteY1" fmla="*/ 50 h 910754"/>
                <a:gd name="connsiteX2" fmla="*/ 2044685 w 2044643"/>
                <a:gd name="connsiteY2" fmla="*/ 50 h 910754"/>
                <a:gd name="connsiteX3" fmla="*/ 2044685 w 2044643"/>
                <a:gd name="connsiteY3" fmla="*/ 910805 h 910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4643" h="910754">
                  <a:moveTo>
                    <a:pt x="41" y="910805"/>
                  </a:moveTo>
                  <a:lnTo>
                    <a:pt x="41" y="50"/>
                  </a:lnTo>
                  <a:lnTo>
                    <a:pt x="2044685" y="50"/>
                  </a:lnTo>
                  <a:lnTo>
                    <a:pt x="2044685" y="910805"/>
                  </a:lnTo>
                  <a:close/>
                </a:path>
              </a:pathLst>
            </a:custGeom>
            <a:solidFill>
              <a:srgbClr val="2CA02C">
                <a:alpha val="70000"/>
              </a:srgbClr>
            </a:solidFill>
            <a:ln w="21309" cap="flat">
              <a:solidFill>
                <a:srgbClr val="2CA02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</p:grpSp>
      <p:sp>
        <p:nvSpPr>
          <p:cNvPr id="92" name="Freeform 91">
            <a:extLst>
              <a:ext uri="{FF2B5EF4-FFF2-40B4-BE49-F238E27FC236}">
                <a16:creationId xmlns:a16="http://schemas.microsoft.com/office/drawing/2014/main" id="{C4001038-5685-0B41-8423-9B5AA893266E}"/>
              </a:ext>
            </a:extLst>
          </p:cNvPr>
          <p:cNvSpPr/>
          <p:nvPr/>
        </p:nvSpPr>
        <p:spPr>
          <a:xfrm>
            <a:off x="2624541" y="6068221"/>
            <a:ext cx="4026613" cy="45719"/>
          </a:xfrm>
          <a:custGeom>
            <a:avLst/>
            <a:gdLst>
              <a:gd name="connsiteX0" fmla="*/ 0 w 4333198"/>
              <a:gd name="connsiteY0" fmla="*/ 0 h 7115"/>
              <a:gd name="connsiteX1" fmla="*/ 4333199 w 4333198"/>
              <a:gd name="connsiteY1" fmla="*/ 0 h 7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33198" h="7115">
                <a:moveTo>
                  <a:pt x="0" y="0"/>
                </a:moveTo>
                <a:lnTo>
                  <a:pt x="4333199" y="0"/>
                </a:lnTo>
              </a:path>
            </a:pathLst>
          </a:custGeom>
          <a:noFill/>
          <a:ln w="14206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36013CED-1C95-DF4C-BF6E-FF529586EF31}"/>
              </a:ext>
            </a:extLst>
          </p:cNvPr>
          <p:cNvSpPr/>
          <p:nvPr/>
        </p:nvSpPr>
        <p:spPr>
          <a:xfrm>
            <a:off x="2142737" y="3744461"/>
            <a:ext cx="7115" cy="7115"/>
          </a:xfrm>
          <a:custGeom>
            <a:avLst/>
            <a:gdLst/>
            <a:ahLst/>
            <a:cxnLst/>
            <a:rect l="l" t="t" r="r" b="b"/>
            <a:pathLst>
              <a:path w="7115" h="7115"/>
            </a:pathLst>
          </a:custGeom>
          <a:noFill/>
          <a:ln w="7103" cap="flat">
            <a:noFill/>
            <a:prstDash val="solid"/>
            <a:miter/>
          </a:ln>
        </p:spPr>
        <p:txBody>
          <a:bodyPr rtlCol="0" anchor="ctr"/>
          <a:lstStyle/>
          <a:p>
            <a:endParaRPr lang="en-AU" sz="120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58892DA-A43B-FD4E-A04B-8F64E1A6D041}"/>
              </a:ext>
            </a:extLst>
          </p:cNvPr>
          <p:cNvSpPr txBox="1"/>
          <p:nvPr/>
        </p:nvSpPr>
        <p:spPr>
          <a:xfrm>
            <a:off x="2498780" y="6119195"/>
            <a:ext cx="418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−10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C2B0167-B213-0249-9089-F82FF81C7233}"/>
              </a:ext>
            </a:extLst>
          </p:cNvPr>
          <p:cNvSpPr txBox="1"/>
          <p:nvPr/>
        </p:nvSpPr>
        <p:spPr>
          <a:xfrm>
            <a:off x="2897164" y="6119195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−5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35F15BC-F563-D140-A6A9-1F4A58F06468}"/>
              </a:ext>
            </a:extLst>
          </p:cNvPr>
          <p:cNvSpPr txBox="1"/>
          <p:nvPr/>
        </p:nvSpPr>
        <p:spPr>
          <a:xfrm>
            <a:off x="3295619" y="6119195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0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45760B9-F21E-7242-B7F9-A7B528AAA760}"/>
              </a:ext>
            </a:extLst>
          </p:cNvPr>
          <p:cNvSpPr txBox="1"/>
          <p:nvPr/>
        </p:nvSpPr>
        <p:spPr>
          <a:xfrm>
            <a:off x="3654940" y="6119195"/>
            <a:ext cx="272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5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6ECA8E5-3AB9-EC4F-883C-D61AFD1DC942}"/>
              </a:ext>
            </a:extLst>
          </p:cNvPr>
          <p:cNvSpPr txBox="1"/>
          <p:nvPr/>
        </p:nvSpPr>
        <p:spPr>
          <a:xfrm>
            <a:off x="3975128" y="611919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10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7CB58EB-A700-BE42-BEE8-986720348EF8}"/>
              </a:ext>
            </a:extLst>
          </p:cNvPr>
          <p:cNvSpPr txBox="1"/>
          <p:nvPr/>
        </p:nvSpPr>
        <p:spPr>
          <a:xfrm>
            <a:off x="4334377" y="611919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15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6875AC8-BAC7-EB43-97B9-3B5D21EAD1A6}"/>
              </a:ext>
            </a:extLst>
          </p:cNvPr>
          <p:cNvSpPr txBox="1"/>
          <p:nvPr/>
        </p:nvSpPr>
        <p:spPr>
          <a:xfrm>
            <a:off x="4693699" y="611919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20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4BB89A1-A65E-ED41-A391-9167CDCB4FFB}"/>
              </a:ext>
            </a:extLst>
          </p:cNvPr>
          <p:cNvSpPr txBox="1"/>
          <p:nvPr/>
        </p:nvSpPr>
        <p:spPr>
          <a:xfrm>
            <a:off x="5053020" y="611919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25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B98A9FF-2BDE-644C-AB01-D6B5C37D80BF}"/>
              </a:ext>
            </a:extLst>
          </p:cNvPr>
          <p:cNvSpPr txBox="1"/>
          <p:nvPr/>
        </p:nvSpPr>
        <p:spPr>
          <a:xfrm>
            <a:off x="5412341" y="611919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30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68987D7-C22F-9346-AF66-FA557DEE5541}"/>
              </a:ext>
            </a:extLst>
          </p:cNvPr>
          <p:cNvSpPr txBox="1"/>
          <p:nvPr/>
        </p:nvSpPr>
        <p:spPr>
          <a:xfrm>
            <a:off x="5771662" y="611919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35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2C49160-7251-894D-A599-D82739CABB50}"/>
              </a:ext>
            </a:extLst>
          </p:cNvPr>
          <p:cNvSpPr txBox="1"/>
          <p:nvPr/>
        </p:nvSpPr>
        <p:spPr>
          <a:xfrm>
            <a:off x="6130912" y="611919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40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C301BF2-FCAF-DC48-9BDA-089C7BF1E1AD}"/>
              </a:ext>
            </a:extLst>
          </p:cNvPr>
          <p:cNvSpPr txBox="1"/>
          <p:nvPr/>
        </p:nvSpPr>
        <p:spPr>
          <a:xfrm>
            <a:off x="6490233" y="611919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200">
                <a:ea typeface="Open Sans"/>
                <a:cs typeface="Open Sans"/>
                <a:sym typeface="Open Sans"/>
                <a:rtl val="0"/>
              </a:rPr>
              <a:t>45</a:t>
            </a:r>
          </a:p>
        </p:txBody>
      </p:sp>
      <p:sp>
        <p:nvSpPr>
          <p:cNvPr id="108" name="Freeform 107">
            <a:extLst>
              <a:ext uri="{FF2B5EF4-FFF2-40B4-BE49-F238E27FC236}">
                <a16:creationId xmlns:a16="http://schemas.microsoft.com/office/drawing/2014/main" id="{5AA8BC40-ED39-8F4B-94B1-4DCFB1CD12B5}"/>
              </a:ext>
            </a:extLst>
          </p:cNvPr>
          <p:cNvSpPr/>
          <p:nvPr/>
        </p:nvSpPr>
        <p:spPr>
          <a:xfrm>
            <a:off x="6566826" y="4583305"/>
            <a:ext cx="60709" cy="1426732"/>
          </a:xfrm>
          <a:custGeom>
            <a:avLst/>
            <a:gdLst>
              <a:gd name="connsiteX0" fmla="*/ 0 w 7115"/>
              <a:gd name="connsiteY0" fmla="*/ 2959952 h 2959952"/>
              <a:gd name="connsiteX1" fmla="*/ 0 w 7115"/>
              <a:gd name="connsiteY1" fmla="*/ 0 h 2959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15" h="2959952">
                <a:moveTo>
                  <a:pt x="0" y="2959952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0"/>
            </a:srgbClr>
          </a:solidFill>
          <a:ln w="28575" cap="flat">
            <a:solidFill>
              <a:srgbClr val="D62728">
                <a:alpha val="70000"/>
              </a:srgbClr>
            </a:solidFill>
            <a:prstDash val="sysDash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8935C75-A843-D742-80BA-003DD3622071}"/>
              </a:ext>
            </a:extLst>
          </p:cNvPr>
          <p:cNvSpPr txBox="1"/>
          <p:nvPr/>
        </p:nvSpPr>
        <p:spPr>
          <a:xfrm>
            <a:off x="3568451" y="6419377"/>
            <a:ext cx="17465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60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9EE1227-4119-AD48-83E6-67E44DA2B9E7}"/>
              </a:ext>
            </a:extLst>
          </p:cNvPr>
          <p:cNvSpPr txBox="1"/>
          <p:nvPr/>
        </p:nvSpPr>
        <p:spPr>
          <a:xfrm rot="16200000">
            <a:off x="1995549" y="4990014"/>
            <a:ext cx="846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600" dirty="0">
                <a:ea typeface="Open Sans"/>
                <a:cs typeface="Open Sans"/>
                <a:sym typeface="Open Sans"/>
                <a:rtl val="0"/>
              </a:rPr>
              <a:t>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B81E6E57-EEE5-C546-A116-20AD4D6504AC}"/>
                  </a:ext>
                </a:extLst>
              </p:cNvPr>
              <p:cNvSpPr txBox="1"/>
              <p:nvPr/>
            </p:nvSpPr>
            <p:spPr>
              <a:xfrm>
                <a:off x="6800241" y="5003901"/>
                <a:ext cx="2353337" cy="55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AU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AU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16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d>
                                        <m:d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  <m:t>,  </m:t>
                                      </m:r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  <m:d>
                                        <m:d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FR" sz="16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AU" sz="1600" b="1" i="1">
                                          <a:solidFill>
                                            <a:srgbClr val="F58518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𝑺</m:t>
                                      </m:r>
                                      <m:d>
                                        <m:dPr>
                                          <m:ctrlPr>
                                            <a:rPr lang="en-AU" sz="1600" b="1" i="1">
                                              <a:solidFill>
                                                <a:srgbClr val="F58518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AU" sz="1600" b="1" i="1">
                                              <a:solidFill>
                                                <a:srgbClr val="F58518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AU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AU" sz="1600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B81E6E57-EEE5-C546-A116-20AD4D650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241" y="5003901"/>
                <a:ext cx="2353337" cy="555665"/>
              </a:xfrm>
              <a:prstGeom prst="rect">
                <a:avLst/>
              </a:prstGeom>
              <a:blipFill>
                <a:blip r:embed="rId3"/>
                <a:stretch>
                  <a:fillRect l="-15054" t="-77273" b="-120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FF704B81-F6E1-8548-AD4A-54B2A48547EC}"/>
                  </a:ext>
                </a:extLst>
              </p:cNvPr>
              <p:cNvSpPr txBox="1"/>
              <p:nvPr/>
            </p:nvSpPr>
            <p:spPr>
              <a:xfrm>
                <a:off x="6800243" y="5685521"/>
                <a:ext cx="3020699" cy="6616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AU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AU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16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d>
                                        <m:d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AU" sz="1600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AU" sz="1600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𝑺</m:t>
                                          </m:r>
                                          <m:r>
                                            <a:rPr lang="en-AU" sz="1600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AU" sz="1600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  <m:r>
                                            <a:rPr lang="en-AU" sz="1600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acc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  <m:t>,  </m:t>
                                      </m:r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  <m:d>
                                        <m:d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bar>
                                        <m:barPr>
                                          <m:ctrlPr>
                                            <a:rPr lang="en-AU" sz="1600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AU" sz="1600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𝑺</m:t>
                                          </m:r>
                                          <m:r>
                                            <a:rPr lang="en-AU" sz="1600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AU" sz="1600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  <m:r>
                                            <a:rPr lang="en-AU" sz="1600" b="1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bar>
                                    </m:e>
                                  </m:d>
                                </m:e>
                              </m:func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AU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AU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̅"/>
                                  <m:ctrlPr>
                                    <a:rPr lang="en-AU" sz="1600" b="1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AU" sz="1600" b="1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  <m:r>
                                    <a:rPr lang="en-AU" sz="1600" b="1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AU" sz="1600" b="1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AU" sz="1600" b="1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acc>
                            </m:e>
                          </m:nary>
                        </m:den>
                      </m:f>
                    </m:oMath>
                  </m:oMathPara>
                </a14:m>
                <a:endParaRPr lang="en-AU" sz="1600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FF704B81-F6E1-8548-AD4A-54B2A4854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243" y="5685521"/>
                <a:ext cx="3020699" cy="661656"/>
              </a:xfrm>
              <a:prstGeom prst="rect">
                <a:avLst/>
              </a:prstGeom>
              <a:blipFill>
                <a:blip r:embed="rId4"/>
                <a:stretch>
                  <a:fillRect l="-11297" t="-52830" b="-981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1EEEA578-9ADC-B943-A82F-C3CB0A888672}"/>
                  </a:ext>
                </a:extLst>
              </p:cNvPr>
              <p:cNvSpPr txBox="1"/>
              <p:nvPr/>
            </p:nvSpPr>
            <p:spPr>
              <a:xfrm>
                <a:off x="6816135" y="4254069"/>
                <a:ext cx="1742721" cy="562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AU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AU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16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d>
                                        <m:d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  <m:t>,  </m:t>
                                      </m:r>
                                      <m:r>
                                        <a:rPr lang="en-AU" sz="1600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  <m:d>
                                        <m:dPr>
                                          <m:ctrlP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AU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AU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AU" sz="160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1EEEA578-9ADC-B943-A82F-C3CB0A888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135" y="4254069"/>
                <a:ext cx="1742721" cy="562718"/>
              </a:xfrm>
              <a:prstGeom prst="rect">
                <a:avLst/>
              </a:prstGeom>
              <a:blipFill>
                <a:blip r:embed="rId5"/>
                <a:stretch>
                  <a:fillRect l="-19565" t="-75556" b="-1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TextBox 114">
            <a:extLst>
              <a:ext uri="{FF2B5EF4-FFF2-40B4-BE49-F238E27FC236}">
                <a16:creationId xmlns:a16="http://schemas.microsoft.com/office/drawing/2014/main" id="{33B3773A-6312-D84C-8FF9-0390F1E9A989}"/>
              </a:ext>
            </a:extLst>
          </p:cNvPr>
          <p:cNvSpPr txBox="1"/>
          <p:nvPr/>
        </p:nvSpPr>
        <p:spPr>
          <a:xfrm>
            <a:off x="3031872" y="237149"/>
            <a:ext cx="1384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E45755"/>
                </a:solidFill>
              </a:rPr>
              <a:t>Battery profile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2F60DF64-26D3-3D4D-89C9-2E1134C1857D}"/>
              </a:ext>
            </a:extLst>
          </p:cNvPr>
          <p:cNvCxnSpPr>
            <a:cxnSpLocks/>
          </p:cNvCxnSpPr>
          <p:nvPr/>
        </p:nvCxnSpPr>
        <p:spPr>
          <a:xfrm>
            <a:off x="3749299" y="551907"/>
            <a:ext cx="0" cy="346568"/>
          </a:xfrm>
          <a:prstGeom prst="straightConnector1">
            <a:avLst/>
          </a:prstGeom>
          <a:ln w="12700">
            <a:solidFill>
              <a:srgbClr val="E457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E0104CCE-5A32-704A-A88D-C88A9BC33BAF}"/>
              </a:ext>
            </a:extLst>
          </p:cNvPr>
          <p:cNvSpPr txBox="1"/>
          <p:nvPr/>
        </p:nvSpPr>
        <p:spPr>
          <a:xfrm>
            <a:off x="4283436" y="545686"/>
            <a:ext cx="1569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F58518"/>
                </a:solidFill>
              </a:rPr>
              <a:t>Solar production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9D7D0AEF-9801-AF4B-9324-63AB902C6BC8}"/>
              </a:ext>
            </a:extLst>
          </p:cNvPr>
          <p:cNvCxnSpPr>
            <a:cxnSpLocks/>
          </p:cNvCxnSpPr>
          <p:nvPr/>
        </p:nvCxnSpPr>
        <p:spPr>
          <a:xfrm>
            <a:off x="4984303" y="852774"/>
            <a:ext cx="0" cy="847686"/>
          </a:xfrm>
          <a:prstGeom prst="straightConnector1">
            <a:avLst/>
          </a:prstGeom>
          <a:ln w="12700">
            <a:solidFill>
              <a:srgbClr val="F585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8586B463-F9EA-004E-ABE9-2F5F66CBD831}"/>
              </a:ext>
            </a:extLst>
          </p:cNvPr>
          <p:cNvSpPr txBox="1"/>
          <p:nvPr/>
        </p:nvSpPr>
        <p:spPr>
          <a:xfrm>
            <a:off x="7398348" y="1091678"/>
            <a:ext cx="11751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>
                <a:solidFill>
                  <a:srgbClr val="4C78A8"/>
                </a:solidFill>
              </a:rPr>
              <a:t>Load profile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7FAC535C-6640-8C44-A6B9-C471CC18844C}"/>
              </a:ext>
            </a:extLst>
          </p:cNvPr>
          <p:cNvCxnSpPr>
            <a:cxnSpLocks/>
          </p:cNvCxnSpPr>
          <p:nvPr/>
        </p:nvCxnSpPr>
        <p:spPr>
          <a:xfrm>
            <a:off x="7949945" y="1417217"/>
            <a:ext cx="0" cy="427127"/>
          </a:xfrm>
          <a:prstGeom prst="straightConnector1">
            <a:avLst/>
          </a:prstGeom>
          <a:ln w="12700">
            <a:solidFill>
              <a:srgbClr val="4C7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E52AC29B-D6A1-154B-8203-E786A5F4AC93}"/>
              </a:ext>
            </a:extLst>
          </p:cNvPr>
          <p:cNvSpPr txBox="1"/>
          <p:nvPr/>
        </p:nvSpPr>
        <p:spPr>
          <a:xfrm>
            <a:off x="3440265" y="4397384"/>
            <a:ext cx="1089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/>
              <a:t>No storage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6CAC5BD-9233-8B4F-94CF-4292181FD755}"/>
              </a:ext>
            </a:extLst>
          </p:cNvPr>
          <p:cNvSpPr txBox="1"/>
          <p:nvPr/>
        </p:nvSpPr>
        <p:spPr>
          <a:xfrm>
            <a:off x="3488411" y="5560076"/>
            <a:ext cx="1157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Definition 2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7F97384F-BDEB-FF43-BC21-66DA74790002}"/>
              </a:ext>
            </a:extLst>
          </p:cNvPr>
          <p:cNvCxnSpPr>
            <a:cxnSpLocks/>
          </p:cNvCxnSpPr>
          <p:nvPr/>
        </p:nvCxnSpPr>
        <p:spPr>
          <a:xfrm flipH="1">
            <a:off x="2695391" y="5169684"/>
            <a:ext cx="3871435" cy="0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3798A92-5EC6-2546-955F-73FBB3DB2A7C}"/>
              </a:ext>
            </a:extLst>
          </p:cNvPr>
          <p:cNvCxnSpPr>
            <a:cxnSpLocks/>
          </p:cNvCxnSpPr>
          <p:nvPr/>
        </p:nvCxnSpPr>
        <p:spPr>
          <a:xfrm flipH="1">
            <a:off x="5469041" y="5754669"/>
            <a:ext cx="109778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7EB3A6E5-E8F4-F942-9ED4-BD9D7B033C84}"/>
              </a:ext>
            </a:extLst>
          </p:cNvPr>
          <p:cNvSpPr txBox="1"/>
          <p:nvPr/>
        </p:nvSpPr>
        <p:spPr>
          <a:xfrm>
            <a:off x="3445497" y="4976554"/>
            <a:ext cx="11574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600" dirty="0"/>
              <a:t>Definition 1</a:t>
            </a:r>
          </a:p>
        </p:txBody>
      </p:sp>
    </p:spTree>
    <p:extLst>
      <p:ext uri="{BB962C8B-B14F-4D97-AF65-F5344CB8AC3E}">
        <p14:creationId xmlns:p14="http://schemas.microsoft.com/office/powerpoint/2010/main" val="2656977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aphic 2">
            <a:extLst>
              <a:ext uri="{FF2B5EF4-FFF2-40B4-BE49-F238E27FC236}">
                <a16:creationId xmlns:a16="http://schemas.microsoft.com/office/drawing/2014/main" id="{D342ADA1-2A64-674D-8DB2-F028BE02890C}"/>
              </a:ext>
            </a:extLst>
          </p:cNvPr>
          <p:cNvGrpSpPr/>
          <p:nvPr/>
        </p:nvGrpSpPr>
        <p:grpSpPr>
          <a:xfrm>
            <a:off x="3156997" y="98295"/>
            <a:ext cx="5324400" cy="3128000"/>
            <a:chOff x="3156997" y="-36177"/>
            <a:chExt cx="5324400" cy="3128000"/>
          </a:xfrm>
          <a:solidFill>
            <a:srgbClr val="000000"/>
          </a:solidFill>
        </p:grpSpPr>
        <p:grpSp>
          <p:nvGrpSpPr>
            <p:cNvPr id="75" name="Graphic 2">
              <a:extLst>
                <a:ext uri="{FF2B5EF4-FFF2-40B4-BE49-F238E27FC236}">
                  <a16:creationId xmlns:a16="http://schemas.microsoft.com/office/drawing/2014/main" id="{66327878-443B-7249-A85E-187894F105A4}"/>
                </a:ext>
              </a:extLst>
            </p:cNvPr>
            <p:cNvGrpSpPr/>
            <p:nvPr/>
          </p:nvGrpSpPr>
          <p:grpSpPr>
            <a:xfrm>
              <a:off x="3824893" y="-36177"/>
              <a:ext cx="4007171" cy="3128000"/>
              <a:chOff x="3824893" y="-36177"/>
              <a:chExt cx="4007171" cy="3128000"/>
            </a:xfrm>
            <a:solidFill>
              <a:srgbClr val="000000"/>
            </a:solidFill>
          </p:grpSpPr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353602F3-E8D4-AE4D-AF9B-88D9A1E010F1}"/>
                  </a:ext>
                </a:extLst>
              </p:cNvPr>
              <p:cNvSpPr/>
              <p:nvPr/>
            </p:nvSpPr>
            <p:spPr>
              <a:xfrm>
                <a:off x="3824893" y="-36177"/>
                <a:ext cx="6800" cy="3128000"/>
              </a:xfrm>
              <a:custGeom>
                <a:avLst/>
                <a:gdLst>
                  <a:gd name="connsiteX0" fmla="*/ 165 w 6800"/>
                  <a:gd name="connsiteY0" fmla="*/ 0 h 3128000"/>
                  <a:gd name="connsiteX1" fmla="*/ 165 w 6800"/>
                  <a:gd name="connsiteY1" fmla="*/ 3128000 h 312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0" h="3128000">
                    <a:moveTo>
                      <a:pt x="165" y="0"/>
                    </a:moveTo>
                    <a:lnTo>
                      <a:pt x="165" y="3128000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99F3C2BA-8E26-534C-A3DB-70AF943B0CCC}"/>
                  </a:ext>
                </a:extLst>
              </p:cNvPr>
              <p:cNvSpPr/>
              <p:nvPr/>
            </p:nvSpPr>
            <p:spPr>
              <a:xfrm>
                <a:off x="4492721" y="-36177"/>
                <a:ext cx="6800" cy="3128000"/>
              </a:xfrm>
              <a:custGeom>
                <a:avLst/>
                <a:gdLst>
                  <a:gd name="connsiteX0" fmla="*/ 263 w 6800"/>
                  <a:gd name="connsiteY0" fmla="*/ 0 h 3128000"/>
                  <a:gd name="connsiteX1" fmla="*/ 263 w 6800"/>
                  <a:gd name="connsiteY1" fmla="*/ 3128000 h 312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0" h="3128000">
                    <a:moveTo>
                      <a:pt x="263" y="0"/>
                    </a:moveTo>
                    <a:lnTo>
                      <a:pt x="263" y="3128000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A95591F7-BB31-7747-93B1-482C7BEC69C3}"/>
                  </a:ext>
                </a:extLst>
              </p:cNvPr>
              <p:cNvSpPr/>
              <p:nvPr/>
            </p:nvSpPr>
            <p:spPr>
              <a:xfrm>
                <a:off x="5160617" y="-36177"/>
                <a:ext cx="6800" cy="3128000"/>
              </a:xfrm>
              <a:custGeom>
                <a:avLst/>
                <a:gdLst>
                  <a:gd name="connsiteX0" fmla="*/ 362 w 6800"/>
                  <a:gd name="connsiteY0" fmla="*/ 0 h 3128000"/>
                  <a:gd name="connsiteX1" fmla="*/ 362 w 6800"/>
                  <a:gd name="connsiteY1" fmla="*/ 3128000 h 312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0" h="3128000">
                    <a:moveTo>
                      <a:pt x="362" y="0"/>
                    </a:moveTo>
                    <a:lnTo>
                      <a:pt x="362" y="3128000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03291576-EC46-B246-93E5-82352F7C427B}"/>
                  </a:ext>
                </a:extLst>
              </p:cNvPr>
              <p:cNvSpPr/>
              <p:nvPr/>
            </p:nvSpPr>
            <p:spPr>
              <a:xfrm>
                <a:off x="5828445" y="-36177"/>
                <a:ext cx="6800" cy="3128000"/>
              </a:xfrm>
              <a:custGeom>
                <a:avLst/>
                <a:gdLst>
                  <a:gd name="connsiteX0" fmla="*/ 460 w 6800"/>
                  <a:gd name="connsiteY0" fmla="*/ 0 h 3128000"/>
                  <a:gd name="connsiteX1" fmla="*/ 460 w 6800"/>
                  <a:gd name="connsiteY1" fmla="*/ 3128000 h 312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0" h="3128000">
                    <a:moveTo>
                      <a:pt x="460" y="0"/>
                    </a:moveTo>
                    <a:lnTo>
                      <a:pt x="460" y="3128000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22186E72-FBCF-B94A-B1BB-681014F95826}"/>
                  </a:ext>
                </a:extLst>
              </p:cNvPr>
              <p:cNvSpPr/>
              <p:nvPr/>
            </p:nvSpPr>
            <p:spPr>
              <a:xfrm>
                <a:off x="6496341" y="-36177"/>
                <a:ext cx="6800" cy="3128000"/>
              </a:xfrm>
              <a:custGeom>
                <a:avLst/>
                <a:gdLst>
                  <a:gd name="connsiteX0" fmla="*/ 558 w 6800"/>
                  <a:gd name="connsiteY0" fmla="*/ 0 h 3128000"/>
                  <a:gd name="connsiteX1" fmla="*/ 558 w 6800"/>
                  <a:gd name="connsiteY1" fmla="*/ 3128000 h 312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0" h="3128000">
                    <a:moveTo>
                      <a:pt x="558" y="0"/>
                    </a:moveTo>
                    <a:lnTo>
                      <a:pt x="558" y="3128000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81" name="Freeform 80">
                <a:extLst>
                  <a:ext uri="{FF2B5EF4-FFF2-40B4-BE49-F238E27FC236}">
                    <a16:creationId xmlns:a16="http://schemas.microsoft.com/office/drawing/2014/main" id="{862C0D9B-B6C7-824E-8267-F21C53A5C3C1}"/>
                  </a:ext>
                </a:extLst>
              </p:cNvPr>
              <p:cNvSpPr/>
              <p:nvPr/>
            </p:nvSpPr>
            <p:spPr>
              <a:xfrm>
                <a:off x="7164237" y="-36177"/>
                <a:ext cx="6800" cy="3128000"/>
              </a:xfrm>
              <a:custGeom>
                <a:avLst/>
                <a:gdLst>
                  <a:gd name="connsiteX0" fmla="*/ 656 w 6800"/>
                  <a:gd name="connsiteY0" fmla="*/ 0 h 3128000"/>
                  <a:gd name="connsiteX1" fmla="*/ 656 w 6800"/>
                  <a:gd name="connsiteY1" fmla="*/ 3128000 h 312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0" h="3128000">
                    <a:moveTo>
                      <a:pt x="656" y="0"/>
                    </a:moveTo>
                    <a:lnTo>
                      <a:pt x="656" y="3128000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6E26572E-0D5C-914F-A5EF-814F8A167ADE}"/>
                  </a:ext>
                </a:extLst>
              </p:cNvPr>
              <p:cNvSpPr/>
              <p:nvPr/>
            </p:nvSpPr>
            <p:spPr>
              <a:xfrm>
                <a:off x="7832065" y="-36177"/>
                <a:ext cx="6800" cy="3128000"/>
              </a:xfrm>
              <a:custGeom>
                <a:avLst/>
                <a:gdLst>
                  <a:gd name="connsiteX0" fmla="*/ 755 w 6800"/>
                  <a:gd name="connsiteY0" fmla="*/ 0 h 3128000"/>
                  <a:gd name="connsiteX1" fmla="*/ 755 w 6800"/>
                  <a:gd name="connsiteY1" fmla="*/ 3128000 h 312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00" h="3128000">
                    <a:moveTo>
                      <a:pt x="755" y="0"/>
                    </a:moveTo>
                    <a:lnTo>
                      <a:pt x="755" y="3128000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  <p:grpSp>
          <p:nvGrpSpPr>
            <p:cNvPr id="83" name="Graphic 2">
              <a:extLst>
                <a:ext uri="{FF2B5EF4-FFF2-40B4-BE49-F238E27FC236}">
                  <a16:creationId xmlns:a16="http://schemas.microsoft.com/office/drawing/2014/main" id="{822756FB-8FF1-1C46-8E7F-D3D000B82E6E}"/>
                </a:ext>
              </a:extLst>
            </p:cNvPr>
            <p:cNvGrpSpPr/>
            <p:nvPr/>
          </p:nvGrpSpPr>
          <p:grpSpPr>
            <a:xfrm>
              <a:off x="3156997" y="166939"/>
              <a:ext cx="5324400" cy="2005592"/>
              <a:chOff x="3156997" y="166939"/>
              <a:chExt cx="5324400" cy="2005592"/>
            </a:xfrm>
            <a:solidFill>
              <a:srgbClr val="000000"/>
            </a:solidFill>
          </p:grpSpPr>
          <p:sp>
            <p:nvSpPr>
              <p:cNvPr id="84" name="Freeform 83">
                <a:extLst>
                  <a:ext uri="{FF2B5EF4-FFF2-40B4-BE49-F238E27FC236}">
                    <a16:creationId xmlns:a16="http://schemas.microsoft.com/office/drawing/2014/main" id="{4E702F14-490A-9643-A085-B6A1D491F324}"/>
                  </a:ext>
                </a:extLst>
              </p:cNvPr>
              <p:cNvSpPr/>
              <p:nvPr/>
            </p:nvSpPr>
            <p:spPr>
              <a:xfrm>
                <a:off x="3156997" y="2172531"/>
                <a:ext cx="5324400" cy="6800"/>
              </a:xfrm>
              <a:custGeom>
                <a:avLst/>
                <a:gdLst>
                  <a:gd name="connsiteX0" fmla="*/ 0 w 5324400"/>
                  <a:gd name="connsiteY0" fmla="*/ 375 h 6800"/>
                  <a:gd name="connsiteX1" fmla="*/ 5324400 w 5324400"/>
                  <a:gd name="connsiteY1" fmla="*/ 375 h 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24400" h="6800">
                    <a:moveTo>
                      <a:pt x="0" y="375"/>
                    </a:moveTo>
                    <a:lnTo>
                      <a:pt x="5324400" y="375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85" name="Freeform 84">
                <a:extLst>
                  <a:ext uri="{FF2B5EF4-FFF2-40B4-BE49-F238E27FC236}">
                    <a16:creationId xmlns:a16="http://schemas.microsoft.com/office/drawing/2014/main" id="{496FAE52-3590-7045-A75E-5E5938ED3F9F}"/>
                  </a:ext>
                </a:extLst>
              </p:cNvPr>
              <p:cNvSpPr/>
              <p:nvPr/>
            </p:nvSpPr>
            <p:spPr>
              <a:xfrm>
                <a:off x="3156997" y="1671167"/>
                <a:ext cx="5324400" cy="6800"/>
              </a:xfrm>
              <a:custGeom>
                <a:avLst/>
                <a:gdLst>
                  <a:gd name="connsiteX0" fmla="*/ 0 w 5324400"/>
                  <a:gd name="connsiteY0" fmla="*/ 301 h 6800"/>
                  <a:gd name="connsiteX1" fmla="*/ 5324400 w 5324400"/>
                  <a:gd name="connsiteY1" fmla="*/ 301 h 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24400" h="6800">
                    <a:moveTo>
                      <a:pt x="0" y="301"/>
                    </a:moveTo>
                    <a:lnTo>
                      <a:pt x="5324400" y="301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86" name="Freeform 85">
                <a:extLst>
                  <a:ext uri="{FF2B5EF4-FFF2-40B4-BE49-F238E27FC236}">
                    <a16:creationId xmlns:a16="http://schemas.microsoft.com/office/drawing/2014/main" id="{69026727-3C4E-4445-B8EB-C629C9CA3381}"/>
                  </a:ext>
                </a:extLst>
              </p:cNvPr>
              <p:cNvSpPr/>
              <p:nvPr/>
            </p:nvSpPr>
            <p:spPr>
              <a:xfrm>
                <a:off x="3156997" y="1169735"/>
                <a:ext cx="5324400" cy="6800"/>
              </a:xfrm>
              <a:custGeom>
                <a:avLst/>
                <a:gdLst>
                  <a:gd name="connsiteX0" fmla="*/ 0 w 5324400"/>
                  <a:gd name="connsiteY0" fmla="*/ 227 h 6800"/>
                  <a:gd name="connsiteX1" fmla="*/ 5324400 w 5324400"/>
                  <a:gd name="connsiteY1" fmla="*/ 227 h 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24400" h="6800">
                    <a:moveTo>
                      <a:pt x="0" y="227"/>
                    </a:moveTo>
                    <a:lnTo>
                      <a:pt x="5324400" y="227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87" name="Freeform 86">
                <a:extLst>
                  <a:ext uri="{FF2B5EF4-FFF2-40B4-BE49-F238E27FC236}">
                    <a16:creationId xmlns:a16="http://schemas.microsoft.com/office/drawing/2014/main" id="{792FC35E-9D9B-2743-BB95-B2626B5B2093}"/>
                  </a:ext>
                </a:extLst>
              </p:cNvPr>
              <p:cNvSpPr/>
              <p:nvPr/>
            </p:nvSpPr>
            <p:spPr>
              <a:xfrm>
                <a:off x="3156997" y="668371"/>
                <a:ext cx="5324400" cy="6800"/>
              </a:xfrm>
              <a:custGeom>
                <a:avLst/>
                <a:gdLst>
                  <a:gd name="connsiteX0" fmla="*/ 0 w 5324400"/>
                  <a:gd name="connsiteY0" fmla="*/ 154 h 6800"/>
                  <a:gd name="connsiteX1" fmla="*/ 5324400 w 5324400"/>
                  <a:gd name="connsiteY1" fmla="*/ 154 h 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24400" h="6800">
                    <a:moveTo>
                      <a:pt x="0" y="154"/>
                    </a:moveTo>
                    <a:lnTo>
                      <a:pt x="5324400" y="154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63F20AAF-3346-8648-B287-70C4139B0CF2}"/>
                  </a:ext>
                </a:extLst>
              </p:cNvPr>
              <p:cNvSpPr/>
              <p:nvPr/>
            </p:nvSpPr>
            <p:spPr>
              <a:xfrm>
                <a:off x="3156997" y="166939"/>
                <a:ext cx="5324400" cy="6800"/>
              </a:xfrm>
              <a:custGeom>
                <a:avLst/>
                <a:gdLst>
                  <a:gd name="connsiteX0" fmla="*/ 0 w 5324400"/>
                  <a:gd name="connsiteY0" fmla="*/ 80 h 6800"/>
                  <a:gd name="connsiteX1" fmla="*/ 5324400 w 5324400"/>
                  <a:gd name="connsiteY1" fmla="*/ 80 h 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24400" h="6800">
                    <a:moveTo>
                      <a:pt x="0" y="80"/>
                    </a:moveTo>
                    <a:lnTo>
                      <a:pt x="5324400" y="80"/>
                    </a:lnTo>
                  </a:path>
                </a:pathLst>
              </a:custGeom>
              <a:solidFill>
                <a:srgbClr val="000000"/>
              </a:solidFill>
              <a:ln w="6794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</p:grpSp>
      <p:sp>
        <p:nvSpPr>
          <p:cNvPr id="89" name="Freeform 88">
            <a:extLst>
              <a:ext uri="{FF2B5EF4-FFF2-40B4-BE49-F238E27FC236}">
                <a16:creationId xmlns:a16="http://schemas.microsoft.com/office/drawing/2014/main" id="{261F62A7-E839-6E42-9172-31F1A4C9E9B4}"/>
              </a:ext>
            </a:extLst>
          </p:cNvPr>
          <p:cNvSpPr/>
          <p:nvPr/>
        </p:nvSpPr>
        <p:spPr>
          <a:xfrm>
            <a:off x="3156997" y="2808435"/>
            <a:ext cx="5324400" cy="6800"/>
          </a:xfrm>
          <a:custGeom>
            <a:avLst/>
            <a:gdLst>
              <a:gd name="connsiteX0" fmla="*/ 0 w 5324400"/>
              <a:gd name="connsiteY0" fmla="*/ 449 h 6800"/>
              <a:gd name="connsiteX1" fmla="*/ 5324400 w 5324400"/>
              <a:gd name="connsiteY1" fmla="*/ 449 h 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24400" h="6800">
                <a:moveTo>
                  <a:pt x="0" y="449"/>
                </a:moveTo>
                <a:lnTo>
                  <a:pt x="5324400" y="449"/>
                </a:lnTo>
              </a:path>
            </a:pathLst>
          </a:custGeom>
          <a:solidFill>
            <a:srgbClr val="000000"/>
          </a:solidFill>
          <a:ln w="1358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90" name="Freeform 89">
            <a:extLst>
              <a:ext uri="{FF2B5EF4-FFF2-40B4-BE49-F238E27FC236}">
                <a16:creationId xmlns:a16="http://schemas.microsoft.com/office/drawing/2014/main" id="{0F5D4DE9-A831-744C-A4EF-80F288E21752}"/>
              </a:ext>
            </a:extLst>
          </p:cNvPr>
          <p:cNvSpPr/>
          <p:nvPr/>
        </p:nvSpPr>
        <p:spPr>
          <a:xfrm>
            <a:off x="2701397" y="-376177"/>
            <a:ext cx="6800" cy="6800"/>
          </a:xfrm>
          <a:custGeom>
            <a:avLst/>
            <a:gdLst/>
            <a:ahLst/>
            <a:cxnLst/>
            <a:rect l="l" t="t" r="r" b="b"/>
            <a:pathLst>
              <a:path w="6800" h="6800"/>
            </a:pathLst>
          </a:custGeom>
          <a:solidFill>
            <a:srgbClr val="000000"/>
          </a:solidFill>
          <a:ln w="6794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91" name="Freeform 90">
            <a:extLst>
              <a:ext uri="{FF2B5EF4-FFF2-40B4-BE49-F238E27FC236}">
                <a16:creationId xmlns:a16="http://schemas.microsoft.com/office/drawing/2014/main" id="{D820C00C-07A2-8F41-A80A-EB82F696FDD9}"/>
              </a:ext>
            </a:extLst>
          </p:cNvPr>
          <p:cNvSpPr/>
          <p:nvPr/>
        </p:nvSpPr>
        <p:spPr>
          <a:xfrm>
            <a:off x="2701397" y="-376177"/>
            <a:ext cx="6800" cy="6800"/>
          </a:xfrm>
          <a:custGeom>
            <a:avLst/>
            <a:gdLst/>
            <a:ahLst/>
            <a:cxnLst/>
            <a:rect l="l" t="t" r="r" b="b"/>
            <a:pathLst>
              <a:path w="6800" h="6800"/>
            </a:pathLst>
          </a:custGeom>
          <a:solidFill>
            <a:srgbClr val="000000"/>
          </a:solidFill>
          <a:ln w="6794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grpSp>
        <p:nvGrpSpPr>
          <p:cNvPr id="92" name="Graphic 2">
            <a:extLst>
              <a:ext uri="{FF2B5EF4-FFF2-40B4-BE49-F238E27FC236}">
                <a16:creationId xmlns:a16="http://schemas.microsoft.com/office/drawing/2014/main" id="{E8BAB880-62FF-8943-A3B4-67794EE9F39E}"/>
              </a:ext>
            </a:extLst>
          </p:cNvPr>
          <p:cNvGrpSpPr/>
          <p:nvPr/>
        </p:nvGrpSpPr>
        <p:grpSpPr>
          <a:xfrm>
            <a:off x="3156997" y="254695"/>
            <a:ext cx="5324400" cy="2815200"/>
            <a:chOff x="3156997" y="120223"/>
            <a:chExt cx="5324400" cy="2815200"/>
          </a:xfrm>
        </p:grpSpPr>
        <p:grpSp>
          <p:nvGrpSpPr>
            <p:cNvPr id="93" name="Graphic 2">
              <a:extLst>
                <a:ext uri="{FF2B5EF4-FFF2-40B4-BE49-F238E27FC236}">
                  <a16:creationId xmlns:a16="http://schemas.microsoft.com/office/drawing/2014/main" id="{30E480E3-E2A9-6E42-BBBD-C0A938B90FC9}"/>
                </a:ext>
              </a:extLst>
            </p:cNvPr>
            <p:cNvGrpSpPr/>
            <p:nvPr/>
          </p:nvGrpSpPr>
          <p:grpSpPr>
            <a:xfrm>
              <a:off x="3156997" y="120223"/>
              <a:ext cx="5324400" cy="2553739"/>
              <a:chOff x="3156997" y="120223"/>
              <a:chExt cx="5324400" cy="2553739"/>
            </a:xfrm>
          </p:grpSpPr>
          <p:sp>
            <p:nvSpPr>
              <p:cNvPr id="94" name="Freeform 93">
                <a:extLst>
                  <a:ext uri="{FF2B5EF4-FFF2-40B4-BE49-F238E27FC236}">
                    <a16:creationId xmlns:a16="http://schemas.microsoft.com/office/drawing/2014/main" id="{9A531BF4-26A1-5747-886C-19BABEBCF0A3}"/>
                  </a:ext>
                </a:extLst>
              </p:cNvPr>
              <p:cNvSpPr/>
              <p:nvPr/>
            </p:nvSpPr>
            <p:spPr>
              <a:xfrm>
                <a:off x="3156997" y="120223"/>
                <a:ext cx="5324400" cy="2553739"/>
              </a:xfrm>
              <a:custGeom>
                <a:avLst/>
                <a:gdLst>
                  <a:gd name="connsiteX0" fmla="*/ 5324467 w 5324400"/>
                  <a:gd name="connsiteY0" fmla="*/ 2553790 h 2553739"/>
                  <a:gd name="connsiteX1" fmla="*/ 67 w 5324400"/>
                  <a:gd name="connsiteY1" fmla="*/ 2553790 h 2553739"/>
                  <a:gd name="connsiteX2" fmla="*/ 67 w 5324400"/>
                  <a:gd name="connsiteY2" fmla="*/ 2354074 h 2553739"/>
                  <a:gd name="connsiteX3" fmla="*/ 18631 w 5324400"/>
                  <a:gd name="connsiteY3" fmla="*/ 2467362 h 2553739"/>
                  <a:gd name="connsiteX4" fmla="*/ 37195 w 5324400"/>
                  <a:gd name="connsiteY4" fmla="*/ 2499458 h 2553739"/>
                  <a:gd name="connsiteX5" fmla="*/ 55691 w 5324400"/>
                  <a:gd name="connsiteY5" fmla="*/ 2492522 h 2553739"/>
                  <a:gd name="connsiteX6" fmla="*/ 74255 w 5324400"/>
                  <a:gd name="connsiteY6" fmla="*/ 2444922 h 2553739"/>
                  <a:gd name="connsiteX7" fmla="*/ 92819 w 5324400"/>
                  <a:gd name="connsiteY7" fmla="*/ 2452878 h 2553739"/>
                  <a:gd name="connsiteX8" fmla="*/ 111383 w 5324400"/>
                  <a:gd name="connsiteY8" fmla="*/ 2451042 h 2553739"/>
                  <a:gd name="connsiteX9" fmla="*/ 129947 w 5324400"/>
                  <a:gd name="connsiteY9" fmla="*/ 2463826 h 2553739"/>
                  <a:gd name="connsiteX10" fmla="*/ 148511 w 5324400"/>
                  <a:gd name="connsiteY10" fmla="*/ 2495174 h 2553739"/>
                  <a:gd name="connsiteX11" fmla="*/ 167007 w 5324400"/>
                  <a:gd name="connsiteY11" fmla="*/ 2498030 h 2553739"/>
                  <a:gd name="connsiteX12" fmla="*/ 185571 w 5324400"/>
                  <a:gd name="connsiteY12" fmla="*/ 2467770 h 2553739"/>
                  <a:gd name="connsiteX13" fmla="*/ 204135 w 5324400"/>
                  <a:gd name="connsiteY13" fmla="*/ 2454306 h 2553739"/>
                  <a:gd name="connsiteX14" fmla="*/ 222699 w 5324400"/>
                  <a:gd name="connsiteY14" fmla="*/ 2411534 h 2553739"/>
                  <a:gd name="connsiteX15" fmla="*/ 241263 w 5324400"/>
                  <a:gd name="connsiteY15" fmla="*/ 2357338 h 2553739"/>
                  <a:gd name="connsiteX16" fmla="*/ 259827 w 5324400"/>
                  <a:gd name="connsiteY16" fmla="*/ 2457706 h 2553739"/>
                  <a:gd name="connsiteX17" fmla="*/ 278323 w 5324400"/>
                  <a:gd name="connsiteY17" fmla="*/ 2496330 h 2553739"/>
                  <a:gd name="connsiteX18" fmla="*/ 296887 w 5324400"/>
                  <a:gd name="connsiteY18" fmla="*/ 2486742 h 2553739"/>
                  <a:gd name="connsiteX19" fmla="*/ 315451 w 5324400"/>
                  <a:gd name="connsiteY19" fmla="*/ 2457502 h 2553739"/>
                  <a:gd name="connsiteX20" fmla="*/ 334015 w 5324400"/>
                  <a:gd name="connsiteY20" fmla="*/ 2441454 h 2553739"/>
                  <a:gd name="connsiteX21" fmla="*/ 352579 w 5324400"/>
                  <a:gd name="connsiteY21" fmla="*/ 2449886 h 2553739"/>
                  <a:gd name="connsiteX22" fmla="*/ 371075 w 5324400"/>
                  <a:gd name="connsiteY22" fmla="*/ 2479534 h 2553739"/>
                  <a:gd name="connsiteX23" fmla="*/ 389639 w 5324400"/>
                  <a:gd name="connsiteY23" fmla="*/ 2500274 h 2553739"/>
                  <a:gd name="connsiteX24" fmla="*/ 408203 w 5324400"/>
                  <a:gd name="connsiteY24" fmla="*/ 2489530 h 2553739"/>
                  <a:gd name="connsiteX25" fmla="*/ 426767 w 5324400"/>
                  <a:gd name="connsiteY25" fmla="*/ 2449410 h 2553739"/>
                  <a:gd name="connsiteX26" fmla="*/ 445331 w 5324400"/>
                  <a:gd name="connsiteY26" fmla="*/ 2446758 h 2553739"/>
                  <a:gd name="connsiteX27" fmla="*/ 463895 w 5324400"/>
                  <a:gd name="connsiteY27" fmla="*/ 2442202 h 2553739"/>
                  <a:gd name="connsiteX28" fmla="*/ 482391 w 5324400"/>
                  <a:gd name="connsiteY28" fmla="*/ 2454782 h 2553739"/>
                  <a:gd name="connsiteX29" fmla="*/ 500955 w 5324400"/>
                  <a:gd name="connsiteY29" fmla="*/ 2452334 h 2553739"/>
                  <a:gd name="connsiteX30" fmla="*/ 519519 w 5324400"/>
                  <a:gd name="connsiteY30" fmla="*/ 2471034 h 2553739"/>
                  <a:gd name="connsiteX31" fmla="*/ 538083 w 5324400"/>
                  <a:gd name="connsiteY31" fmla="*/ 2460222 h 2553739"/>
                  <a:gd name="connsiteX32" fmla="*/ 556647 w 5324400"/>
                  <a:gd name="connsiteY32" fmla="*/ 2435878 h 2553739"/>
                  <a:gd name="connsiteX33" fmla="*/ 575143 w 5324400"/>
                  <a:gd name="connsiteY33" fmla="*/ 2447506 h 2553739"/>
                  <a:gd name="connsiteX34" fmla="*/ 593707 w 5324400"/>
                  <a:gd name="connsiteY34" fmla="*/ 2480146 h 2553739"/>
                  <a:gd name="connsiteX35" fmla="*/ 612271 w 5324400"/>
                  <a:gd name="connsiteY35" fmla="*/ 2493814 h 2553739"/>
                  <a:gd name="connsiteX36" fmla="*/ 630835 w 5324400"/>
                  <a:gd name="connsiteY36" fmla="*/ 2493950 h 2553739"/>
                  <a:gd name="connsiteX37" fmla="*/ 649399 w 5324400"/>
                  <a:gd name="connsiteY37" fmla="*/ 2452606 h 2553739"/>
                  <a:gd name="connsiteX38" fmla="*/ 667963 w 5324400"/>
                  <a:gd name="connsiteY38" fmla="*/ 2457094 h 2553739"/>
                  <a:gd name="connsiteX39" fmla="*/ 686459 w 5324400"/>
                  <a:gd name="connsiteY39" fmla="*/ 2450022 h 2553739"/>
                  <a:gd name="connsiteX40" fmla="*/ 705023 w 5324400"/>
                  <a:gd name="connsiteY40" fmla="*/ 2460018 h 2553739"/>
                  <a:gd name="connsiteX41" fmla="*/ 723587 w 5324400"/>
                  <a:gd name="connsiteY41" fmla="*/ 2495446 h 2553739"/>
                  <a:gd name="connsiteX42" fmla="*/ 742151 w 5324400"/>
                  <a:gd name="connsiteY42" fmla="*/ 2464506 h 2553739"/>
                  <a:gd name="connsiteX43" fmla="*/ 760715 w 5324400"/>
                  <a:gd name="connsiteY43" fmla="*/ 2414186 h 2553739"/>
                  <a:gd name="connsiteX44" fmla="*/ 779279 w 5324400"/>
                  <a:gd name="connsiteY44" fmla="*/ 2443970 h 2553739"/>
                  <a:gd name="connsiteX45" fmla="*/ 816339 w 5324400"/>
                  <a:gd name="connsiteY45" fmla="*/ 2447506 h 2553739"/>
                  <a:gd name="connsiteX46" fmla="*/ 834903 w 5324400"/>
                  <a:gd name="connsiteY46" fmla="*/ 2495174 h 2553739"/>
                  <a:gd name="connsiteX47" fmla="*/ 853467 w 5324400"/>
                  <a:gd name="connsiteY47" fmla="*/ 2493678 h 2553739"/>
                  <a:gd name="connsiteX48" fmla="*/ 872031 w 5324400"/>
                  <a:gd name="connsiteY48" fmla="*/ 2483954 h 2553739"/>
                  <a:gd name="connsiteX49" fmla="*/ 890527 w 5324400"/>
                  <a:gd name="connsiteY49" fmla="*/ 2444786 h 2553739"/>
                  <a:gd name="connsiteX50" fmla="*/ 909091 w 5324400"/>
                  <a:gd name="connsiteY50" fmla="*/ 2434382 h 2553739"/>
                  <a:gd name="connsiteX51" fmla="*/ 946219 w 5324400"/>
                  <a:gd name="connsiteY51" fmla="*/ 2484498 h 2553739"/>
                  <a:gd name="connsiteX52" fmla="*/ 964783 w 5324400"/>
                  <a:gd name="connsiteY52" fmla="*/ 2499730 h 2553739"/>
                  <a:gd name="connsiteX53" fmla="*/ 983347 w 5324400"/>
                  <a:gd name="connsiteY53" fmla="*/ 2484158 h 2553739"/>
                  <a:gd name="connsiteX54" fmla="*/ 1001843 w 5324400"/>
                  <a:gd name="connsiteY54" fmla="*/ 2383790 h 2553739"/>
                  <a:gd name="connsiteX55" fmla="*/ 1020407 w 5324400"/>
                  <a:gd name="connsiteY55" fmla="*/ 2359990 h 2553739"/>
                  <a:gd name="connsiteX56" fmla="*/ 1038971 w 5324400"/>
                  <a:gd name="connsiteY56" fmla="*/ 2429146 h 2553739"/>
                  <a:gd name="connsiteX57" fmla="*/ 1057535 w 5324400"/>
                  <a:gd name="connsiteY57" fmla="*/ 2483954 h 2553739"/>
                  <a:gd name="connsiteX58" fmla="*/ 1076099 w 5324400"/>
                  <a:gd name="connsiteY58" fmla="*/ 2490822 h 2553739"/>
                  <a:gd name="connsiteX59" fmla="*/ 1094663 w 5324400"/>
                  <a:gd name="connsiteY59" fmla="*/ 2491094 h 2553739"/>
                  <a:gd name="connsiteX60" fmla="*/ 1113159 w 5324400"/>
                  <a:gd name="connsiteY60" fmla="*/ 2436626 h 2553739"/>
                  <a:gd name="connsiteX61" fmla="*/ 1150287 w 5324400"/>
                  <a:gd name="connsiteY61" fmla="*/ 2449682 h 2553739"/>
                  <a:gd name="connsiteX62" fmla="*/ 1168851 w 5324400"/>
                  <a:gd name="connsiteY62" fmla="*/ 2482594 h 2553739"/>
                  <a:gd name="connsiteX63" fmla="*/ 1187415 w 5324400"/>
                  <a:gd name="connsiteY63" fmla="*/ 2493882 h 2553739"/>
                  <a:gd name="connsiteX64" fmla="*/ 1205911 w 5324400"/>
                  <a:gd name="connsiteY64" fmla="*/ 2495174 h 2553739"/>
                  <a:gd name="connsiteX65" fmla="*/ 1224475 w 5324400"/>
                  <a:gd name="connsiteY65" fmla="*/ 2456890 h 2553739"/>
                  <a:gd name="connsiteX66" fmla="*/ 1243039 w 5324400"/>
                  <a:gd name="connsiteY66" fmla="*/ 2450770 h 2553739"/>
                  <a:gd name="connsiteX67" fmla="*/ 1261603 w 5324400"/>
                  <a:gd name="connsiteY67" fmla="*/ 2354006 h 2553739"/>
                  <a:gd name="connsiteX68" fmla="*/ 1280167 w 5324400"/>
                  <a:gd name="connsiteY68" fmla="*/ 2438394 h 2553739"/>
                  <a:gd name="connsiteX69" fmla="*/ 1298731 w 5324400"/>
                  <a:gd name="connsiteY69" fmla="*/ 2465798 h 2553739"/>
                  <a:gd name="connsiteX70" fmla="*/ 1317227 w 5324400"/>
                  <a:gd name="connsiteY70" fmla="*/ 2432410 h 2553739"/>
                  <a:gd name="connsiteX71" fmla="*/ 1335791 w 5324400"/>
                  <a:gd name="connsiteY71" fmla="*/ 2401878 h 2553739"/>
                  <a:gd name="connsiteX72" fmla="*/ 1354355 w 5324400"/>
                  <a:gd name="connsiteY72" fmla="*/ 2382430 h 2553739"/>
                  <a:gd name="connsiteX73" fmla="*/ 1372919 w 5324400"/>
                  <a:gd name="connsiteY73" fmla="*/ 2383994 h 2553739"/>
                  <a:gd name="connsiteX74" fmla="*/ 1391483 w 5324400"/>
                  <a:gd name="connsiteY74" fmla="*/ 2415954 h 2553739"/>
                  <a:gd name="connsiteX75" fmla="*/ 1409979 w 5324400"/>
                  <a:gd name="connsiteY75" fmla="*/ 2435402 h 2553739"/>
                  <a:gd name="connsiteX76" fmla="*/ 1428543 w 5324400"/>
                  <a:gd name="connsiteY76" fmla="*/ 2493134 h 2553739"/>
                  <a:gd name="connsiteX77" fmla="*/ 1447107 w 5324400"/>
                  <a:gd name="connsiteY77" fmla="*/ 2440026 h 2553739"/>
                  <a:gd name="connsiteX78" fmla="*/ 1465671 w 5324400"/>
                  <a:gd name="connsiteY78" fmla="*/ 2436286 h 2553739"/>
                  <a:gd name="connsiteX79" fmla="*/ 1484235 w 5324400"/>
                  <a:gd name="connsiteY79" fmla="*/ 1681554 h 2553739"/>
                  <a:gd name="connsiteX80" fmla="*/ 1502799 w 5324400"/>
                  <a:gd name="connsiteY80" fmla="*/ 2343330 h 2553739"/>
                  <a:gd name="connsiteX81" fmla="*/ 1521295 w 5324400"/>
                  <a:gd name="connsiteY81" fmla="*/ 2452266 h 2553739"/>
                  <a:gd name="connsiteX82" fmla="*/ 1539859 w 5324400"/>
                  <a:gd name="connsiteY82" fmla="*/ 2459610 h 2553739"/>
                  <a:gd name="connsiteX83" fmla="*/ 1576987 w 5324400"/>
                  <a:gd name="connsiteY83" fmla="*/ 2389774 h 2553739"/>
                  <a:gd name="connsiteX84" fmla="*/ 1595551 w 5324400"/>
                  <a:gd name="connsiteY84" fmla="*/ 2290018 h 2553739"/>
                  <a:gd name="connsiteX85" fmla="*/ 1614115 w 5324400"/>
                  <a:gd name="connsiteY85" fmla="*/ 1046162 h 2553739"/>
                  <a:gd name="connsiteX86" fmla="*/ 1632611 w 5324400"/>
                  <a:gd name="connsiteY86" fmla="*/ 1219970 h 2553739"/>
                  <a:gd name="connsiteX87" fmla="*/ 1651175 w 5324400"/>
                  <a:gd name="connsiteY87" fmla="*/ 2355502 h 2553739"/>
                  <a:gd name="connsiteX88" fmla="*/ 1669739 w 5324400"/>
                  <a:gd name="connsiteY88" fmla="*/ 2358562 h 2553739"/>
                  <a:gd name="connsiteX89" fmla="*/ 1688303 w 5324400"/>
                  <a:gd name="connsiteY89" fmla="*/ 1247646 h 2553739"/>
                  <a:gd name="connsiteX90" fmla="*/ 1706867 w 5324400"/>
                  <a:gd name="connsiteY90" fmla="*/ 1641774 h 2553739"/>
                  <a:gd name="connsiteX91" fmla="*/ 1725363 w 5324400"/>
                  <a:gd name="connsiteY91" fmla="*/ 2443970 h 2553739"/>
                  <a:gd name="connsiteX92" fmla="*/ 1743927 w 5324400"/>
                  <a:gd name="connsiteY92" fmla="*/ 2441522 h 2553739"/>
                  <a:gd name="connsiteX93" fmla="*/ 1762491 w 5324400"/>
                  <a:gd name="connsiteY93" fmla="*/ 2419422 h 2553739"/>
                  <a:gd name="connsiteX94" fmla="*/ 1781055 w 5324400"/>
                  <a:gd name="connsiteY94" fmla="*/ 2406298 h 2553739"/>
                  <a:gd name="connsiteX95" fmla="*/ 1818183 w 5324400"/>
                  <a:gd name="connsiteY95" fmla="*/ 2422210 h 2553739"/>
                  <a:gd name="connsiteX96" fmla="*/ 1836679 w 5324400"/>
                  <a:gd name="connsiteY96" fmla="*/ 2441454 h 2553739"/>
                  <a:gd name="connsiteX97" fmla="*/ 1855243 w 5324400"/>
                  <a:gd name="connsiteY97" fmla="*/ 1413566 h 2553739"/>
                  <a:gd name="connsiteX98" fmla="*/ 1873807 w 5324400"/>
                  <a:gd name="connsiteY98" fmla="*/ 1134290 h 2553739"/>
                  <a:gd name="connsiteX99" fmla="*/ 1910935 w 5324400"/>
                  <a:gd name="connsiteY99" fmla="*/ 2428330 h 2553739"/>
                  <a:gd name="connsiteX100" fmla="*/ 1929499 w 5324400"/>
                  <a:gd name="connsiteY100" fmla="*/ 2428262 h 2553739"/>
                  <a:gd name="connsiteX101" fmla="*/ 1947995 w 5324400"/>
                  <a:gd name="connsiteY101" fmla="*/ 2430846 h 2553739"/>
                  <a:gd name="connsiteX102" fmla="*/ 1966559 w 5324400"/>
                  <a:gd name="connsiteY102" fmla="*/ 2475726 h 2553739"/>
                  <a:gd name="connsiteX103" fmla="*/ 1985123 w 5324400"/>
                  <a:gd name="connsiteY103" fmla="*/ 2443562 h 2553739"/>
                  <a:gd name="connsiteX104" fmla="*/ 2003687 w 5324400"/>
                  <a:gd name="connsiteY104" fmla="*/ 2396710 h 2553739"/>
                  <a:gd name="connsiteX105" fmla="*/ 2022251 w 5324400"/>
                  <a:gd name="connsiteY105" fmla="*/ 2377330 h 2553739"/>
                  <a:gd name="connsiteX106" fmla="*/ 2040747 w 5324400"/>
                  <a:gd name="connsiteY106" fmla="*/ 2429486 h 2553739"/>
                  <a:gd name="connsiteX107" fmla="*/ 2059311 w 5324400"/>
                  <a:gd name="connsiteY107" fmla="*/ 2415342 h 2553739"/>
                  <a:gd name="connsiteX108" fmla="*/ 2077875 w 5324400"/>
                  <a:gd name="connsiteY108" fmla="*/ 2463894 h 2553739"/>
                  <a:gd name="connsiteX109" fmla="*/ 2096439 w 5324400"/>
                  <a:gd name="connsiteY109" fmla="*/ 2480894 h 2553739"/>
                  <a:gd name="connsiteX110" fmla="*/ 2115003 w 5324400"/>
                  <a:gd name="connsiteY110" fmla="*/ 2465934 h 2553739"/>
                  <a:gd name="connsiteX111" fmla="*/ 2133567 w 5324400"/>
                  <a:gd name="connsiteY111" fmla="*/ 2432750 h 2553739"/>
                  <a:gd name="connsiteX112" fmla="*/ 2152063 w 5324400"/>
                  <a:gd name="connsiteY112" fmla="*/ 2432478 h 2553739"/>
                  <a:gd name="connsiteX113" fmla="*/ 2170627 w 5324400"/>
                  <a:gd name="connsiteY113" fmla="*/ 2421326 h 2553739"/>
                  <a:gd name="connsiteX114" fmla="*/ 2189191 w 5324400"/>
                  <a:gd name="connsiteY114" fmla="*/ 2450294 h 2553739"/>
                  <a:gd name="connsiteX115" fmla="*/ 2207755 w 5324400"/>
                  <a:gd name="connsiteY115" fmla="*/ 2463214 h 2553739"/>
                  <a:gd name="connsiteX116" fmla="*/ 2226319 w 5324400"/>
                  <a:gd name="connsiteY116" fmla="*/ 2551410 h 2553739"/>
                  <a:gd name="connsiteX117" fmla="*/ 2319071 w 5324400"/>
                  <a:gd name="connsiteY117" fmla="*/ 2474094 h 2553739"/>
                  <a:gd name="connsiteX118" fmla="*/ 2337635 w 5324400"/>
                  <a:gd name="connsiteY118" fmla="*/ 2524414 h 2553739"/>
                  <a:gd name="connsiteX119" fmla="*/ 2356131 w 5324400"/>
                  <a:gd name="connsiteY119" fmla="*/ 2449682 h 2553739"/>
                  <a:gd name="connsiteX120" fmla="*/ 2374695 w 5324400"/>
                  <a:gd name="connsiteY120" fmla="*/ 2426426 h 2553739"/>
                  <a:gd name="connsiteX121" fmla="*/ 2430387 w 5324400"/>
                  <a:gd name="connsiteY121" fmla="*/ 2432614 h 2553739"/>
                  <a:gd name="connsiteX122" fmla="*/ 2448951 w 5324400"/>
                  <a:gd name="connsiteY122" fmla="*/ 2475930 h 2553739"/>
                  <a:gd name="connsiteX123" fmla="*/ 2486011 w 5324400"/>
                  <a:gd name="connsiteY123" fmla="*/ 1656122 h 2553739"/>
                  <a:gd name="connsiteX124" fmla="*/ 2504575 w 5324400"/>
                  <a:gd name="connsiteY124" fmla="*/ 838014 h 2553739"/>
                  <a:gd name="connsiteX125" fmla="*/ 2523139 w 5324400"/>
                  <a:gd name="connsiteY125" fmla="*/ 842842 h 2553739"/>
                  <a:gd name="connsiteX126" fmla="*/ 2541703 w 5324400"/>
                  <a:gd name="connsiteY126" fmla="*/ 1961578 h 2553739"/>
                  <a:gd name="connsiteX127" fmla="*/ 2560199 w 5324400"/>
                  <a:gd name="connsiteY127" fmla="*/ 2212022 h 2553739"/>
                  <a:gd name="connsiteX128" fmla="*/ 2578763 w 5324400"/>
                  <a:gd name="connsiteY128" fmla="*/ 2082822 h 2553739"/>
                  <a:gd name="connsiteX129" fmla="*/ 2597327 w 5324400"/>
                  <a:gd name="connsiteY129" fmla="*/ 1976538 h 2553739"/>
                  <a:gd name="connsiteX130" fmla="*/ 2615891 w 5324400"/>
                  <a:gd name="connsiteY130" fmla="*/ 2130286 h 2553739"/>
                  <a:gd name="connsiteX131" fmla="*/ 2634455 w 5324400"/>
                  <a:gd name="connsiteY131" fmla="*/ 1739286 h 2553739"/>
                  <a:gd name="connsiteX132" fmla="*/ 2653019 w 5324400"/>
                  <a:gd name="connsiteY132" fmla="*/ 2068202 h 2553739"/>
                  <a:gd name="connsiteX133" fmla="*/ 2708643 w 5324400"/>
                  <a:gd name="connsiteY133" fmla="*/ 2383382 h 2553739"/>
                  <a:gd name="connsiteX134" fmla="*/ 2727207 w 5324400"/>
                  <a:gd name="connsiteY134" fmla="*/ 2435810 h 2553739"/>
                  <a:gd name="connsiteX135" fmla="*/ 2745771 w 5324400"/>
                  <a:gd name="connsiteY135" fmla="*/ 2447778 h 2553739"/>
                  <a:gd name="connsiteX136" fmla="*/ 2764335 w 5324400"/>
                  <a:gd name="connsiteY136" fmla="*/ 2376990 h 2553739"/>
                  <a:gd name="connsiteX137" fmla="*/ 2819959 w 5324400"/>
                  <a:gd name="connsiteY137" fmla="*/ 2370530 h 2553739"/>
                  <a:gd name="connsiteX138" fmla="*/ 2838523 w 5324400"/>
                  <a:gd name="connsiteY138" fmla="*/ 2381478 h 2553739"/>
                  <a:gd name="connsiteX139" fmla="*/ 2857087 w 5324400"/>
                  <a:gd name="connsiteY139" fmla="*/ 2377262 h 2553739"/>
                  <a:gd name="connsiteX140" fmla="*/ 2875583 w 5324400"/>
                  <a:gd name="connsiteY140" fmla="*/ 2437442 h 2553739"/>
                  <a:gd name="connsiteX141" fmla="*/ 2894147 w 5324400"/>
                  <a:gd name="connsiteY141" fmla="*/ 2428194 h 2553739"/>
                  <a:gd name="connsiteX142" fmla="*/ 2912711 w 5324400"/>
                  <a:gd name="connsiteY142" fmla="*/ 2321570 h 2553739"/>
                  <a:gd name="connsiteX143" fmla="*/ 2931275 w 5324400"/>
                  <a:gd name="connsiteY143" fmla="*/ 2324290 h 2553739"/>
                  <a:gd name="connsiteX144" fmla="*/ 2949839 w 5324400"/>
                  <a:gd name="connsiteY144" fmla="*/ 2411466 h 2553739"/>
                  <a:gd name="connsiteX145" fmla="*/ 2968403 w 5324400"/>
                  <a:gd name="connsiteY145" fmla="*/ 2441522 h 2553739"/>
                  <a:gd name="connsiteX146" fmla="*/ 2986899 w 5324400"/>
                  <a:gd name="connsiteY146" fmla="*/ 2418538 h 2553739"/>
                  <a:gd name="connsiteX147" fmla="*/ 3024027 w 5324400"/>
                  <a:gd name="connsiteY147" fmla="*/ 2413030 h 2553739"/>
                  <a:gd name="connsiteX148" fmla="*/ 3042591 w 5324400"/>
                  <a:gd name="connsiteY148" fmla="*/ 2469130 h 2553739"/>
                  <a:gd name="connsiteX149" fmla="*/ 3061155 w 5324400"/>
                  <a:gd name="connsiteY149" fmla="*/ 2482050 h 2553739"/>
                  <a:gd name="connsiteX150" fmla="*/ 3079719 w 5324400"/>
                  <a:gd name="connsiteY150" fmla="*/ 2449546 h 2553739"/>
                  <a:gd name="connsiteX151" fmla="*/ 3098215 w 5324400"/>
                  <a:gd name="connsiteY151" fmla="*/ 2419354 h 2553739"/>
                  <a:gd name="connsiteX152" fmla="*/ 3116779 w 5324400"/>
                  <a:gd name="connsiteY152" fmla="*/ 2358630 h 2553739"/>
                  <a:gd name="connsiteX153" fmla="*/ 3135343 w 5324400"/>
                  <a:gd name="connsiteY153" fmla="*/ 2353802 h 2553739"/>
                  <a:gd name="connsiteX154" fmla="*/ 3153907 w 5324400"/>
                  <a:gd name="connsiteY154" fmla="*/ 2413846 h 2553739"/>
                  <a:gd name="connsiteX155" fmla="*/ 3172471 w 5324400"/>
                  <a:gd name="connsiteY155" fmla="*/ 2435130 h 2553739"/>
                  <a:gd name="connsiteX156" fmla="*/ 3190967 w 5324400"/>
                  <a:gd name="connsiteY156" fmla="*/ 2427854 h 2553739"/>
                  <a:gd name="connsiteX157" fmla="*/ 3209531 w 5324400"/>
                  <a:gd name="connsiteY157" fmla="*/ 2469810 h 2553739"/>
                  <a:gd name="connsiteX158" fmla="*/ 3228095 w 5324400"/>
                  <a:gd name="connsiteY158" fmla="*/ 2491094 h 2553739"/>
                  <a:gd name="connsiteX159" fmla="*/ 3246659 w 5324400"/>
                  <a:gd name="connsiteY159" fmla="*/ 1906838 h 2553739"/>
                  <a:gd name="connsiteX160" fmla="*/ 3265223 w 5324400"/>
                  <a:gd name="connsiteY160" fmla="*/ 2363050 h 2553739"/>
                  <a:gd name="connsiteX161" fmla="*/ 3283787 w 5324400"/>
                  <a:gd name="connsiteY161" fmla="*/ 1829114 h 2553739"/>
                  <a:gd name="connsiteX162" fmla="*/ 3302283 w 5324400"/>
                  <a:gd name="connsiteY162" fmla="*/ 1911598 h 2553739"/>
                  <a:gd name="connsiteX163" fmla="*/ 3320847 w 5324400"/>
                  <a:gd name="connsiteY163" fmla="*/ 1953894 h 2553739"/>
                  <a:gd name="connsiteX164" fmla="*/ 3339411 w 5324400"/>
                  <a:gd name="connsiteY164" fmla="*/ 2193458 h 2553739"/>
                  <a:gd name="connsiteX165" fmla="*/ 3357975 w 5324400"/>
                  <a:gd name="connsiteY165" fmla="*/ 1991634 h 2553739"/>
                  <a:gd name="connsiteX166" fmla="*/ 3376539 w 5324400"/>
                  <a:gd name="connsiteY166" fmla="*/ 2304162 h 2553739"/>
                  <a:gd name="connsiteX167" fmla="*/ 3395035 w 5324400"/>
                  <a:gd name="connsiteY167" fmla="*/ 2274582 h 2553739"/>
                  <a:gd name="connsiteX168" fmla="*/ 3413599 w 5324400"/>
                  <a:gd name="connsiteY168" fmla="*/ 2037126 h 2553739"/>
                  <a:gd name="connsiteX169" fmla="*/ 3432163 w 5324400"/>
                  <a:gd name="connsiteY169" fmla="*/ 488834 h 2553739"/>
                  <a:gd name="connsiteX170" fmla="*/ 3450727 w 5324400"/>
                  <a:gd name="connsiteY170" fmla="*/ 50 h 2553739"/>
                  <a:gd name="connsiteX171" fmla="*/ 3469291 w 5324400"/>
                  <a:gd name="connsiteY171" fmla="*/ 2131374 h 2553739"/>
                  <a:gd name="connsiteX172" fmla="*/ 3487855 w 5324400"/>
                  <a:gd name="connsiteY172" fmla="*/ 1242818 h 2553739"/>
                  <a:gd name="connsiteX173" fmla="*/ 3524915 w 5324400"/>
                  <a:gd name="connsiteY173" fmla="*/ 1674142 h 2553739"/>
                  <a:gd name="connsiteX174" fmla="*/ 3543479 w 5324400"/>
                  <a:gd name="connsiteY174" fmla="*/ 1264646 h 2553739"/>
                  <a:gd name="connsiteX175" fmla="*/ 3562043 w 5324400"/>
                  <a:gd name="connsiteY175" fmla="*/ 2205902 h 2553739"/>
                  <a:gd name="connsiteX176" fmla="*/ 3580607 w 5324400"/>
                  <a:gd name="connsiteY176" fmla="*/ 2396982 h 2553739"/>
                  <a:gd name="connsiteX177" fmla="*/ 3599171 w 5324400"/>
                  <a:gd name="connsiteY177" fmla="*/ 2402014 h 2553739"/>
                  <a:gd name="connsiteX178" fmla="*/ 3617667 w 5324400"/>
                  <a:gd name="connsiteY178" fmla="*/ 2401402 h 2553739"/>
                  <a:gd name="connsiteX179" fmla="*/ 3654795 w 5324400"/>
                  <a:gd name="connsiteY179" fmla="*/ 2402014 h 2553739"/>
                  <a:gd name="connsiteX180" fmla="*/ 3673359 w 5324400"/>
                  <a:gd name="connsiteY180" fmla="*/ 2429486 h 2553739"/>
                  <a:gd name="connsiteX181" fmla="*/ 3691923 w 5324400"/>
                  <a:gd name="connsiteY181" fmla="*/ 2408338 h 2553739"/>
                  <a:gd name="connsiteX182" fmla="*/ 3710419 w 5324400"/>
                  <a:gd name="connsiteY182" fmla="*/ 2399430 h 2553739"/>
                  <a:gd name="connsiteX183" fmla="*/ 3747547 w 5324400"/>
                  <a:gd name="connsiteY183" fmla="*/ 2270638 h 2553739"/>
                  <a:gd name="connsiteX184" fmla="*/ 3766111 w 5324400"/>
                  <a:gd name="connsiteY184" fmla="*/ 2254522 h 2553739"/>
                  <a:gd name="connsiteX185" fmla="*/ 3803239 w 5324400"/>
                  <a:gd name="connsiteY185" fmla="*/ 2316742 h 2553739"/>
                  <a:gd name="connsiteX186" fmla="*/ 3821735 w 5324400"/>
                  <a:gd name="connsiteY186" fmla="*/ 2373998 h 2553739"/>
                  <a:gd name="connsiteX187" fmla="*/ 3840299 w 5324400"/>
                  <a:gd name="connsiteY187" fmla="*/ 2431050 h 2553739"/>
                  <a:gd name="connsiteX188" fmla="*/ 3858863 w 5324400"/>
                  <a:gd name="connsiteY188" fmla="*/ 2434110 h 2553739"/>
                  <a:gd name="connsiteX189" fmla="*/ 3877427 w 5324400"/>
                  <a:gd name="connsiteY189" fmla="*/ 2376242 h 2553739"/>
                  <a:gd name="connsiteX190" fmla="*/ 3895991 w 5324400"/>
                  <a:gd name="connsiteY190" fmla="*/ 2351694 h 2553739"/>
                  <a:gd name="connsiteX191" fmla="*/ 3914555 w 5324400"/>
                  <a:gd name="connsiteY191" fmla="*/ 2316130 h 2553739"/>
                  <a:gd name="connsiteX192" fmla="*/ 3933051 w 5324400"/>
                  <a:gd name="connsiteY192" fmla="*/ 2327690 h 2553739"/>
                  <a:gd name="connsiteX193" fmla="*/ 3951615 w 5324400"/>
                  <a:gd name="connsiteY193" fmla="*/ 506990 h 2553739"/>
                  <a:gd name="connsiteX194" fmla="*/ 3970179 w 5324400"/>
                  <a:gd name="connsiteY194" fmla="*/ 915398 h 2553739"/>
                  <a:gd name="connsiteX195" fmla="*/ 3988743 w 5324400"/>
                  <a:gd name="connsiteY195" fmla="*/ 2279682 h 2553739"/>
                  <a:gd name="connsiteX196" fmla="*/ 4007307 w 5324400"/>
                  <a:gd name="connsiteY196" fmla="*/ 2270094 h 2553739"/>
                  <a:gd name="connsiteX197" fmla="*/ 4025803 w 5324400"/>
                  <a:gd name="connsiteY197" fmla="*/ 829650 h 2553739"/>
                  <a:gd name="connsiteX198" fmla="*/ 4044367 w 5324400"/>
                  <a:gd name="connsiteY198" fmla="*/ 1642182 h 2553739"/>
                  <a:gd name="connsiteX199" fmla="*/ 4062931 w 5324400"/>
                  <a:gd name="connsiteY199" fmla="*/ 2290290 h 2553739"/>
                  <a:gd name="connsiteX200" fmla="*/ 4081495 w 5324400"/>
                  <a:gd name="connsiteY200" fmla="*/ 2351694 h 2553739"/>
                  <a:gd name="connsiteX201" fmla="*/ 4118623 w 5324400"/>
                  <a:gd name="connsiteY201" fmla="*/ 2420646 h 2553739"/>
                  <a:gd name="connsiteX202" fmla="*/ 4137119 w 5324400"/>
                  <a:gd name="connsiteY202" fmla="*/ 2411670 h 2553739"/>
                  <a:gd name="connsiteX203" fmla="*/ 4155683 w 5324400"/>
                  <a:gd name="connsiteY203" fmla="*/ 2355230 h 2553739"/>
                  <a:gd name="connsiteX204" fmla="*/ 4174247 w 5324400"/>
                  <a:gd name="connsiteY204" fmla="*/ 2345166 h 2553739"/>
                  <a:gd name="connsiteX205" fmla="*/ 4192811 w 5324400"/>
                  <a:gd name="connsiteY205" fmla="*/ 1993742 h 2553739"/>
                  <a:gd name="connsiteX206" fmla="*/ 4211375 w 5324400"/>
                  <a:gd name="connsiteY206" fmla="*/ 858278 h 2553739"/>
                  <a:gd name="connsiteX207" fmla="*/ 4229871 w 5324400"/>
                  <a:gd name="connsiteY207" fmla="*/ 892958 h 2553739"/>
                  <a:gd name="connsiteX208" fmla="*/ 4248435 w 5324400"/>
                  <a:gd name="connsiteY208" fmla="*/ 2141506 h 2553739"/>
                  <a:gd name="connsiteX209" fmla="*/ 4266999 w 5324400"/>
                  <a:gd name="connsiteY209" fmla="*/ 2414798 h 2553739"/>
                  <a:gd name="connsiteX210" fmla="*/ 4285563 w 5324400"/>
                  <a:gd name="connsiteY210" fmla="*/ 2357338 h 2553739"/>
                  <a:gd name="connsiteX211" fmla="*/ 4341187 w 5324400"/>
                  <a:gd name="connsiteY211" fmla="*/ 2368354 h 2553739"/>
                  <a:gd name="connsiteX212" fmla="*/ 4359751 w 5324400"/>
                  <a:gd name="connsiteY212" fmla="*/ 2417110 h 2553739"/>
                  <a:gd name="connsiteX213" fmla="*/ 4378315 w 5324400"/>
                  <a:gd name="connsiteY213" fmla="*/ 2442066 h 2553739"/>
                  <a:gd name="connsiteX214" fmla="*/ 4396879 w 5324400"/>
                  <a:gd name="connsiteY214" fmla="*/ 2424250 h 2553739"/>
                  <a:gd name="connsiteX215" fmla="*/ 4434007 w 5324400"/>
                  <a:gd name="connsiteY215" fmla="*/ 2286890 h 2553739"/>
                  <a:gd name="connsiteX216" fmla="*/ 4452503 w 5324400"/>
                  <a:gd name="connsiteY216" fmla="*/ 2244118 h 2553739"/>
                  <a:gd name="connsiteX217" fmla="*/ 4471067 w 5324400"/>
                  <a:gd name="connsiteY217" fmla="*/ 2232626 h 2553739"/>
                  <a:gd name="connsiteX218" fmla="*/ 4489631 w 5324400"/>
                  <a:gd name="connsiteY218" fmla="*/ 2314838 h 2553739"/>
                  <a:gd name="connsiteX219" fmla="*/ 4508195 w 5324400"/>
                  <a:gd name="connsiteY219" fmla="*/ 2364546 h 2553739"/>
                  <a:gd name="connsiteX220" fmla="*/ 4526759 w 5324400"/>
                  <a:gd name="connsiteY220" fmla="*/ 2254250 h 2553739"/>
                  <a:gd name="connsiteX221" fmla="*/ 4545255 w 5324400"/>
                  <a:gd name="connsiteY221" fmla="*/ 2232898 h 2553739"/>
                  <a:gd name="connsiteX222" fmla="*/ 4563819 w 5324400"/>
                  <a:gd name="connsiteY222" fmla="*/ 2293418 h 2553739"/>
                  <a:gd name="connsiteX223" fmla="*/ 4582383 w 5324400"/>
                  <a:gd name="connsiteY223" fmla="*/ 2301578 h 2553739"/>
                  <a:gd name="connsiteX224" fmla="*/ 4600947 w 5324400"/>
                  <a:gd name="connsiteY224" fmla="*/ 2319054 h 2553739"/>
                  <a:gd name="connsiteX225" fmla="*/ 4619511 w 5324400"/>
                  <a:gd name="connsiteY225" fmla="*/ 2367334 h 2553739"/>
                  <a:gd name="connsiteX226" fmla="*/ 4638075 w 5324400"/>
                  <a:gd name="connsiteY226" fmla="*/ 2278322 h 2553739"/>
                  <a:gd name="connsiteX227" fmla="*/ 4656571 w 5324400"/>
                  <a:gd name="connsiteY227" fmla="*/ 2118318 h 2553739"/>
                  <a:gd name="connsiteX228" fmla="*/ 4675135 w 5324400"/>
                  <a:gd name="connsiteY228" fmla="*/ 2101114 h 2553739"/>
                  <a:gd name="connsiteX229" fmla="*/ 4693699 w 5324400"/>
                  <a:gd name="connsiteY229" fmla="*/ 2082278 h 2553739"/>
                  <a:gd name="connsiteX230" fmla="*/ 4712263 w 5324400"/>
                  <a:gd name="connsiteY230" fmla="*/ 2131034 h 2553739"/>
                  <a:gd name="connsiteX231" fmla="*/ 4730827 w 5324400"/>
                  <a:gd name="connsiteY231" fmla="*/ 2223854 h 2553739"/>
                  <a:gd name="connsiteX232" fmla="*/ 4749391 w 5324400"/>
                  <a:gd name="connsiteY232" fmla="*/ 1978918 h 2553739"/>
                  <a:gd name="connsiteX233" fmla="*/ 4767887 w 5324400"/>
                  <a:gd name="connsiteY233" fmla="*/ 2292534 h 2553739"/>
                  <a:gd name="connsiteX234" fmla="*/ 4786451 w 5324400"/>
                  <a:gd name="connsiteY234" fmla="*/ 2220862 h 2553739"/>
                  <a:gd name="connsiteX235" fmla="*/ 4805015 w 5324400"/>
                  <a:gd name="connsiteY235" fmla="*/ 2211818 h 2553739"/>
                  <a:gd name="connsiteX236" fmla="*/ 4823579 w 5324400"/>
                  <a:gd name="connsiteY236" fmla="*/ 2308174 h 2553739"/>
                  <a:gd name="connsiteX237" fmla="*/ 4842143 w 5324400"/>
                  <a:gd name="connsiteY237" fmla="*/ 2412690 h 2553739"/>
                  <a:gd name="connsiteX238" fmla="*/ 4860639 w 5324400"/>
                  <a:gd name="connsiteY238" fmla="*/ 2485518 h 2553739"/>
                  <a:gd name="connsiteX239" fmla="*/ 4879203 w 5324400"/>
                  <a:gd name="connsiteY239" fmla="*/ 2485314 h 2553739"/>
                  <a:gd name="connsiteX240" fmla="*/ 4897767 w 5324400"/>
                  <a:gd name="connsiteY240" fmla="*/ 2451994 h 2553739"/>
                  <a:gd name="connsiteX241" fmla="*/ 4916331 w 5324400"/>
                  <a:gd name="connsiteY241" fmla="*/ 2357950 h 2553739"/>
                  <a:gd name="connsiteX242" fmla="*/ 4934895 w 5324400"/>
                  <a:gd name="connsiteY242" fmla="*/ 2333878 h 2553739"/>
                  <a:gd name="connsiteX243" fmla="*/ 4953459 w 5324400"/>
                  <a:gd name="connsiteY243" fmla="*/ 2356250 h 2553739"/>
                  <a:gd name="connsiteX244" fmla="*/ 4971955 w 5324400"/>
                  <a:gd name="connsiteY244" fmla="*/ 2461990 h 2553739"/>
                  <a:gd name="connsiteX245" fmla="*/ 4990519 w 5324400"/>
                  <a:gd name="connsiteY245" fmla="*/ 2485042 h 2553739"/>
                  <a:gd name="connsiteX246" fmla="*/ 5009083 w 5324400"/>
                  <a:gd name="connsiteY246" fmla="*/ 2483954 h 2553739"/>
                  <a:gd name="connsiteX247" fmla="*/ 5027647 w 5324400"/>
                  <a:gd name="connsiteY247" fmla="*/ 2421530 h 2553739"/>
                  <a:gd name="connsiteX248" fmla="*/ 5046211 w 5324400"/>
                  <a:gd name="connsiteY248" fmla="*/ 2423026 h 2553739"/>
                  <a:gd name="connsiteX249" fmla="*/ 5064707 w 5324400"/>
                  <a:gd name="connsiteY249" fmla="*/ 2425202 h 2553739"/>
                  <a:gd name="connsiteX250" fmla="*/ 5083271 w 5324400"/>
                  <a:gd name="connsiteY250" fmla="*/ 2436558 h 2553739"/>
                  <a:gd name="connsiteX251" fmla="*/ 5101835 w 5324400"/>
                  <a:gd name="connsiteY251" fmla="*/ 2485042 h 2553739"/>
                  <a:gd name="connsiteX252" fmla="*/ 5120399 w 5324400"/>
                  <a:gd name="connsiteY252" fmla="*/ 2485178 h 2553739"/>
                  <a:gd name="connsiteX253" fmla="*/ 5157527 w 5324400"/>
                  <a:gd name="connsiteY253" fmla="*/ 2391270 h 2553739"/>
                  <a:gd name="connsiteX254" fmla="*/ 5176023 w 5324400"/>
                  <a:gd name="connsiteY254" fmla="*/ 2335306 h 2553739"/>
                  <a:gd name="connsiteX255" fmla="*/ 5194587 w 5324400"/>
                  <a:gd name="connsiteY255" fmla="*/ 2336190 h 2553739"/>
                  <a:gd name="connsiteX256" fmla="*/ 5213151 w 5324400"/>
                  <a:gd name="connsiteY256" fmla="*/ 2461514 h 2553739"/>
                  <a:gd name="connsiteX257" fmla="*/ 5231715 w 5324400"/>
                  <a:gd name="connsiteY257" fmla="*/ 2484702 h 2553739"/>
                  <a:gd name="connsiteX258" fmla="*/ 5250279 w 5324400"/>
                  <a:gd name="connsiteY258" fmla="*/ 2427854 h 2553739"/>
                  <a:gd name="connsiteX259" fmla="*/ 5268843 w 5324400"/>
                  <a:gd name="connsiteY259" fmla="*/ 2422550 h 2553739"/>
                  <a:gd name="connsiteX260" fmla="*/ 5287339 w 5324400"/>
                  <a:gd name="connsiteY260" fmla="*/ 2425066 h 2553739"/>
                  <a:gd name="connsiteX261" fmla="*/ 5305903 w 5324400"/>
                  <a:gd name="connsiteY261" fmla="*/ 2426426 h 2553739"/>
                  <a:gd name="connsiteX262" fmla="*/ 5324467 w 5324400"/>
                  <a:gd name="connsiteY262" fmla="*/ 2455870 h 2553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</a:cxnLst>
                <a:rect l="l" t="t" r="r" b="b"/>
                <a:pathLst>
                  <a:path w="5324400" h="2553739">
                    <a:moveTo>
                      <a:pt x="5324467" y="2553790"/>
                    </a:moveTo>
                    <a:lnTo>
                      <a:pt x="67" y="2553790"/>
                    </a:lnTo>
                    <a:lnTo>
                      <a:pt x="67" y="2354074"/>
                    </a:lnTo>
                    <a:lnTo>
                      <a:pt x="18631" y="2467362"/>
                    </a:lnTo>
                    <a:lnTo>
                      <a:pt x="37195" y="2499458"/>
                    </a:lnTo>
                    <a:lnTo>
                      <a:pt x="55691" y="2492522"/>
                    </a:lnTo>
                    <a:lnTo>
                      <a:pt x="74255" y="2444922"/>
                    </a:lnTo>
                    <a:lnTo>
                      <a:pt x="92819" y="2452878"/>
                    </a:lnTo>
                    <a:lnTo>
                      <a:pt x="111383" y="2451042"/>
                    </a:lnTo>
                    <a:lnTo>
                      <a:pt x="129947" y="2463826"/>
                    </a:lnTo>
                    <a:lnTo>
                      <a:pt x="148511" y="2495174"/>
                    </a:lnTo>
                    <a:lnTo>
                      <a:pt x="167007" y="2498030"/>
                    </a:lnTo>
                    <a:lnTo>
                      <a:pt x="185571" y="2467770"/>
                    </a:lnTo>
                    <a:lnTo>
                      <a:pt x="204135" y="2454306"/>
                    </a:lnTo>
                    <a:lnTo>
                      <a:pt x="222699" y="2411534"/>
                    </a:lnTo>
                    <a:lnTo>
                      <a:pt x="241263" y="2357338"/>
                    </a:lnTo>
                    <a:lnTo>
                      <a:pt x="259827" y="2457706"/>
                    </a:lnTo>
                    <a:lnTo>
                      <a:pt x="278323" y="2496330"/>
                    </a:lnTo>
                    <a:lnTo>
                      <a:pt x="296887" y="2486742"/>
                    </a:lnTo>
                    <a:lnTo>
                      <a:pt x="315451" y="2457502"/>
                    </a:lnTo>
                    <a:lnTo>
                      <a:pt x="334015" y="2441454"/>
                    </a:lnTo>
                    <a:lnTo>
                      <a:pt x="352579" y="2449886"/>
                    </a:lnTo>
                    <a:lnTo>
                      <a:pt x="371075" y="2479534"/>
                    </a:lnTo>
                    <a:lnTo>
                      <a:pt x="389639" y="2500274"/>
                    </a:lnTo>
                    <a:lnTo>
                      <a:pt x="408203" y="2489530"/>
                    </a:lnTo>
                    <a:lnTo>
                      <a:pt x="426767" y="2449410"/>
                    </a:lnTo>
                    <a:lnTo>
                      <a:pt x="445331" y="2446758"/>
                    </a:lnTo>
                    <a:lnTo>
                      <a:pt x="463895" y="2442202"/>
                    </a:lnTo>
                    <a:lnTo>
                      <a:pt x="482391" y="2454782"/>
                    </a:lnTo>
                    <a:lnTo>
                      <a:pt x="500955" y="2452334"/>
                    </a:lnTo>
                    <a:lnTo>
                      <a:pt x="519519" y="2471034"/>
                    </a:lnTo>
                    <a:lnTo>
                      <a:pt x="538083" y="2460222"/>
                    </a:lnTo>
                    <a:lnTo>
                      <a:pt x="556647" y="2435878"/>
                    </a:lnTo>
                    <a:lnTo>
                      <a:pt x="575143" y="2447506"/>
                    </a:lnTo>
                    <a:lnTo>
                      <a:pt x="593707" y="2480146"/>
                    </a:lnTo>
                    <a:lnTo>
                      <a:pt x="612271" y="2493814"/>
                    </a:lnTo>
                    <a:lnTo>
                      <a:pt x="630835" y="2493950"/>
                    </a:lnTo>
                    <a:lnTo>
                      <a:pt x="649399" y="2452606"/>
                    </a:lnTo>
                    <a:lnTo>
                      <a:pt x="667963" y="2457094"/>
                    </a:lnTo>
                    <a:lnTo>
                      <a:pt x="686459" y="2450022"/>
                    </a:lnTo>
                    <a:lnTo>
                      <a:pt x="705023" y="2460018"/>
                    </a:lnTo>
                    <a:lnTo>
                      <a:pt x="723587" y="2495446"/>
                    </a:lnTo>
                    <a:lnTo>
                      <a:pt x="742151" y="2464506"/>
                    </a:lnTo>
                    <a:lnTo>
                      <a:pt x="760715" y="2414186"/>
                    </a:lnTo>
                    <a:lnTo>
                      <a:pt x="779279" y="2443970"/>
                    </a:lnTo>
                    <a:lnTo>
                      <a:pt x="816339" y="2447506"/>
                    </a:lnTo>
                    <a:lnTo>
                      <a:pt x="834903" y="2495174"/>
                    </a:lnTo>
                    <a:lnTo>
                      <a:pt x="853467" y="2493678"/>
                    </a:lnTo>
                    <a:lnTo>
                      <a:pt x="872031" y="2483954"/>
                    </a:lnTo>
                    <a:lnTo>
                      <a:pt x="890527" y="2444786"/>
                    </a:lnTo>
                    <a:lnTo>
                      <a:pt x="909091" y="2434382"/>
                    </a:lnTo>
                    <a:lnTo>
                      <a:pt x="946219" y="2484498"/>
                    </a:lnTo>
                    <a:lnTo>
                      <a:pt x="964783" y="2499730"/>
                    </a:lnTo>
                    <a:lnTo>
                      <a:pt x="983347" y="2484158"/>
                    </a:lnTo>
                    <a:lnTo>
                      <a:pt x="1001843" y="2383790"/>
                    </a:lnTo>
                    <a:lnTo>
                      <a:pt x="1020407" y="2359990"/>
                    </a:lnTo>
                    <a:lnTo>
                      <a:pt x="1038971" y="2429146"/>
                    </a:lnTo>
                    <a:lnTo>
                      <a:pt x="1057535" y="2483954"/>
                    </a:lnTo>
                    <a:lnTo>
                      <a:pt x="1076099" y="2490822"/>
                    </a:lnTo>
                    <a:lnTo>
                      <a:pt x="1094663" y="2491094"/>
                    </a:lnTo>
                    <a:lnTo>
                      <a:pt x="1113159" y="2436626"/>
                    </a:lnTo>
                    <a:lnTo>
                      <a:pt x="1150287" y="2449682"/>
                    </a:lnTo>
                    <a:lnTo>
                      <a:pt x="1168851" y="2482594"/>
                    </a:lnTo>
                    <a:lnTo>
                      <a:pt x="1187415" y="2493882"/>
                    </a:lnTo>
                    <a:lnTo>
                      <a:pt x="1205911" y="2495174"/>
                    </a:lnTo>
                    <a:lnTo>
                      <a:pt x="1224475" y="2456890"/>
                    </a:lnTo>
                    <a:lnTo>
                      <a:pt x="1243039" y="2450770"/>
                    </a:lnTo>
                    <a:lnTo>
                      <a:pt x="1261603" y="2354006"/>
                    </a:lnTo>
                    <a:lnTo>
                      <a:pt x="1280167" y="2438394"/>
                    </a:lnTo>
                    <a:lnTo>
                      <a:pt x="1298731" y="2465798"/>
                    </a:lnTo>
                    <a:lnTo>
                      <a:pt x="1317227" y="2432410"/>
                    </a:lnTo>
                    <a:lnTo>
                      <a:pt x="1335791" y="2401878"/>
                    </a:lnTo>
                    <a:lnTo>
                      <a:pt x="1354355" y="2382430"/>
                    </a:lnTo>
                    <a:lnTo>
                      <a:pt x="1372919" y="2383994"/>
                    </a:lnTo>
                    <a:lnTo>
                      <a:pt x="1391483" y="2415954"/>
                    </a:lnTo>
                    <a:lnTo>
                      <a:pt x="1409979" y="2435402"/>
                    </a:lnTo>
                    <a:lnTo>
                      <a:pt x="1428543" y="2493134"/>
                    </a:lnTo>
                    <a:lnTo>
                      <a:pt x="1447107" y="2440026"/>
                    </a:lnTo>
                    <a:lnTo>
                      <a:pt x="1465671" y="2436286"/>
                    </a:lnTo>
                    <a:lnTo>
                      <a:pt x="1484235" y="1681554"/>
                    </a:lnTo>
                    <a:lnTo>
                      <a:pt x="1502799" y="2343330"/>
                    </a:lnTo>
                    <a:lnTo>
                      <a:pt x="1521295" y="2452266"/>
                    </a:lnTo>
                    <a:lnTo>
                      <a:pt x="1539859" y="2459610"/>
                    </a:lnTo>
                    <a:lnTo>
                      <a:pt x="1576987" y="2389774"/>
                    </a:lnTo>
                    <a:lnTo>
                      <a:pt x="1595551" y="2290018"/>
                    </a:lnTo>
                    <a:lnTo>
                      <a:pt x="1614115" y="1046162"/>
                    </a:lnTo>
                    <a:lnTo>
                      <a:pt x="1632611" y="1219970"/>
                    </a:lnTo>
                    <a:lnTo>
                      <a:pt x="1651175" y="2355502"/>
                    </a:lnTo>
                    <a:lnTo>
                      <a:pt x="1669739" y="2358562"/>
                    </a:lnTo>
                    <a:lnTo>
                      <a:pt x="1688303" y="1247646"/>
                    </a:lnTo>
                    <a:lnTo>
                      <a:pt x="1706867" y="1641774"/>
                    </a:lnTo>
                    <a:lnTo>
                      <a:pt x="1725363" y="2443970"/>
                    </a:lnTo>
                    <a:lnTo>
                      <a:pt x="1743927" y="2441522"/>
                    </a:lnTo>
                    <a:lnTo>
                      <a:pt x="1762491" y="2419422"/>
                    </a:lnTo>
                    <a:lnTo>
                      <a:pt x="1781055" y="2406298"/>
                    </a:lnTo>
                    <a:lnTo>
                      <a:pt x="1818183" y="2422210"/>
                    </a:lnTo>
                    <a:lnTo>
                      <a:pt x="1836679" y="2441454"/>
                    </a:lnTo>
                    <a:lnTo>
                      <a:pt x="1855243" y="1413566"/>
                    </a:lnTo>
                    <a:lnTo>
                      <a:pt x="1873807" y="1134290"/>
                    </a:lnTo>
                    <a:lnTo>
                      <a:pt x="1910935" y="2428330"/>
                    </a:lnTo>
                    <a:lnTo>
                      <a:pt x="1929499" y="2428262"/>
                    </a:lnTo>
                    <a:lnTo>
                      <a:pt x="1947995" y="2430846"/>
                    </a:lnTo>
                    <a:lnTo>
                      <a:pt x="1966559" y="2475726"/>
                    </a:lnTo>
                    <a:lnTo>
                      <a:pt x="1985123" y="2443562"/>
                    </a:lnTo>
                    <a:lnTo>
                      <a:pt x="2003687" y="2396710"/>
                    </a:lnTo>
                    <a:lnTo>
                      <a:pt x="2022251" y="2377330"/>
                    </a:lnTo>
                    <a:lnTo>
                      <a:pt x="2040747" y="2429486"/>
                    </a:lnTo>
                    <a:lnTo>
                      <a:pt x="2059311" y="2415342"/>
                    </a:lnTo>
                    <a:lnTo>
                      <a:pt x="2077875" y="2463894"/>
                    </a:lnTo>
                    <a:lnTo>
                      <a:pt x="2096439" y="2480894"/>
                    </a:lnTo>
                    <a:lnTo>
                      <a:pt x="2115003" y="2465934"/>
                    </a:lnTo>
                    <a:lnTo>
                      <a:pt x="2133567" y="2432750"/>
                    </a:lnTo>
                    <a:lnTo>
                      <a:pt x="2152063" y="2432478"/>
                    </a:lnTo>
                    <a:lnTo>
                      <a:pt x="2170627" y="2421326"/>
                    </a:lnTo>
                    <a:lnTo>
                      <a:pt x="2189191" y="2450294"/>
                    </a:lnTo>
                    <a:lnTo>
                      <a:pt x="2207755" y="2463214"/>
                    </a:lnTo>
                    <a:lnTo>
                      <a:pt x="2226319" y="2551410"/>
                    </a:lnTo>
                    <a:lnTo>
                      <a:pt x="2319071" y="2474094"/>
                    </a:lnTo>
                    <a:lnTo>
                      <a:pt x="2337635" y="2524414"/>
                    </a:lnTo>
                    <a:lnTo>
                      <a:pt x="2356131" y="2449682"/>
                    </a:lnTo>
                    <a:lnTo>
                      <a:pt x="2374695" y="2426426"/>
                    </a:lnTo>
                    <a:lnTo>
                      <a:pt x="2430387" y="2432614"/>
                    </a:lnTo>
                    <a:lnTo>
                      <a:pt x="2448951" y="2475930"/>
                    </a:lnTo>
                    <a:lnTo>
                      <a:pt x="2486011" y="1656122"/>
                    </a:lnTo>
                    <a:lnTo>
                      <a:pt x="2504575" y="838014"/>
                    </a:lnTo>
                    <a:lnTo>
                      <a:pt x="2523139" y="842842"/>
                    </a:lnTo>
                    <a:lnTo>
                      <a:pt x="2541703" y="1961578"/>
                    </a:lnTo>
                    <a:lnTo>
                      <a:pt x="2560199" y="2212022"/>
                    </a:lnTo>
                    <a:lnTo>
                      <a:pt x="2578763" y="2082822"/>
                    </a:lnTo>
                    <a:lnTo>
                      <a:pt x="2597327" y="1976538"/>
                    </a:lnTo>
                    <a:lnTo>
                      <a:pt x="2615891" y="2130286"/>
                    </a:lnTo>
                    <a:lnTo>
                      <a:pt x="2634455" y="1739286"/>
                    </a:lnTo>
                    <a:lnTo>
                      <a:pt x="2653019" y="2068202"/>
                    </a:lnTo>
                    <a:lnTo>
                      <a:pt x="2708643" y="2383382"/>
                    </a:lnTo>
                    <a:lnTo>
                      <a:pt x="2727207" y="2435810"/>
                    </a:lnTo>
                    <a:lnTo>
                      <a:pt x="2745771" y="2447778"/>
                    </a:lnTo>
                    <a:lnTo>
                      <a:pt x="2764335" y="2376990"/>
                    </a:lnTo>
                    <a:lnTo>
                      <a:pt x="2819959" y="2370530"/>
                    </a:lnTo>
                    <a:lnTo>
                      <a:pt x="2838523" y="2381478"/>
                    </a:lnTo>
                    <a:lnTo>
                      <a:pt x="2857087" y="2377262"/>
                    </a:lnTo>
                    <a:lnTo>
                      <a:pt x="2875583" y="2437442"/>
                    </a:lnTo>
                    <a:lnTo>
                      <a:pt x="2894147" y="2428194"/>
                    </a:lnTo>
                    <a:lnTo>
                      <a:pt x="2912711" y="2321570"/>
                    </a:lnTo>
                    <a:lnTo>
                      <a:pt x="2931275" y="2324290"/>
                    </a:lnTo>
                    <a:lnTo>
                      <a:pt x="2949839" y="2411466"/>
                    </a:lnTo>
                    <a:lnTo>
                      <a:pt x="2968403" y="2441522"/>
                    </a:lnTo>
                    <a:lnTo>
                      <a:pt x="2986899" y="2418538"/>
                    </a:lnTo>
                    <a:lnTo>
                      <a:pt x="3024027" y="2413030"/>
                    </a:lnTo>
                    <a:lnTo>
                      <a:pt x="3042591" y="2469130"/>
                    </a:lnTo>
                    <a:lnTo>
                      <a:pt x="3061155" y="2482050"/>
                    </a:lnTo>
                    <a:lnTo>
                      <a:pt x="3079719" y="2449546"/>
                    </a:lnTo>
                    <a:lnTo>
                      <a:pt x="3098215" y="2419354"/>
                    </a:lnTo>
                    <a:lnTo>
                      <a:pt x="3116779" y="2358630"/>
                    </a:lnTo>
                    <a:lnTo>
                      <a:pt x="3135343" y="2353802"/>
                    </a:lnTo>
                    <a:lnTo>
                      <a:pt x="3153907" y="2413846"/>
                    </a:lnTo>
                    <a:lnTo>
                      <a:pt x="3172471" y="2435130"/>
                    </a:lnTo>
                    <a:lnTo>
                      <a:pt x="3190967" y="2427854"/>
                    </a:lnTo>
                    <a:lnTo>
                      <a:pt x="3209531" y="2469810"/>
                    </a:lnTo>
                    <a:lnTo>
                      <a:pt x="3228095" y="2491094"/>
                    </a:lnTo>
                    <a:lnTo>
                      <a:pt x="3246659" y="1906838"/>
                    </a:lnTo>
                    <a:lnTo>
                      <a:pt x="3265223" y="2363050"/>
                    </a:lnTo>
                    <a:lnTo>
                      <a:pt x="3283787" y="1829114"/>
                    </a:lnTo>
                    <a:lnTo>
                      <a:pt x="3302283" y="1911598"/>
                    </a:lnTo>
                    <a:lnTo>
                      <a:pt x="3320847" y="1953894"/>
                    </a:lnTo>
                    <a:lnTo>
                      <a:pt x="3339411" y="2193458"/>
                    </a:lnTo>
                    <a:lnTo>
                      <a:pt x="3357975" y="1991634"/>
                    </a:lnTo>
                    <a:lnTo>
                      <a:pt x="3376539" y="2304162"/>
                    </a:lnTo>
                    <a:lnTo>
                      <a:pt x="3395035" y="2274582"/>
                    </a:lnTo>
                    <a:lnTo>
                      <a:pt x="3413599" y="2037126"/>
                    </a:lnTo>
                    <a:lnTo>
                      <a:pt x="3432163" y="488834"/>
                    </a:lnTo>
                    <a:lnTo>
                      <a:pt x="3450727" y="50"/>
                    </a:lnTo>
                    <a:lnTo>
                      <a:pt x="3469291" y="2131374"/>
                    </a:lnTo>
                    <a:lnTo>
                      <a:pt x="3487855" y="1242818"/>
                    </a:lnTo>
                    <a:lnTo>
                      <a:pt x="3524915" y="1674142"/>
                    </a:lnTo>
                    <a:lnTo>
                      <a:pt x="3543479" y="1264646"/>
                    </a:lnTo>
                    <a:lnTo>
                      <a:pt x="3562043" y="2205902"/>
                    </a:lnTo>
                    <a:lnTo>
                      <a:pt x="3580607" y="2396982"/>
                    </a:lnTo>
                    <a:lnTo>
                      <a:pt x="3599171" y="2402014"/>
                    </a:lnTo>
                    <a:lnTo>
                      <a:pt x="3617667" y="2401402"/>
                    </a:lnTo>
                    <a:lnTo>
                      <a:pt x="3654795" y="2402014"/>
                    </a:lnTo>
                    <a:lnTo>
                      <a:pt x="3673359" y="2429486"/>
                    </a:lnTo>
                    <a:lnTo>
                      <a:pt x="3691923" y="2408338"/>
                    </a:lnTo>
                    <a:lnTo>
                      <a:pt x="3710419" y="2399430"/>
                    </a:lnTo>
                    <a:lnTo>
                      <a:pt x="3747547" y="2270638"/>
                    </a:lnTo>
                    <a:lnTo>
                      <a:pt x="3766111" y="2254522"/>
                    </a:lnTo>
                    <a:lnTo>
                      <a:pt x="3803239" y="2316742"/>
                    </a:lnTo>
                    <a:lnTo>
                      <a:pt x="3821735" y="2373998"/>
                    </a:lnTo>
                    <a:lnTo>
                      <a:pt x="3840299" y="2431050"/>
                    </a:lnTo>
                    <a:lnTo>
                      <a:pt x="3858863" y="2434110"/>
                    </a:lnTo>
                    <a:lnTo>
                      <a:pt x="3877427" y="2376242"/>
                    </a:lnTo>
                    <a:lnTo>
                      <a:pt x="3895991" y="2351694"/>
                    </a:lnTo>
                    <a:lnTo>
                      <a:pt x="3914555" y="2316130"/>
                    </a:lnTo>
                    <a:lnTo>
                      <a:pt x="3933051" y="2327690"/>
                    </a:lnTo>
                    <a:lnTo>
                      <a:pt x="3951615" y="506990"/>
                    </a:lnTo>
                    <a:lnTo>
                      <a:pt x="3970179" y="915398"/>
                    </a:lnTo>
                    <a:lnTo>
                      <a:pt x="3988743" y="2279682"/>
                    </a:lnTo>
                    <a:lnTo>
                      <a:pt x="4007307" y="2270094"/>
                    </a:lnTo>
                    <a:lnTo>
                      <a:pt x="4025803" y="829650"/>
                    </a:lnTo>
                    <a:lnTo>
                      <a:pt x="4044367" y="1642182"/>
                    </a:lnTo>
                    <a:lnTo>
                      <a:pt x="4062931" y="2290290"/>
                    </a:lnTo>
                    <a:lnTo>
                      <a:pt x="4081495" y="2351694"/>
                    </a:lnTo>
                    <a:lnTo>
                      <a:pt x="4118623" y="2420646"/>
                    </a:lnTo>
                    <a:lnTo>
                      <a:pt x="4137119" y="2411670"/>
                    </a:lnTo>
                    <a:lnTo>
                      <a:pt x="4155683" y="2355230"/>
                    </a:lnTo>
                    <a:lnTo>
                      <a:pt x="4174247" y="2345166"/>
                    </a:lnTo>
                    <a:lnTo>
                      <a:pt x="4192811" y="1993742"/>
                    </a:lnTo>
                    <a:lnTo>
                      <a:pt x="4211375" y="858278"/>
                    </a:lnTo>
                    <a:lnTo>
                      <a:pt x="4229871" y="892958"/>
                    </a:lnTo>
                    <a:lnTo>
                      <a:pt x="4248435" y="2141506"/>
                    </a:lnTo>
                    <a:lnTo>
                      <a:pt x="4266999" y="2414798"/>
                    </a:lnTo>
                    <a:lnTo>
                      <a:pt x="4285563" y="2357338"/>
                    </a:lnTo>
                    <a:lnTo>
                      <a:pt x="4341187" y="2368354"/>
                    </a:lnTo>
                    <a:lnTo>
                      <a:pt x="4359751" y="2417110"/>
                    </a:lnTo>
                    <a:lnTo>
                      <a:pt x="4378315" y="2442066"/>
                    </a:lnTo>
                    <a:lnTo>
                      <a:pt x="4396879" y="2424250"/>
                    </a:lnTo>
                    <a:lnTo>
                      <a:pt x="4434007" y="2286890"/>
                    </a:lnTo>
                    <a:lnTo>
                      <a:pt x="4452503" y="2244118"/>
                    </a:lnTo>
                    <a:lnTo>
                      <a:pt x="4471067" y="2232626"/>
                    </a:lnTo>
                    <a:lnTo>
                      <a:pt x="4489631" y="2314838"/>
                    </a:lnTo>
                    <a:lnTo>
                      <a:pt x="4508195" y="2364546"/>
                    </a:lnTo>
                    <a:lnTo>
                      <a:pt x="4526759" y="2254250"/>
                    </a:lnTo>
                    <a:lnTo>
                      <a:pt x="4545255" y="2232898"/>
                    </a:lnTo>
                    <a:lnTo>
                      <a:pt x="4563819" y="2293418"/>
                    </a:lnTo>
                    <a:lnTo>
                      <a:pt x="4582383" y="2301578"/>
                    </a:lnTo>
                    <a:lnTo>
                      <a:pt x="4600947" y="2319054"/>
                    </a:lnTo>
                    <a:lnTo>
                      <a:pt x="4619511" y="2367334"/>
                    </a:lnTo>
                    <a:lnTo>
                      <a:pt x="4638075" y="2278322"/>
                    </a:lnTo>
                    <a:lnTo>
                      <a:pt x="4656571" y="2118318"/>
                    </a:lnTo>
                    <a:lnTo>
                      <a:pt x="4675135" y="2101114"/>
                    </a:lnTo>
                    <a:lnTo>
                      <a:pt x="4693699" y="2082278"/>
                    </a:lnTo>
                    <a:lnTo>
                      <a:pt x="4712263" y="2131034"/>
                    </a:lnTo>
                    <a:lnTo>
                      <a:pt x="4730827" y="2223854"/>
                    </a:lnTo>
                    <a:lnTo>
                      <a:pt x="4749391" y="1978918"/>
                    </a:lnTo>
                    <a:lnTo>
                      <a:pt x="4767887" y="2292534"/>
                    </a:lnTo>
                    <a:lnTo>
                      <a:pt x="4786451" y="2220862"/>
                    </a:lnTo>
                    <a:lnTo>
                      <a:pt x="4805015" y="2211818"/>
                    </a:lnTo>
                    <a:lnTo>
                      <a:pt x="4823579" y="2308174"/>
                    </a:lnTo>
                    <a:lnTo>
                      <a:pt x="4842143" y="2412690"/>
                    </a:lnTo>
                    <a:lnTo>
                      <a:pt x="4860639" y="2485518"/>
                    </a:lnTo>
                    <a:lnTo>
                      <a:pt x="4879203" y="2485314"/>
                    </a:lnTo>
                    <a:lnTo>
                      <a:pt x="4897767" y="2451994"/>
                    </a:lnTo>
                    <a:lnTo>
                      <a:pt x="4916331" y="2357950"/>
                    </a:lnTo>
                    <a:lnTo>
                      <a:pt x="4934895" y="2333878"/>
                    </a:lnTo>
                    <a:lnTo>
                      <a:pt x="4953459" y="2356250"/>
                    </a:lnTo>
                    <a:lnTo>
                      <a:pt x="4971955" y="2461990"/>
                    </a:lnTo>
                    <a:lnTo>
                      <a:pt x="4990519" y="2485042"/>
                    </a:lnTo>
                    <a:lnTo>
                      <a:pt x="5009083" y="2483954"/>
                    </a:lnTo>
                    <a:lnTo>
                      <a:pt x="5027647" y="2421530"/>
                    </a:lnTo>
                    <a:lnTo>
                      <a:pt x="5046211" y="2423026"/>
                    </a:lnTo>
                    <a:lnTo>
                      <a:pt x="5064707" y="2425202"/>
                    </a:lnTo>
                    <a:lnTo>
                      <a:pt x="5083271" y="2436558"/>
                    </a:lnTo>
                    <a:lnTo>
                      <a:pt x="5101835" y="2485042"/>
                    </a:lnTo>
                    <a:lnTo>
                      <a:pt x="5120399" y="2485178"/>
                    </a:lnTo>
                    <a:lnTo>
                      <a:pt x="5157527" y="2391270"/>
                    </a:lnTo>
                    <a:lnTo>
                      <a:pt x="5176023" y="2335306"/>
                    </a:lnTo>
                    <a:lnTo>
                      <a:pt x="5194587" y="2336190"/>
                    </a:lnTo>
                    <a:lnTo>
                      <a:pt x="5213151" y="2461514"/>
                    </a:lnTo>
                    <a:lnTo>
                      <a:pt x="5231715" y="2484702"/>
                    </a:lnTo>
                    <a:lnTo>
                      <a:pt x="5250279" y="2427854"/>
                    </a:lnTo>
                    <a:lnTo>
                      <a:pt x="5268843" y="2422550"/>
                    </a:lnTo>
                    <a:lnTo>
                      <a:pt x="5287339" y="2425066"/>
                    </a:lnTo>
                    <a:lnTo>
                      <a:pt x="5305903" y="2426426"/>
                    </a:lnTo>
                    <a:lnTo>
                      <a:pt x="5324467" y="2455870"/>
                    </a:lnTo>
                  </a:path>
                </a:pathLst>
              </a:custGeom>
              <a:solidFill>
                <a:srgbClr val="3780BF">
                  <a:alpha val="20000"/>
                </a:srgb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95" name="Freeform 94">
                <a:extLst>
                  <a:ext uri="{FF2B5EF4-FFF2-40B4-BE49-F238E27FC236}">
                    <a16:creationId xmlns:a16="http://schemas.microsoft.com/office/drawing/2014/main" id="{F474839D-E932-9F4A-AAC7-7A4415136415}"/>
                  </a:ext>
                </a:extLst>
              </p:cNvPr>
              <p:cNvSpPr/>
              <p:nvPr/>
            </p:nvSpPr>
            <p:spPr>
              <a:xfrm>
                <a:off x="3156997" y="120223"/>
                <a:ext cx="5324400" cy="2551360"/>
              </a:xfrm>
              <a:custGeom>
                <a:avLst/>
                <a:gdLst>
                  <a:gd name="connsiteX0" fmla="*/ 67 w 5324400"/>
                  <a:gd name="connsiteY0" fmla="*/ 2354074 h 2551360"/>
                  <a:gd name="connsiteX1" fmla="*/ 18631 w 5324400"/>
                  <a:gd name="connsiteY1" fmla="*/ 2467362 h 2551360"/>
                  <a:gd name="connsiteX2" fmla="*/ 37195 w 5324400"/>
                  <a:gd name="connsiteY2" fmla="*/ 2499458 h 2551360"/>
                  <a:gd name="connsiteX3" fmla="*/ 55691 w 5324400"/>
                  <a:gd name="connsiteY3" fmla="*/ 2492522 h 2551360"/>
                  <a:gd name="connsiteX4" fmla="*/ 74255 w 5324400"/>
                  <a:gd name="connsiteY4" fmla="*/ 2444922 h 2551360"/>
                  <a:gd name="connsiteX5" fmla="*/ 92819 w 5324400"/>
                  <a:gd name="connsiteY5" fmla="*/ 2452878 h 2551360"/>
                  <a:gd name="connsiteX6" fmla="*/ 111383 w 5324400"/>
                  <a:gd name="connsiteY6" fmla="*/ 2451042 h 2551360"/>
                  <a:gd name="connsiteX7" fmla="*/ 129947 w 5324400"/>
                  <a:gd name="connsiteY7" fmla="*/ 2463826 h 2551360"/>
                  <a:gd name="connsiteX8" fmla="*/ 148511 w 5324400"/>
                  <a:gd name="connsiteY8" fmla="*/ 2495174 h 2551360"/>
                  <a:gd name="connsiteX9" fmla="*/ 167007 w 5324400"/>
                  <a:gd name="connsiteY9" fmla="*/ 2498030 h 2551360"/>
                  <a:gd name="connsiteX10" fmla="*/ 185571 w 5324400"/>
                  <a:gd name="connsiteY10" fmla="*/ 2467770 h 2551360"/>
                  <a:gd name="connsiteX11" fmla="*/ 204135 w 5324400"/>
                  <a:gd name="connsiteY11" fmla="*/ 2454306 h 2551360"/>
                  <a:gd name="connsiteX12" fmla="*/ 222699 w 5324400"/>
                  <a:gd name="connsiteY12" fmla="*/ 2411534 h 2551360"/>
                  <a:gd name="connsiteX13" fmla="*/ 241263 w 5324400"/>
                  <a:gd name="connsiteY13" fmla="*/ 2357338 h 2551360"/>
                  <a:gd name="connsiteX14" fmla="*/ 259827 w 5324400"/>
                  <a:gd name="connsiteY14" fmla="*/ 2457706 h 2551360"/>
                  <a:gd name="connsiteX15" fmla="*/ 278323 w 5324400"/>
                  <a:gd name="connsiteY15" fmla="*/ 2496330 h 2551360"/>
                  <a:gd name="connsiteX16" fmla="*/ 296887 w 5324400"/>
                  <a:gd name="connsiteY16" fmla="*/ 2486742 h 2551360"/>
                  <a:gd name="connsiteX17" fmla="*/ 315451 w 5324400"/>
                  <a:gd name="connsiteY17" fmla="*/ 2457502 h 2551360"/>
                  <a:gd name="connsiteX18" fmla="*/ 334015 w 5324400"/>
                  <a:gd name="connsiteY18" fmla="*/ 2441454 h 2551360"/>
                  <a:gd name="connsiteX19" fmla="*/ 352579 w 5324400"/>
                  <a:gd name="connsiteY19" fmla="*/ 2449886 h 2551360"/>
                  <a:gd name="connsiteX20" fmla="*/ 371075 w 5324400"/>
                  <a:gd name="connsiteY20" fmla="*/ 2479534 h 2551360"/>
                  <a:gd name="connsiteX21" fmla="*/ 389639 w 5324400"/>
                  <a:gd name="connsiteY21" fmla="*/ 2500274 h 2551360"/>
                  <a:gd name="connsiteX22" fmla="*/ 408203 w 5324400"/>
                  <a:gd name="connsiteY22" fmla="*/ 2489530 h 2551360"/>
                  <a:gd name="connsiteX23" fmla="*/ 426767 w 5324400"/>
                  <a:gd name="connsiteY23" fmla="*/ 2449410 h 2551360"/>
                  <a:gd name="connsiteX24" fmla="*/ 445331 w 5324400"/>
                  <a:gd name="connsiteY24" fmla="*/ 2446758 h 2551360"/>
                  <a:gd name="connsiteX25" fmla="*/ 463895 w 5324400"/>
                  <a:gd name="connsiteY25" fmla="*/ 2442202 h 2551360"/>
                  <a:gd name="connsiteX26" fmla="*/ 482391 w 5324400"/>
                  <a:gd name="connsiteY26" fmla="*/ 2454782 h 2551360"/>
                  <a:gd name="connsiteX27" fmla="*/ 500955 w 5324400"/>
                  <a:gd name="connsiteY27" fmla="*/ 2452334 h 2551360"/>
                  <a:gd name="connsiteX28" fmla="*/ 519519 w 5324400"/>
                  <a:gd name="connsiteY28" fmla="*/ 2471034 h 2551360"/>
                  <a:gd name="connsiteX29" fmla="*/ 538083 w 5324400"/>
                  <a:gd name="connsiteY29" fmla="*/ 2460222 h 2551360"/>
                  <a:gd name="connsiteX30" fmla="*/ 556647 w 5324400"/>
                  <a:gd name="connsiteY30" fmla="*/ 2435878 h 2551360"/>
                  <a:gd name="connsiteX31" fmla="*/ 575143 w 5324400"/>
                  <a:gd name="connsiteY31" fmla="*/ 2447506 h 2551360"/>
                  <a:gd name="connsiteX32" fmla="*/ 593707 w 5324400"/>
                  <a:gd name="connsiteY32" fmla="*/ 2480146 h 2551360"/>
                  <a:gd name="connsiteX33" fmla="*/ 612271 w 5324400"/>
                  <a:gd name="connsiteY33" fmla="*/ 2493814 h 2551360"/>
                  <a:gd name="connsiteX34" fmla="*/ 630835 w 5324400"/>
                  <a:gd name="connsiteY34" fmla="*/ 2493950 h 2551360"/>
                  <a:gd name="connsiteX35" fmla="*/ 649399 w 5324400"/>
                  <a:gd name="connsiteY35" fmla="*/ 2452606 h 2551360"/>
                  <a:gd name="connsiteX36" fmla="*/ 667963 w 5324400"/>
                  <a:gd name="connsiteY36" fmla="*/ 2457094 h 2551360"/>
                  <a:gd name="connsiteX37" fmla="*/ 686459 w 5324400"/>
                  <a:gd name="connsiteY37" fmla="*/ 2450022 h 2551360"/>
                  <a:gd name="connsiteX38" fmla="*/ 705023 w 5324400"/>
                  <a:gd name="connsiteY38" fmla="*/ 2460018 h 2551360"/>
                  <a:gd name="connsiteX39" fmla="*/ 723587 w 5324400"/>
                  <a:gd name="connsiteY39" fmla="*/ 2495446 h 2551360"/>
                  <a:gd name="connsiteX40" fmla="*/ 742151 w 5324400"/>
                  <a:gd name="connsiteY40" fmla="*/ 2464506 h 2551360"/>
                  <a:gd name="connsiteX41" fmla="*/ 760715 w 5324400"/>
                  <a:gd name="connsiteY41" fmla="*/ 2414186 h 2551360"/>
                  <a:gd name="connsiteX42" fmla="*/ 779279 w 5324400"/>
                  <a:gd name="connsiteY42" fmla="*/ 2443970 h 2551360"/>
                  <a:gd name="connsiteX43" fmla="*/ 816339 w 5324400"/>
                  <a:gd name="connsiteY43" fmla="*/ 2447506 h 2551360"/>
                  <a:gd name="connsiteX44" fmla="*/ 834903 w 5324400"/>
                  <a:gd name="connsiteY44" fmla="*/ 2495174 h 2551360"/>
                  <a:gd name="connsiteX45" fmla="*/ 853467 w 5324400"/>
                  <a:gd name="connsiteY45" fmla="*/ 2493678 h 2551360"/>
                  <a:gd name="connsiteX46" fmla="*/ 872031 w 5324400"/>
                  <a:gd name="connsiteY46" fmla="*/ 2483954 h 2551360"/>
                  <a:gd name="connsiteX47" fmla="*/ 890527 w 5324400"/>
                  <a:gd name="connsiteY47" fmla="*/ 2444786 h 2551360"/>
                  <a:gd name="connsiteX48" fmla="*/ 909091 w 5324400"/>
                  <a:gd name="connsiteY48" fmla="*/ 2434382 h 2551360"/>
                  <a:gd name="connsiteX49" fmla="*/ 946219 w 5324400"/>
                  <a:gd name="connsiteY49" fmla="*/ 2484498 h 2551360"/>
                  <a:gd name="connsiteX50" fmla="*/ 964783 w 5324400"/>
                  <a:gd name="connsiteY50" fmla="*/ 2499730 h 2551360"/>
                  <a:gd name="connsiteX51" fmla="*/ 983347 w 5324400"/>
                  <a:gd name="connsiteY51" fmla="*/ 2484158 h 2551360"/>
                  <a:gd name="connsiteX52" fmla="*/ 1001843 w 5324400"/>
                  <a:gd name="connsiteY52" fmla="*/ 2383790 h 2551360"/>
                  <a:gd name="connsiteX53" fmla="*/ 1020407 w 5324400"/>
                  <a:gd name="connsiteY53" fmla="*/ 2359990 h 2551360"/>
                  <a:gd name="connsiteX54" fmla="*/ 1038971 w 5324400"/>
                  <a:gd name="connsiteY54" fmla="*/ 2429146 h 2551360"/>
                  <a:gd name="connsiteX55" fmla="*/ 1057535 w 5324400"/>
                  <a:gd name="connsiteY55" fmla="*/ 2483954 h 2551360"/>
                  <a:gd name="connsiteX56" fmla="*/ 1076099 w 5324400"/>
                  <a:gd name="connsiteY56" fmla="*/ 2490822 h 2551360"/>
                  <a:gd name="connsiteX57" fmla="*/ 1094663 w 5324400"/>
                  <a:gd name="connsiteY57" fmla="*/ 2491094 h 2551360"/>
                  <a:gd name="connsiteX58" fmla="*/ 1113159 w 5324400"/>
                  <a:gd name="connsiteY58" fmla="*/ 2436626 h 2551360"/>
                  <a:gd name="connsiteX59" fmla="*/ 1150287 w 5324400"/>
                  <a:gd name="connsiteY59" fmla="*/ 2449682 h 2551360"/>
                  <a:gd name="connsiteX60" fmla="*/ 1168851 w 5324400"/>
                  <a:gd name="connsiteY60" fmla="*/ 2482594 h 2551360"/>
                  <a:gd name="connsiteX61" fmla="*/ 1187415 w 5324400"/>
                  <a:gd name="connsiteY61" fmla="*/ 2493882 h 2551360"/>
                  <a:gd name="connsiteX62" fmla="*/ 1205911 w 5324400"/>
                  <a:gd name="connsiteY62" fmla="*/ 2495174 h 2551360"/>
                  <a:gd name="connsiteX63" fmla="*/ 1224475 w 5324400"/>
                  <a:gd name="connsiteY63" fmla="*/ 2456890 h 2551360"/>
                  <a:gd name="connsiteX64" fmla="*/ 1243039 w 5324400"/>
                  <a:gd name="connsiteY64" fmla="*/ 2450770 h 2551360"/>
                  <a:gd name="connsiteX65" fmla="*/ 1261603 w 5324400"/>
                  <a:gd name="connsiteY65" fmla="*/ 2354006 h 2551360"/>
                  <a:gd name="connsiteX66" fmla="*/ 1280167 w 5324400"/>
                  <a:gd name="connsiteY66" fmla="*/ 2438394 h 2551360"/>
                  <a:gd name="connsiteX67" fmla="*/ 1298731 w 5324400"/>
                  <a:gd name="connsiteY67" fmla="*/ 2465798 h 2551360"/>
                  <a:gd name="connsiteX68" fmla="*/ 1317227 w 5324400"/>
                  <a:gd name="connsiteY68" fmla="*/ 2432410 h 2551360"/>
                  <a:gd name="connsiteX69" fmla="*/ 1335791 w 5324400"/>
                  <a:gd name="connsiteY69" fmla="*/ 2401878 h 2551360"/>
                  <a:gd name="connsiteX70" fmla="*/ 1354355 w 5324400"/>
                  <a:gd name="connsiteY70" fmla="*/ 2382430 h 2551360"/>
                  <a:gd name="connsiteX71" fmla="*/ 1372919 w 5324400"/>
                  <a:gd name="connsiteY71" fmla="*/ 2383994 h 2551360"/>
                  <a:gd name="connsiteX72" fmla="*/ 1391483 w 5324400"/>
                  <a:gd name="connsiteY72" fmla="*/ 2415954 h 2551360"/>
                  <a:gd name="connsiteX73" fmla="*/ 1409979 w 5324400"/>
                  <a:gd name="connsiteY73" fmla="*/ 2435402 h 2551360"/>
                  <a:gd name="connsiteX74" fmla="*/ 1428543 w 5324400"/>
                  <a:gd name="connsiteY74" fmla="*/ 2493134 h 2551360"/>
                  <a:gd name="connsiteX75" fmla="*/ 1447107 w 5324400"/>
                  <a:gd name="connsiteY75" fmla="*/ 2440026 h 2551360"/>
                  <a:gd name="connsiteX76" fmla="*/ 1465671 w 5324400"/>
                  <a:gd name="connsiteY76" fmla="*/ 2436286 h 2551360"/>
                  <a:gd name="connsiteX77" fmla="*/ 1484235 w 5324400"/>
                  <a:gd name="connsiteY77" fmla="*/ 1681554 h 2551360"/>
                  <a:gd name="connsiteX78" fmla="*/ 1502799 w 5324400"/>
                  <a:gd name="connsiteY78" fmla="*/ 2343330 h 2551360"/>
                  <a:gd name="connsiteX79" fmla="*/ 1521295 w 5324400"/>
                  <a:gd name="connsiteY79" fmla="*/ 2452266 h 2551360"/>
                  <a:gd name="connsiteX80" fmla="*/ 1539859 w 5324400"/>
                  <a:gd name="connsiteY80" fmla="*/ 2459610 h 2551360"/>
                  <a:gd name="connsiteX81" fmla="*/ 1576987 w 5324400"/>
                  <a:gd name="connsiteY81" fmla="*/ 2389774 h 2551360"/>
                  <a:gd name="connsiteX82" fmla="*/ 1595551 w 5324400"/>
                  <a:gd name="connsiteY82" fmla="*/ 2290018 h 2551360"/>
                  <a:gd name="connsiteX83" fmla="*/ 1614115 w 5324400"/>
                  <a:gd name="connsiteY83" fmla="*/ 1046162 h 2551360"/>
                  <a:gd name="connsiteX84" fmla="*/ 1632611 w 5324400"/>
                  <a:gd name="connsiteY84" fmla="*/ 1219970 h 2551360"/>
                  <a:gd name="connsiteX85" fmla="*/ 1651175 w 5324400"/>
                  <a:gd name="connsiteY85" fmla="*/ 2355502 h 2551360"/>
                  <a:gd name="connsiteX86" fmla="*/ 1669739 w 5324400"/>
                  <a:gd name="connsiteY86" fmla="*/ 2358562 h 2551360"/>
                  <a:gd name="connsiteX87" fmla="*/ 1688303 w 5324400"/>
                  <a:gd name="connsiteY87" fmla="*/ 1247646 h 2551360"/>
                  <a:gd name="connsiteX88" fmla="*/ 1706867 w 5324400"/>
                  <a:gd name="connsiteY88" fmla="*/ 1641774 h 2551360"/>
                  <a:gd name="connsiteX89" fmla="*/ 1725363 w 5324400"/>
                  <a:gd name="connsiteY89" fmla="*/ 2443970 h 2551360"/>
                  <a:gd name="connsiteX90" fmla="*/ 1743927 w 5324400"/>
                  <a:gd name="connsiteY90" fmla="*/ 2441522 h 2551360"/>
                  <a:gd name="connsiteX91" fmla="*/ 1762491 w 5324400"/>
                  <a:gd name="connsiteY91" fmla="*/ 2419422 h 2551360"/>
                  <a:gd name="connsiteX92" fmla="*/ 1781055 w 5324400"/>
                  <a:gd name="connsiteY92" fmla="*/ 2406298 h 2551360"/>
                  <a:gd name="connsiteX93" fmla="*/ 1818183 w 5324400"/>
                  <a:gd name="connsiteY93" fmla="*/ 2422210 h 2551360"/>
                  <a:gd name="connsiteX94" fmla="*/ 1836679 w 5324400"/>
                  <a:gd name="connsiteY94" fmla="*/ 2441454 h 2551360"/>
                  <a:gd name="connsiteX95" fmla="*/ 1855243 w 5324400"/>
                  <a:gd name="connsiteY95" fmla="*/ 1413566 h 2551360"/>
                  <a:gd name="connsiteX96" fmla="*/ 1873807 w 5324400"/>
                  <a:gd name="connsiteY96" fmla="*/ 1134290 h 2551360"/>
                  <a:gd name="connsiteX97" fmla="*/ 1910935 w 5324400"/>
                  <a:gd name="connsiteY97" fmla="*/ 2428330 h 2551360"/>
                  <a:gd name="connsiteX98" fmla="*/ 1929499 w 5324400"/>
                  <a:gd name="connsiteY98" fmla="*/ 2428262 h 2551360"/>
                  <a:gd name="connsiteX99" fmla="*/ 1947995 w 5324400"/>
                  <a:gd name="connsiteY99" fmla="*/ 2430846 h 2551360"/>
                  <a:gd name="connsiteX100" fmla="*/ 1966559 w 5324400"/>
                  <a:gd name="connsiteY100" fmla="*/ 2475726 h 2551360"/>
                  <a:gd name="connsiteX101" fmla="*/ 1985123 w 5324400"/>
                  <a:gd name="connsiteY101" fmla="*/ 2443562 h 2551360"/>
                  <a:gd name="connsiteX102" fmla="*/ 2003687 w 5324400"/>
                  <a:gd name="connsiteY102" fmla="*/ 2396710 h 2551360"/>
                  <a:gd name="connsiteX103" fmla="*/ 2022251 w 5324400"/>
                  <a:gd name="connsiteY103" fmla="*/ 2377330 h 2551360"/>
                  <a:gd name="connsiteX104" fmla="*/ 2040747 w 5324400"/>
                  <a:gd name="connsiteY104" fmla="*/ 2429486 h 2551360"/>
                  <a:gd name="connsiteX105" fmla="*/ 2059311 w 5324400"/>
                  <a:gd name="connsiteY105" fmla="*/ 2415342 h 2551360"/>
                  <a:gd name="connsiteX106" fmla="*/ 2077875 w 5324400"/>
                  <a:gd name="connsiteY106" fmla="*/ 2463894 h 2551360"/>
                  <a:gd name="connsiteX107" fmla="*/ 2096439 w 5324400"/>
                  <a:gd name="connsiteY107" fmla="*/ 2480894 h 2551360"/>
                  <a:gd name="connsiteX108" fmla="*/ 2115003 w 5324400"/>
                  <a:gd name="connsiteY108" fmla="*/ 2465934 h 2551360"/>
                  <a:gd name="connsiteX109" fmla="*/ 2133567 w 5324400"/>
                  <a:gd name="connsiteY109" fmla="*/ 2432750 h 2551360"/>
                  <a:gd name="connsiteX110" fmla="*/ 2152063 w 5324400"/>
                  <a:gd name="connsiteY110" fmla="*/ 2432478 h 2551360"/>
                  <a:gd name="connsiteX111" fmla="*/ 2170627 w 5324400"/>
                  <a:gd name="connsiteY111" fmla="*/ 2421326 h 2551360"/>
                  <a:gd name="connsiteX112" fmla="*/ 2189191 w 5324400"/>
                  <a:gd name="connsiteY112" fmla="*/ 2450294 h 2551360"/>
                  <a:gd name="connsiteX113" fmla="*/ 2207755 w 5324400"/>
                  <a:gd name="connsiteY113" fmla="*/ 2463214 h 2551360"/>
                  <a:gd name="connsiteX114" fmla="*/ 2226319 w 5324400"/>
                  <a:gd name="connsiteY114" fmla="*/ 2551410 h 2551360"/>
                  <a:gd name="connsiteX115" fmla="*/ 2319071 w 5324400"/>
                  <a:gd name="connsiteY115" fmla="*/ 2474094 h 2551360"/>
                  <a:gd name="connsiteX116" fmla="*/ 2337635 w 5324400"/>
                  <a:gd name="connsiteY116" fmla="*/ 2524414 h 2551360"/>
                  <a:gd name="connsiteX117" fmla="*/ 2356131 w 5324400"/>
                  <a:gd name="connsiteY117" fmla="*/ 2449682 h 2551360"/>
                  <a:gd name="connsiteX118" fmla="*/ 2374695 w 5324400"/>
                  <a:gd name="connsiteY118" fmla="*/ 2426426 h 2551360"/>
                  <a:gd name="connsiteX119" fmla="*/ 2430387 w 5324400"/>
                  <a:gd name="connsiteY119" fmla="*/ 2432614 h 2551360"/>
                  <a:gd name="connsiteX120" fmla="*/ 2448951 w 5324400"/>
                  <a:gd name="connsiteY120" fmla="*/ 2475930 h 2551360"/>
                  <a:gd name="connsiteX121" fmla="*/ 2486011 w 5324400"/>
                  <a:gd name="connsiteY121" fmla="*/ 1656122 h 2551360"/>
                  <a:gd name="connsiteX122" fmla="*/ 2504575 w 5324400"/>
                  <a:gd name="connsiteY122" fmla="*/ 838014 h 2551360"/>
                  <a:gd name="connsiteX123" fmla="*/ 2523139 w 5324400"/>
                  <a:gd name="connsiteY123" fmla="*/ 842842 h 2551360"/>
                  <a:gd name="connsiteX124" fmla="*/ 2541703 w 5324400"/>
                  <a:gd name="connsiteY124" fmla="*/ 1961578 h 2551360"/>
                  <a:gd name="connsiteX125" fmla="*/ 2560199 w 5324400"/>
                  <a:gd name="connsiteY125" fmla="*/ 2212022 h 2551360"/>
                  <a:gd name="connsiteX126" fmla="*/ 2578763 w 5324400"/>
                  <a:gd name="connsiteY126" fmla="*/ 2082822 h 2551360"/>
                  <a:gd name="connsiteX127" fmla="*/ 2597327 w 5324400"/>
                  <a:gd name="connsiteY127" fmla="*/ 1976538 h 2551360"/>
                  <a:gd name="connsiteX128" fmla="*/ 2615891 w 5324400"/>
                  <a:gd name="connsiteY128" fmla="*/ 2130286 h 2551360"/>
                  <a:gd name="connsiteX129" fmla="*/ 2634455 w 5324400"/>
                  <a:gd name="connsiteY129" fmla="*/ 1739286 h 2551360"/>
                  <a:gd name="connsiteX130" fmla="*/ 2653019 w 5324400"/>
                  <a:gd name="connsiteY130" fmla="*/ 2068202 h 2551360"/>
                  <a:gd name="connsiteX131" fmla="*/ 2708643 w 5324400"/>
                  <a:gd name="connsiteY131" fmla="*/ 2383382 h 2551360"/>
                  <a:gd name="connsiteX132" fmla="*/ 2727207 w 5324400"/>
                  <a:gd name="connsiteY132" fmla="*/ 2435810 h 2551360"/>
                  <a:gd name="connsiteX133" fmla="*/ 2745771 w 5324400"/>
                  <a:gd name="connsiteY133" fmla="*/ 2447778 h 2551360"/>
                  <a:gd name="connsiteX134" fmla="*/ 2764335 w 5324400"/>
                  <a:gd name="connsiteY134" fmla="*/ 2376990 h 2551360"/>
                  <a:gd name="connsiteX135" fmla="*/ 2819959 w 5324400"/>
                  <a:gd name="connsiteY135" fmla="*/ 2370530 h 2551360"/>
                  <a:gd name="connsiteX136" fmla="*/ 2838523 w 5324400"/>
                  <a:gd name="connsiteY136" fmla="*/ 2381478 h 2551360"/>
                  <a:gd name="connsiteX137" fmla="*/ 2857087 w 5324400"/>
                  <a:gd name="connsiteY137" fmla="*/ 2377262 h 2551360"/>
                  <a:gd name="connsiteX138" fmla="*/ 2875583 w 5324400"/>
                  <a:gd name="connsiteY138" fmla="*/ 2437442 h 2551360"/>
                  <a:gd name="connsiteX139" fmla="*/ 2894147 w 5324400"/>
                  <a:gd name="connsiteY139" fmla="*/ 2428194 h 2551360"/>
                  <a:gd name="connsiteX140" fmla="*/ 2912711 w 5324400"/>
                  <a:gd name="connsiteY140" fmla="*/ 2321570 h 2551360"/>
                  <a:gd name="connsiteX141" fmla="*/ 2931275 w 5324400"/>
                  <a:gd name="connsiteY141" fmla="*/ 2324290 h 2551360"/>
                  <a:gd name="connsiteX142" fmla="*/ 2949839 w 5324400"/>
                  <a:gd name="connsiteY142" fmla="*/ 2411466 h 2551360"/>
                  <a:gd name="connsiteX143" fmla="*/ 2968403 w 5324400"/>
                  <a:gd name="connsiteY143" fmla="*/ 2441522 h 2551360"/>
                  <a:gd name="connsiteX144" fmla="*/ 2986899 w 5324400"/>
                  <a:gd name="connsiteY144" fmla="*/ 2418538 h 2551360"/>
                  <a:gd name="connsiteX145" fmla="*/ 3024027 w 5324400"/>
                  <a:gd name="connsiteY145" fmla="*/ 2413030 h 2551360"/>
                  <a:gd name="connsiteX146" fmla="*/ 3042591 w 5324400"/>
                  <a:gd name="connsiteY146" fmla="*/ 2469130 h 2551360"/>
                  <a:gd name="connsiteX147" fmla="*/ 3061155 w 5324400"/>
                  <a:gd name="connsiteY147" fmla="*/ 2482050 h 2551360"/>
                  <a:gd name="connsiteX148" fmla="*/ 3079719 w 5324400"/>
                  <a:gd name="connsiteY148" fmla="*/ 2449546 h 2551360"/>
                  <a:gd name="connsiteX149" fmla="*/ 3098215 w 5324400"/>
                  <a:gd name="connsiteY149" fmla="*/ 2419354 h 2551360"/>
                  <a:gd name="connsiteX150" fmla="*/ 3116779 w 5324400"/>
                  <a:gd name="connsiteY150" fmla="*/ 2358630 h 2551360"/>
                  <a:gd name="connsiteX151" fmla="*/ 3135343 w 5324400"/>
                  <a:gd name="connsiteY151" fmla="*/ 2353802 h 2551360"/>
                  <a:gd name="connsiteX152" fmla="*/ 3153907 w 5324400"/>
                  <a:gd name="connsiteY152" fmla="*/ 2413846 h 2551360"/>
                  <a:gd name="connsiteX153" fmla="*/ 3172471 w 5324400"/>
                  <a:gd name="connsiteY153" fmla="*/ 2435130 h 2551360"/>
                  <a:gd name="connsiteX154" fmla="*/ 3190967 w 5324400"/>
                  <a:gd name="connsiteY154" fmla="*/ 2427854 h 2551360"/>
                  <a:gd name="connsiteX155" fmla="*/ 3209531 w 5324400"/>
                  <a:gd name="connsiteY155" fmla="*/ 2469810 h 2551360"/>
                  <a:gd name="connsiteX156" fmla="*/ 3228095 w 5324400"/>
                  <a:gd name="connsiteY156" fmla="*/ 2491094 h 2551360"/>
                  <a:gd name="connsiteX157" fmla="*/ 3246659 w 5324400"/>
                  <a:gd name="connsiteY157" fmla="*/ 1906838 h 2551360"/>
                  <a:gd name="connsiteX158" fmla="*/ 3265223 w 5324400"/>
                  <a:gd name="connsiteY158" fmla="*/ 2363050 h 2551360"/>
                  <a:gd name="connsiteX159" fmla="*/ 3283787 w 5324400"/>
                  <a:gd name="connsiteY159" fmla="*/ 1829114 h 2551360"/>
                  <a:gd name="connsiteX160" fmla="*/ 3302283 w 5324400"/>
                  <a:gd name="connsiteY160" fmla="*/ 1911598 h 2551360"/>
                  <a:gd name="connsiteX161" fmla="*/ 3320847 w 5324400"/>
                  <a:gd name="connsiteY161" fmla="*/ 1953894 h 2551360"/>
                  <a:gd name="connsiteX162" fmla="*/ 3339411 w 5324400"/>
                  <a:gd name="connsiteY162" fmla="*/ 2193458 h 2551360"/>
                  <a:gd name="connsiteX163" fmla="*/ 3357975 w 5324400"/>
                  <a:gd name="connsiteY163" fmla="*/ 1991634 h 2551360"/>
                  <a:gd name="connsiteX164" fmla="*/ 3376539 w 5324400"/>
                  <a:gd name="connsiteY164" fmla="*/ 2304162 h 2551360"/>
                  <a:gd name="connsiteX165" fmla="*/ 3395035 w 5324400"/>
                  <a:gd name="connsiteY165" fmla="*/ 2274582 h 2551360"/>
                  <a:gd name="connsiteX166" fmla="*/ 3413599 w 5324400"/>
                  <a:gd name="connsiteY166" fmla="*/ 2037126 h 2551360"/>
                  <a:gd name="connsiteX167" fmla="*/ 3432163 w 5324400"/>
                  <a:gd name="connsiteY167" fmla="*/ 488834 h 2551360"/>
                  <a:gd name="connsiteX168" fmla="*/ 3450727 w 5324400"/>
                  <a:gd name="connsiteY168" fmla="*/ 50 h 2551360"/>
                  <a:gd name="connsiteX169" fmla="*/ 3469291 w 5324400"/>
                  <a:gd name="connsiteY169" fmla="*/ 2131374 h 2551360"/>
                  <a:gd name="connsiteX170" fmla="*/ 3487855 w 5324400"/>
                  <a:gd name="connsiteY170" fmla="*/ 1242818 h 2551360"/>
                  <a:gd name="connsiteX171" fmla="*/ 3524915 w 5324400"/>
                  <a:gd name="connsiteY171" fmla="*/ 1674142 h 2551360"/>
                  <a:gd name="connsiteX172" fmla="*/ 3543479 w 5324400"/>
                  <a:gd name="connsiteY172" fmla="*/ 1264646 h 2551360"/>
                  <a:gd name="connsiteX173" fmla="*/ 3562043 w 5324400"/>
                  <a:gd name="connsiteY173" fmla="*/ 2205902 h 2551360"/>
                  <a:gd name="connsiteX174" fmla="*/ 3580607 w 5324400"/>
                  <a:gd name="connsiteY174" fmla="*/ 2396982 h 2551360"/>
                  <a:gd name="connsiteX175" fmla="*/ 3599171 w 5324400"/>
                  <a:gd name="connsiteY175" fmla="*/ 2402014 h 2551360"/>
                  <a:gd name="connsiteX176" fmla="*/ 3617667 w 5324400"/>
                  <a:gd name="connsiteY176" fmla="*/ 2401402 h 2551360"/>
                  <a:gd name="connsiteX177" fmla="*/ 3654795 w 5324400"/>
                  <a:gd name="connsiteY177" fmla="*/ 2402014 h 2551360"/>
                  <a:gd name="connsiteX178" fmla="*/ 3673359 w 5324400"/>
                  <a:gd name="connsiteY178" fmla="*/ 2429486 h 2551360"/>
                  <a:gd name="connsiteX179" fmla="*/ 3691923 w 5324400"/>
                  <a:gd name="connsiteY179" fmla="*/ 2408338 h 2551360"/>
                  <a:gd name="connsiteX180" fmla="*/ 3710419 w 5324400"/>
                  <a:gd name="connsiteY180" fmla="*/ 2399430 h 2551360"/>
                  <a:gd name="connsiteX181" fmla="*/ 3747547 w 5324400"/>
                  <a:gd name="connsiteY181" fmla="*/ 2270638 h 2551360"/>
                  <a:gd name="connsiteX182" fmla="*/ 3766111 w 5324400"/>
                  <a:gd name="connsiteY182" fmla="*/ 2254522 h 2551360"/>
                  <a:gd name="connsiteX183" fmla="*/ 3803239 w 5324400"/>
                  <a:gd name="connsiteY183" fmla="*/ 2316742 h 2551360"/>
                  <a:gd name="connsiteX184" fmla="*/ 3821735 w 5324400"/>
                  <a:gd name="connsiteY184" fmla="*/ 2373998 h 2551360"/>
                  <a:gd name="connsiteX185" fmla="*/ 3840299 w 5324400"/>
                  <a:gd name="connsiteY185" fmla="*/ 2431050 h 2551360"/>
                  <a:gd name="connsiteX186" fmla="*/ 3858863 w 5324400"/>
                  <a:gd name="connsiteY186" fmla="*/ 2434110 h 2551360"/>
                  <a:gd name="connsiteX187" fmla="*/ 3877427 w 5324400"/>
                  <a:gd name="connsiteY187" fmla="*/ 2376242 h 2551360"/>
                  <a:gd name="connsiteX188" fmla="*/ 3895991 w 5324400"/>
                  <a:gd name="connsiteY188" fmla="*/ 2351694 h 2551360"/>
                  <a:gd name="connsiteX189" fmla="*/ 3914555 w 5324400"/>
                  <a:gd name="connsiteY189" fmla="*/ 2316130 h 2551360"/>
                  <a:gd name="connsiteX190" fmla="*/ 3933051 w 5324400"/>
                  <a:gd name="connsiteY190" fmla="*/ 2327690 h 2551360"/>
                  <a:gd name="connsiteX191" fmla="*/ 3951615 w 5324400"/>
                  <a:gd name="connsiteY191" fmla="*/ 506990 h 2551360"/>
                  <a:gd name="connsiteX192" fmla="*/ 3970179 w 5324400"/>
                  <a:gd name="connsiteY192" fmla="*/ 915398 h 2551360"/>
                  <a:gd name="connsiteX193" fmla="*/ 3988743 w 5324400"/>
                  <a:gd name="connsiteY193" fmla="*/ 2279682 h 2551360"/>
                  <a:gd name="connsiteX194" fmla="*/ 4007307 w 5324400"/>
                  <a:gd name="connsiteY194" fmla="*/ 2270094 h 2551360"/>
                  <a:gd name="connsiteX195" fmla="*/ 4025803 w 5324400"/>
                  <a:gd name="connsiteY195" fmla="*/ 829650 h 2551360"/>
                  <a:gd name="connsiteX196" fmla="*/ 4044367 w 5324400"/>
                  <a:gd name="connsiteY196" fmla="*/ 1642182 h 2551360"/>
                  <a:gd name="connsiteX197" fmla="*/ 4062931 w 5324400"/>
                  <a:gd name="connsiteY197" fmla="*/ 2290290 h 2551360"/>
                  <a:gd name="connsiteX198" fmla="*/ 4081495 w 5324400"/>
                  <a:gd name="connsiteY198" fmla="*/ 2351694 h 2551360"/>
                  <a:gd name="connsiteX199" fmla="*/ 4118623 w 5324400"/>
                  <a:gd name="connsiteY199" fmla="*/ 2420646 h 2551360"/>
                  <a:gd name="connsiteX200" fmla="*/ 4137119 w 5324400"/>
                  <a:gd name="connsiteY200" fmla="*/ 2411670 h 2551360"/>
                  <a:gd name="connsiteX201" fmla="*/ 4155683 w 5324400"/>
                  <a:gd name="connsiteY201" fmla="*/ 2355230 h 2551360"/>
                  <a:gd name="connsiteX202" fmla="*/ 4174247 w 5324400"/>
                  <a:gd name="connsiteY202" fmla="*/ 2345166 h 2551360"/>
                  <a:gd name="connsiteX203" fmla="*/ 4192811 w 5324400"/>
                  <a:gd name="connsiteY203" fmla="*/ 1993742 h 2551360"/>
                  <a:gd name="connsiteX204" fmla="*/ 4211375 w 5324400"/>
                  <a:gd name="connsiteY204" fmla="*/ 858278 h 2551360"/>
                  <a:gd name="connsiteX205" fmla="*/ 4229871 w 5324400"/>
                  <a:gd name="connsiteY205" fmla="*/ 892958 h 2551360"/>
                  <a:gd name="connsiteX206" fmla="*/ 4248435 w 5324400"/>
                  <a:gd name="connsiteY206" fmla="*/ 2141506 h 2551360"/>
                  <a:gd name="connsiteX207" fmla="*/ 4266999 w 5324400"/>
                  <a:gd name="connsiteY207" fmla="*/ 2414798 h 2551360"/>
                  <a:gd name="connsiteX208" fmla="*/ 4285563 w 5324400"/>
                  <a:gd name="connsiteY208" fmla="*/ 2357338 h 2551360"/>
                  <a:gd name="connsiteX209" fmla="*/ 4341187 w 5324400"/>
                  <a:gd name="connsiteY209" fmla="*/ 2368354 h 2551360"/>
                  <a:gd name="connsiteX210" fmla="*/ 4359751 w 5324400"/>
                  <a:gd name="connsiteY210" fmla="*/ 2417110 h 2551360"/>
                  <a:gd name="connsiteX211" fmla="*/ 4378315 w 5324400"/>
                  <a:gd name="connsiteY211" fmla="*/ 2442066 h 2551360"/>
                  <a:gd name="connsiteX212" fmla="*/ 4396879 w 5324400"/>
                  <a:gd name="connsiteY212" fmla="*/ 2424250 h 2551360"/>
                  <a:gd name="connsiteX213" fmla="*/ 4434007 w 5324400"/>
                  <a:gd name="connsiteY213" fmla="*/ 2286890 h 2551360"/>
                  <a:gd name="connsiteX214" fmla="*/ 4452503 w 5324400"/>
                  <a:gd name="connsiteY214" fmla="*/ 2244118 h 2551360"/>
                  <a:gd name="connsiteX215" fmla="*/ 4471067 w 5324400"/>
                  <a:gd name="connsiteY215" fmla="*/ 2232626 h 2551360"/>
                  <a:gd name="connsiteX216" fmla="*/ 4489631 w 5324400"/>
                  <a:gd name="connsiteY216" fmla="*/ 2314838 h 2551360"/>
                  <a:gd name="connsiteX217" fmla="*/ 4508195 w 5324400"/>
                  <a:gd name="connsiteY217" fmla="*/ 2364546 h 2551360"/>
                  <a:gd name="connsiteX218" fmla="*/ 4526759 w 5324400"/>
                  <a:gd name="connsiteY218" fmla="*/ 2254250 h 2551360"/>
                  <a:gd name="connsiteX219" fmla="*/ 4545255 w 5324400"/>
                  <a:gd name="connsiteY219" fmla="*/ 2232898 h 2551360"/>
                  <a:gd name="connsiteX220" fmla="*/ 4563819 w 5324400"/>
                  <a:gd name="connsiteY220" fmla="*/ 2293418 h 2551360"/>
                  <a:gd name="connsiteX221" fmla="*/ 4582383 w 5324400"/>
                  <a:gd name="connsiteY221" fmla="*/ 2301578 h 2551360"/>
                  <a:gd name="connsiteX222" fmla="*/ 4600947 w 5324400"/>
                  <a:gd name="connsiteY222" fmla="*/ 2319054 h 2551360"/>
                  <a:gd name="connsiteX223" fmla="*/ 4619511 w 5324400"/>
                  <a:gd name="connsiteY223" fmla="*/ 2367334 h 2551360"/>
                  <a:gd name="connsiteX224" fmla="*/ 4638075 w 5324400"/>
                  <a:gd name="connsiteY224" fmla="*/ 2278322 h 2551360"/>
                  <a:gd name="connsiteX225" fmla="*/ 4656571 w 5324400"/>
                  <a:gd name="connsiteY225" fmla="*/ 2118318 h 2551360"/>
                  <a:gd name="connsiteX226" fmla="*/ 4675135 w 5324400"/>
                  <a:gd name="connsiteY226" fmla="*/ 2101114 h 2551360"/>
                  <a:gd name="connsiteX227" fmla="*/ 4693699 w 5324400"/>
                  <a:gd name="connsiteY227" fmla="*/ 2082278 h 2551360"/>
                  <a:gd name="connsiteX228" fmla="*/ 4712263 w 5324400"/>
                  <a:gd name="connsiteY228" fmla="*/ 2131034 h 2551360"/>
                  <a:gd name="connsiteX229" fmla="*/ 4730827 w 5324400"/>
                  <a:gd name="connsiteY229" fmla="*/ 2223854 h 2551360"/>
                  <a:gd name="connsiteX230" fmla="*/ 4749391 w 5324400"/>
                  <a:gd name="connsiteY230" fmla="*/ 1978918 h 2551360"/>
                  <a:gd name="connsiteX231" fmla="*/ 4767887 w 5324400"/>
                  <a:gd name="connsiteY231" fmla="*/ 2292534 h 2551360"/>
                  <a:gd name="connsiteX232" fmla="*/ 4786451 w 5324400"/>
                  <a:gd name="connsiteY232" fmla="*/ 2220862 h 2551360"/>
                  <a:gd name="connsiteX233" fmla="*/ 4805015 w 5324400"/>
                  <a:gd name="connsiteY233" fmla="*/ 2211818 h 2551360"/>
                  <a:gd name="connsiteX234" fmla="*/ 4823579 w 5324400"/>
                  <a:gd name="connsiteY234" fmla="*/ 2308174 h 2551360"/>
                  <a:gd name="connsiteX235" fmla="*/ 4842143 w 5324400"/>
                  <a:gd name="connsiteY235" fmla="*/ 2412690 h 2551360"/>
                  <a:gd name="connsiteX236" fmla="*/ 4860639 w 5324400"/>
                  <a:gd name="connsiteY236" fmla="*/ 2485518 h 2551360"/>
                  <a:gd name="connsiteX237" fmla="*/ 4879203 w 5324400"/>
                  <a:gd name="connsiteY237" fmla="*/ 2485314 h 2551360"/>
                  <a:gd name="connsiteX238" fmla="*/ 4897767 w 5324400"/>
                  <a:gd name="connsiteY238" fmla="*/ 2451994 h 2551360"/>
                  <a:gd name="connsiteX239" fmla="*/ 4916331 w 5324400"/>
                  <a:gd name="connsiteY239" fmla="*/ 2357950 h 2551360"/>
                  <a:gd name="connsiteX240" fmla="*/ 4934895 w 5324400"/>
                  <a:gd name="connsiteY240" fmla="*/ 2333878 h 2551360"/>
                  <a:gd name="connsiteX241" fmla="*/ 4953459 w 5324400"/>
                  <a:gd name="connsiteY241" fmla="*/ 2356250 h 2551360"/>
                  <a:gd name="connsiteX242" fmla="*/ 4971955 w 5324400"/>
                  <a:gd name="connsiteY242" fmla="*/ 2461990 h 2551360"/>
                  <a:gd name="connsiteX243" fmla="*/ 4990519 w 5324400"/>
                  <a:gd name="connsiteY243" fmla="*/ 2485042 h 2551360"/>
                  <a:gd name="connsiteX244" fmla="*/ 5009083 w 5324400"/>
                  <a:gd name="connsiteY244" fmla="*/ 2483954 h 2551360"/>
                  <a:gd name="connsiteX245" fmla="*/ 5027647 w 5324400"/>
                  <a:gd name="connsiteY245" fmla="*/ 2421530 h 2551360"/>
                  <a:gd name="connsiteX246" fmla="*/ 5046211 w 5324400"/>
                  <a:gd name="connsiteY246" fmla="*/ 2423026 h 2551360"/>
                  <a:gd name="connsiteX247" fmla="*/ 5064707 w 5324400"/>
                  <a:gd name="connsiteY247" fmla="*/ 2425202 h 2551360"/>
                  <a:gd name="connsiteX248" fmla="*/ 5083271 w 5324400"/>
                  <a:gd name="connsiteY248" fmla="*/ 2436558 h 2551360"/>
                  <a:gd name="connsiteX249" fmla="*/ 5101835 w 5324400"/>
                  <a:gd name="connsiteY249" fmla="*/ 2485042 h 2551360"/>
                  <a:gd name="connsiteX250" fmla="*/ 5120399 w 5324400"/>
                  <a:gd name="connsiteY250" fmla="*/ 2485178 h 2551360"/>
                  <a:gd name="connsiteX251" fmla="*/ 5157527 w 5324400"/>
                  <a:gd name="connsiteY251" fmla="*/ 2391270 h 2551360"/>
                  <a:gd name="connsiteX252" fmla="*/ 5176023 w 5324400"/>
                  <a:gd name="connsiteY252" fmla="*/ 2335306 h 2551360"/>
                  <a:gd name="connsiteX253" fmla="*/ 5194587 w 5324400"/>
                  <a:gd name="connsiteY253" fmla="*/ 2336190 h 2551360"/>
                  <a:gd name="connsiteX254" fmla="*/ 5213151 w 5324400"/>
                  <a:gd name="connsiteY254" fmla="*/ 2461514 h 2551360"/>
                  <a:gd name="connsiteX255" fmla="*/ 5231715 w 5324400"/>
                  <a:gd name="connsiteY255" fmla="*/ 2484702 h 2551360"/>
                  <a:gd name="connsiteX256" fmla="*/ 5250279 w 5324400"/>
                  <a:gd name="connsiteY256" fmla="*/ 2427854 h 2551360"/>
                  <a:gd name="connsiteX257" fmla="*/ 5268843 w 5324400"/>
                  <a:gd name="connsiteY257" fmla="*/ 2422550 h 2551360"/>
                  <a:gd name="connsiteX258" fmla="*/ 5287339 w 5324400"/>
                  <a:gd name="connsiteY258" fmla="*/ 2425066 h 2551360"/>
                  <a:gd name="connsiteX259" fmla="*/ 5305903 w 5324400"/>
                  <a:gd name="connsiteY259" fmla="*/ 2426426 h 2551360"/>
                  <a:gd name="connsiteX260" fmla="*/ 5324467 w 5324400"/>
                  <a:gd name="connsiteY260" fmla="*/ 2455870 h 2551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</a:cxnLst>
                <a:rect l="l" t="t" r="r" b="b"/>
                <a:pathLst>
                  <a:path w="5324400" h="2551360">
                    <a:moveTo>
                      <a:pt x="67" y="2354074"/>
                    </a:moveTo>
                    <a:lnTo>
                      <a:pt x="18631" y="2467362"/>
                    </a:lnTo>
                    <a:lnTo>
                      <a:pt x="37195" y="2499458"/>
                    </a:lnTo>
                    <a:lnTo>
                      <a:pt x="55691" y="2492522"/>
                    </a:lnTo>
                    <a:lnTo>
                      <a:pt x="74255" y="2444922"/>
                    </a:lnTo>
                    <a:lnTo>
                      <a:pt x="92819" y="2452878"/>
                    </a:lnTo>
                    <a:lnTo>
                      <a:pt x="111383" y="2451042"/>
                    </a:lnTo>
                    <a:lnTo>
                      <a:pt x="129947" y="2463826"/>
                    </a:lnTo>
                    <a:lnTo>
                      <a:pt x="148511" y="2495174"/>
                    </a:lnTo>
                    <a:lnTo>
                      <a:pt x="167007" y="2498030"/>
                    </a:lnTo>
                    <a:lnTo>
                      <a:pt x="185571" y="2467770"/>
                    </a:lnTo>
                    <a:lnTo>
                      <a:pt x="204135" y="2454306"/>
                    </a:lnTo>
                    <a:lnTo>
                      <a:pt x="222699" y="2411534"/>
                    </a:lnTo>
                    <a:lnTo>
                      <a:pt x="241263" y="2357338"/>
                    </a:lnTo>
                    <a:lnTo>
                      <a:pt x="259827" y="2457706"/>
                    </a:lnTo>
                    <a:lnTo>
                      <a:pt x="278323" y="2496330"/>
                    </a:lnTo>
                    <a:lnTo>
                      <a:pt x="296887" y="2486742"/>
                    </a:lnTo>
                    <a:lnTo>
                      <a:pt x="315451" y="2457502"/>
                    </a:lnTo>
                    <a:lnTo>
                      <a:pt x="334015" y="2441454"/>
                    </a:lnTo>
                    <a:lnTo>
                      <a:pt x="352579" y="2449886"/>
                    </a:lnTo>
                    <a:lnTo>
                      <a:pt x="371075" y="2479534"/>
                    </a:lnTo>
                    <a:lnTo>
                      <a:pt x="389639" y="2500274"/>
                    </a:lnTo>
                    <a:lnTo>
                      <a:pt x="408203" y="2489530"/>
                    </a:lnTo>
                    <a:lnTo>
                      <a:pt x="426767" y="2449410"/>
                    </a:lnTo>
                    <a:lnTo>
                      <a:pt x="445331" y="2446758"/>
                    </a:lnTo>
                    <a:lnTo>
                      <a:pt x="463895" y="2442202"/>
                    </a:lnTo>
                    <a:lnTo>
                      <a:pt x="482391" y="2454782"/>
                    </a:lnTo>
                    <a:lnTo>
                      <a:pt x="500955" y="2452334"/>
                    </a:lnTo>
                    <a:lnTo>
                      <a:pt x="519519" y="2471034"/>
                    </a:lnTo>
                    <a:lnTo>
                      <a:pt x="538083" y="2460222"/>
                    </a:lnTo>
                    <a:lnTo>
                      <a:pt x="556647" y="2435878"/>
                    </a:lnTo>
                    <a:lnTo>
                      <a:pt x="575143" y="2447506"/>
                    </a:lnTo>
                    <a:lnTo>
                      <a:pt x="593707" y="2480146"/>
                    </a:lnTo>
                    <a:lnTo>
                      <a:pt x="612271" y="2493814"/>
                    </a:lnTo>
                    <a:lnTo>
                      <a:pt x="630835" y="2493950"/>
                    </a:lnTo>
                    <a:lnTo>
                      <a:pt x="649399" y="2452606"/>
                    </a:lnTo>
                    <a:lnTo>
                      <a:pt x="667963" y="2457094"/>
                    </a:lnTo>
                    <a:lnTo>
                      <a:pt x="686459" y="2450022"/>
                    </a:lnTo>
                    <a:lnTo>
                      <a:pt x="705023" y="2460018"/>
                    </a:lnTo>
                    <a:lnTo>
                      <a:pt x="723587" y="2495446"/>
                    </a:lnTo>
                    <a:lnTo>
                      <a:pt x="742151" y="2464506"/>
                    </a:lnTo>
                    <a:lnTo>
                      <a:pt x="760715" y="2414186"/>
                    </a:lnTo>
                    <a:lnTo>
                      <a:pt x="779279" y="2443970"/>
                    </a:lnTo>
                    <a:lnTo>
                      <a:pt x="816339" y="2447506"/>
                    </a:lnTo>
                    <a:lnTo>
                      <a:pt x="834903" y="2495174"/>
                    </a:lnTo>
                    <a:lnTo>
                      <a:pt x="853467" y="2493678"/>
                    </a:lnTo>
                    <a:lnTo>
                      <a:pt x="872031" y="2483954"/>
                    </a:lnTo>
                    <a:lnTo>
                      <a:pt x="890527" y="2444786"/>
                    </a:lnTo>
                    <a:lnTo>
                      <a:pt x="909091" y="2434382"/>
                    </a:lnTo>
                    <a:lnTo>
                      <a:pt x="946219" y="2484498"/>
                    </a:lnTo>
                    <a:lnTo>
                      <a:pt x="964783" y="2499730"/>
                    </a:lnTo>
                    <a:lnTo>
                      <a:pt x="983347" y="2484158"/>
                    </a:lnTo>
                    <a:lnTo>
                      <a:pt x="1001843" y="2383790"/>
                    </a:lnTo>
                    <a:lnTo>
                      <a:pt x="1020407" y="2359990"/>
                    </a:lnTo>
                    <a:lnTo>
                      <a:pt x="1038971" y="2429146"/>
                    </a:lnTo>
                    <a:lnTo>
                      <a:pt x="1057535" y="2483954"/>
                    </a:lnTo>
                    <a:lnTo>
                      <a:pt x="1076099" y="2490822"/>
                    </a:lnTo>
                    <a:lnTo>
                      <a:pt x="1094663" y="2491094"/>
                    </a:lnTo>
                    <a:lnTo>
                      <a:pt x="1113159" y="2436626"/>
                    </a:lnTo>
                    <a:lnTo>
                      <a:pt x="1150287" y="2449682"/>
                    </a:lnTo>
                    <a:lnTo>
                      <a:pt x="1168851" y="2482594"/>
                    </a:lnTo>
                    <a:lnTo>
                      <a:pt x="1187415" y="2493882"/>
                    </a:lnTo>
                    <a:lnTo>
                      <a:pt x="1205911" y="2495174"/>
                    </a:lnTo>
                    <a:lnTo>
                      <a:pt x="1224475" y="2456890"/>
                    </a:lnTo>
                    <a:lnTo>
                      <a:pt x="1243039" y="2450770"/>
                    </a:lnTo>
                    <a:lnTo>
                      <a:pt x="1261603" y="2354006"/>
                    </a:lnTo>
                    <a:lnTo>
                      <a:pt x="1280167" y="2438394"/>
                    </a:lnTo>
                    <a:lnTo>
                      <a:pt x="1298731" y="2465798"/>
                    </a:lnTo>
                    <a:lnTo>
                      <a:pt x="1317227" y="2432410"/>
                    </a:lnTo>
                    <a:lnTo>
                      <a:pt x="1335791" y="2401878"/>
                    </a:lnTo>
                    <a:lnTo>
                      <a:pt x="1354355" y="2382430"/>
                    </a:lnTo>
                    <a:lnTo>
                      <a:pt x="1372919" y="2383994"/>
                    </a:lnTo>
                    <a:lnTo>
                      <a:pt x="1391483" y="2415954"/>
                    </a:lnTo>
                    <a:lnTo>
                      <a:pt x="1409979" y="2435402"/>
                    </a:lnTo>
                    <a:lnTo>
                      <a:pt x="1428543" y="2493134"/>
                    </a:lnTo>
                    <a:lnTo>
                      <a:pt x="1447107" y="2440026"/>
                    </a:lnTo>
                    <a:lnTo>
                      <a:pt x="1465671" y="2436286"/>
                    </a:lnTo>
                    <a:lnTo>
                      <a:pt x="1484235" y="1681554"/>
                    </a:lnTo>
                    <a:lnTo>
                      <a:pt x="1502799" y="2343330"/>
                    </a:lnTo>
                    <a:lnTo>
                      <a:pt x="1521295" y="2452266"/>
                    </a:lnTo>
                    <a:lnTo>
                      <a:pt x="1539859" y="2459610"/>
                    </a:lnTo>
                    <a:lnTo>
                      <a:pt x="1576987" y="2389774"/>
                    </a:lnTo>
                    <a:lnTo>
                      <a:pt x="1595551" y="2290018"/>
                    </a:lnTo>
                    <a:lnTo>
                      <a:pt x="1614115" y="1046162"/>
                    </a:lnTo>
                    <a:lnTo>
                      <a:pt x="1632611" y="1219970"/>
                    </a:lnTo>
                    <a:lnTo>
                      <a:pt x="1651175" y="2355502"/>
                    </a:lnTo>
                    <a:lnTo>
                      <a:pt x="1669739" y="2358562"/>
                    </a:lnTo>
                    <a:lnTo>
                      <a:pt x="1688303" y="1247646"/>
                    </a:lnTo>
                    <a:lnTo>
                      <a:pt x="1706867" y="1641774"/>
                    </a:lnTo>
                    <a:lnTo>
                      <a:pt x="1725363" y="2443970"/>
                    </a:lnTo>
                    <a:lnTo>
                      <a:pt x="1743927" y="2441522"/>
                    </a:lnTo>
                    <a:lnTo>
                      <a:pt x="1762491" y="2419422"/>
                    </a:lnTo>
                    <a:lnTo>
                      <a:pt x="1781055" y="2406298"/>
                    </a:lnTo>
                    <a:lnTo>
                      <a:pt x="1818183" y="2422210"/>
                    </a:lnTo>
                    <a:lnTo>
                      <a:pt x="1836679" y="2441454"/>
                    </a:lnTo>
                    <a:lnTo>
                      <a:pt x="1855243" y="1413566"/>
                    </a:lnTo>
                    <a:lnTo>
                      <a:pt x="1873807" y="1134290"/>
                    </a:lnTo>
                    <a:lnTo>
                      <a:pt x="1910935" y="2428330"/>
                    </a:lnTo>
                    <a:lnTo>
                      <a:pt x="1929499" y="2428262"/>
                    </a:lnTo>
                    <a:lnTo>
                      <a:pt x="1947995" y="2430846"/>
                    </a:lnTo>
                    <a:lnTo>
                      <a:pt x="1966559" y="2475726"/>
                    </a:lnTo>
                    <a:lnTo>
                      <a:pt x="1985123" y="2443562"/>
                    </a:lnTo>
                    <a:lnTo>
                      <a:pt x="2003687" y="2396710"/>
                    </a:lnTo>
                    <a:lnTo>
                      <a:pt x="2022251" y="2377330"/>
                    </a:lnTo>
                    <a:lnTo>
                      <a:pt x="2040747" y="2429486"/>
                    </a:lnTo>
                    <a:lnTo>
                      <a:pt x="2059311" y="2415342"/>
                    </a:lnTo>
                    <a:lnTo>
                      <a:pt x="2077875" y="2463894"/>
                    </a:lnTo>
                    <a:lnTo>
                      <a:pt x="2096439" y="2480894"/>
                    </a:lnTo>
                    <a:lnTo>
                      <a:pt x="2115003" y="2465934"/>
                    </a:lnTo>
                    <a:lnTo>
                      <a:pt x="2133567" y="2432750"/>
                    </a:lnTo>
                    <a:lnTo>
                      <a:pt x="2152063" y="2432478"/>
                    </a:lnTo>
                    <a:lnTo>
                      <a:pt x="2170627" y="2421326"/>
                    </a:lnTo>
                    <a:lnTo>
                      <a:pt x="2189191" y="2450294"/>
                    </a:lnTo>
                    <a:lnTo>
                      <a:pt x="2207755" y="2463214"/>
                    </a:lnTo>
                    <a:lnTo>
                      <a:pt x="2226319" y="2551410"/>
                    </a:lnTo>
                    <a:lnTo>
                      <a:pt x="2319071" y="2474094"/>
                    </a:lnTo>
                    <a:lnTo>
                      <a:pt x="2337635" y="2524414"/>
                    </a:lnTo>
                    <a:lnTo>
                      <a:pt x="2356131" y="2449682"/>
                    </a:lnTo>
                    <a:lnTo>
                      <a:pt x="2374695" y="2426426"/>
                    </a:lnTo>
                    <a:lnTo>
                      <a:pt x="2430387" y="2432614"/>
                    </a:lnTo>
                    <a:lnTo>
                      <a:pt x="2448951" y="2475930"/>
                    </a:lnTo>
                    <a:lnTo>
                      <a:pt x="2486011" y="1656122"/>
                    </a:lnTo>
                    <a:lnTo>
                      <a:pt x="2504575" y="838014"/>
                    </a:lnTo>
                    <a:lnTo>
                      <a:pt x="2523139" y="842842"/>
                    </a:lnTo>
                    <a:lnTo>
                      <a:pt x="2541703" y="1961578"/>
                    </a:lnTo>
                    <a:lnTo>
                      <a:pt x="2560199" y="2212022"/>
                    </a:lnTo>
                    <a:lnTo>
                      <a:pt x="2578763" y="2082822"/>
                    </a:lnTo>
                    <a:lnTo>
                      <a:pt x="2597327" y="1976538"/>
                    </a:lnTo>
                    <a:lnTo>
                      <a:pt x="2615891" y="2130286"/>
                    </a:lnTo>
                    <a:lnTo>
                      <a:pt x="2634455" y="1739286"/>
                    </a:lnTo>
                    <a:lnTo>
                      <a:pt x="2653019" y="2068202"/>
                    </a:lnTo>
                    <a:lnTo>
                      <a:pt x="2708643" y="2383382"/>
                    </a:lnTo>
                    <a:lnTo>
                      <a:pt x="2727207" y="2435810"/>
                    </a:lnTo>
                    <a:lnTo>
                      <a:pt x="2745771" y="2447778"/>
                    </a:lnTo>
                    <a:lnTo>
                      <a:pt x="2764335" y="2376990"/>
                    </a:lnTo>
                    <a:lnTo>
                      <a:pt x="2819959" y="2370530"/>
                    </a:lnTo>
                    <a:lnTo>
                      <a:pt x="2838523" y="2381478"/>
                    </a:lnTo>
                    <a:lnTo>
                      <a:pt x="2857087" y="2377262"/>
                    </a:lnTo>
                    <a:lnTo>
                      <a:pt x="2875583" y="2437442"/>
                    </a:lnTo>
                    <a:lnTo>
                      <a:pt x="2894147" y="2428194"/>
                    </a:lnTo>
                    <a:lnTo>
                      <a:pt x="2912711" y="2321570"/>
                    </a:lnTo>
                    <a:lnTo>
                      <a:pt x="2931275" y="2324290"/>
                    </a:lnTo>
                    <a:lnTo>
                      <a:pt x="2949839" y="2411466"/>
                    </a:lnTo>
                    <a:lnTo>
                      <a:pt x="2968403" y="2441522"/>
                    </a:lnTo>
                    <a:lnTo>
                      <a:pt x="2986899" y="2418538"/>
                    </a:lnTo>
                    <a:lnTo>
                      <a:pt x="3024027" y="2413030"/>
                    </a:lnTo>
                    <a:lnTo>
                      <a:pt x="3042591" y="2469130"/>
                    </a:lnTo>
                    <a:lnTo>
                      <a:pt x="3061155" y="2482050"/>
                    </a:lnTo>
                    <a:lnTo>
                      <a:pt x="3079719" y="2449546"/>
                    </a:lnTo>
                    <a:lnTo>
                      <a:pt x="3098215" y="2419354"/>
                    </a:lnTo>
                    <a:lnTo>
                      <a:pt x="3116779" y="2358630"/>
                    </a:lnTo>
                    <a:lnTo>
                      <a:pt x="3135343" y="2353802"/>
                    </a:lnTo>
                    <a:lnTo>
                      <a:pt x="3153907" y="2413846"/>
                    </a:lnTo>
                    <a:lnTo>
                      <a:pt x="3172471" y="2435130"/>
                    </a:lnTo>
                    <a:lnTo>
                      <a:pt x="3190967" y="2427854"/>
                    </a:lnTo>
                    <a:lnTo>
                      <a:pt x="3209531" y="2469810"/>
                    </a:lnTo>
                    <a:lnTo>
                      <a:pt x="3228095" y="2491094"/>
                    </a:lnTo>
                    <a:lnTo>
                      <a:pt x="3246659" y="1906838"/>
                    </a:lnTo>
                    <a:lnTo>
                      <a:pt x="3265223" y="2363050"/>
                    </a:lnTo>
                    <a:lnTo>
                      <a:pt x="3283787" y="1829114"/>
                    </a:lnTo>
                    <a:lnTo>
                      <a:pt x="3302283" y="1911598"/>
                    </a:lnTo>
                    <a:lnTo>
                      <a:pt x="3320847" y="1953894"/>
                    </a:lnTo>
                    <a:lnTo>
                      <a:pt x="3339411" y="2193458"/>
                    </a:lnTo>
                    <a:lnTo>
                      <a:pt x="3357975" y="1991634"/>
                    </a:lnTo>
                    <a:lnTo>
                      <a:pt x="3376539" y="2304162"/>
                    </a:lnTo>
                    <a:lnTo>
                      <a:pt x="3395035" y="2274582"/>
                    </a:lnTo>
                    <a:lnTo>
                      <a:pt x="3413599" y="2037126"/>
                    </a:lnTo>
                    <a:lnTo>
                      <a:pt x="3432163" y="488834"/>
                    </a:lnTo>
                    <a:lnTo>
                      <a:pt x="3450727" y="50"/>
                    </a:lnTo>
                    <a:lnTo>
                      <a:pt x="3469291" y="2131374"/>
                    </a:lnTo>
                    <a:lnTo>
                      <a:pt x="3487855" y="1242818"/>
                    </a:lnTo>
                    <a:lnTo>
                      <a:pt x="3524915" y="1674142"/>
                    </a:lnTo>
                    <a:lnTo>
                      <a:pt x="3543479" y="1264646"/>
                    </a:lnTo>
                    <a:lnTo>
                      <a:pt x="3562043" y="2205902"/>
                    </a:lnTo>
                    <a:lnTo>
                      <a:pt x="3580607" y="2396982"/>
                    </a:lnTo>
                    <a:lnTo>
                      <a:pt x="3599171" y="2402014"/>
                    </a:lnTo>
                    <a:lnTo>
                      <a:pt x="3617667" y="2401402"/>
                    </a:lnTo>
                    <a:lnTo>
                      <a:pt x="3654795" y="2402014"/>
                    </a:lnTo>
                    <a:lnTo>
                      <a:pt x="3673359" y="2429486"/>
                    </a:lnTo>
                    <a:lnTo>
                      <a:pt x="3691923" y="2408338"/>
                    </a:lnTo>
                    <a:lnTo>
                      <a:pt x="3710419" y="2399430"/>
                    </a:lnTo>
                    <a:lnTo>
                      <a:pt x="3747547" y="2270638"/>
                    </a:lnTo>
                    <a:lnTo>
                      <a:pt x="3766111" y="2254522"/>
                    </a:lnTo>
                    <a:lnTo>
                      <a:pt x="3803239" y="2316742"/>
                    </a:lnTo>
                    <a:lnTo>
                      <a:pt x="3821735" y="2373998"/>
                    </a:lnTo>
                    <a:lnTo>
                      <a:pt x="3840299" y="2431050"/>
                    </a:lnTo>
                    <a:lnTo>
                      <a:pt x="3858863" y="2434110"/>
                    </a:lnTo>
                    <a:lnTo>
                      <a:pt x="3877427" y="2376242"/>
                    </a:lnTo>
                    <a:lnTo>
                      <a:pt x="3895991" y="2351694"/>
                    </a:lnTo>
                    <a:lnTo>
                      <a:pt x="3914555" y="2316130"/>
                    </a:lnTo>
                    <a:lnTo>
                      <a:pt x="3933051" y="2327690"/>
                    </a:lnTo>
                    <a:lnTo>
                      <a:pt x="3951615" y="506990"/>
                    </a:lnTo>
                    <a:lnTo>
                      <a:pt x="3970179" y="915398"/>
                    </a:lnTo>
                    <a:lnTo>
                      <a:pt x="3988743" y="2279682"/>
                    </a:lnTo>
                    <a:lnTo>
                      <a:pt x="4007307" y="2270094"/>
                    </a:lnTo>
                    <a:lnTo>
                      <a:pt x="4025803" y="829650"/>
                    </a:lnTo>
                    <a:lnTo>
                      <a:pt x="4044367" y="1642182"/>
                    </a:lnTo>
                    <a:lnTo>
                      <a:pt x="4062931" y="2290290"/>
                    </a:lnTo>
                    <a:lnTo>
                      <a:pt x="4081495" y="2351694"/>
                    </a:lnTo>
                    <a:lnTo>
                      <a:pt x="4118623" y="2420646"/>
                    </a:lnTo>
                    <a:lnTo>
                      <a:pt x="4137119" y="2411670"/>
                    </a:lnTo>
                    <a:lnTo>
                      <a:pt x="4155683" y="2355230"/>
                    </a:lnTo>
                    <a:lnTo>
                      <a:pt x="4174247" y="2345166"/>
                    </a:lnTo>
                    <a:lnTo>
                      <a:pt x="4192811" y="1993742"/>
                    </a:lnTo>
                    <a:lnTo>
                      <a:pt x="4211375" y="858278"/>
                    </a:lnTo>
                    <a:lnTo>
                      <a:pt x="4229871" y="892958"/>
                    </a:lnTo>
                    <a:lnTo>
                      <a:pt x="4248435" y="2141506"/>
                    </a:lnTo>
                    <a:lnTo>
                      <a:pt x="4266999" y="2414798"/>
                    </a:lnTo>
                    <a:lnTo>
                      <a:pt x="4285563" y="2357338"/>
                    </a:lnTo>
                    <a:lnTo>
                      <a:pt x="4341187" y="2368354"/>
                    </a:lnTo>
                    <a:lnTo>
                      <a:pt x="4359751" y="2417110"/>
                    </a:lnTo>
                    <a:lnTo>
                      <a:pt x="4378315" y="2442066"/>
                    </a:lnTo>
                    <a:lnTo>
                      <a:pt x="4396879" y="2424250"/>
                    </a:lnTo>
                    <a:lnTo>
                      <a:pt x="4434007" y="2286890"/>
                    </a:lnTo>
                    <a:lnTo>
                      <a:pt x="4452503" y="2244118"/>
                    </a:lnTo>
                    <a:lnTo>
                      <a:pt x="4471067" y="2232626"/>
                    </a:lnTo>
                    <a:lnTo>
                      <a:pt x="4489631" y="2314838"/>
                    </a:lnTo>
                    <a:lnTo>
                      <a:pt x="4508195" y="2364546"/>
                    </a:lnTo>
                    <a:lnTo>
                      <a:pt x="4526759" y="2254250"/>
                    </a:lnTo>
                    <a:lnTo>
                      <a:pt x="4545255" y="2232898"/>
                    </a:lnTo>
                    <a:lnTo>
                      <a:pt x="4563819" y="2293418"/>
                    </a:lnTo>
                    <a:lnTo>
                      <a:pt x="4582383" y="2301578"/>
                    </a:lnTo>
                    <a:lnTo>
                      <a:pt x="4600947" y="2319054"/>
                    </a:lnTo>
                    <a:lnTo>
                      <a:pt x="4619511" y="2367334"/>
                    </a:lnTo>
                    <a:lnTo>
                      <a:pt x="4638075" y="2278322"/>
                    </a:lnTo>
                    <a:lnTo>
                      <a:pt x="4656571" y="2118318"/>
                    </a:lnTo>
                    <a:lnTo>
                      <a:pt x="4675135" y="2101114"/>
                    </a:lnTo>
                    <a:lnTo>
                      <a:pt x="4693699" y="2082278"/>
                    </a:lnTo>
                    <a:lnTo>
                      <a:pt x="4712263" y="2131034"/>
                    </a:lnTo>
                    <a:lnTo>
                      <a:pt x="4730827" y="2223854"/>
                    </a:lnTo>
                    <a:lnTo>
                      <a:pt x="4749391" y="1978918"/>
                    </a:lnTo>
                    <a:lnTo>
                      <a:pt x="4767887" y="2292534"/>
                    </a:lnTo>
                    <a:lnTo>
                      <a:pt x="4786451" y="2220862"/>
                    </a:lnTo>
                    <a:lnTo>
                      <a:pt x="4805015" y="2211818"/>
                    </a:lnTo>
                    <a:lnTo>
                      <a:pt x="4823579" y="2308174"/>
                    </a:lnTo>
                    <a:lnTo>
                      <a:pt x="4842143" y="2412690"/>
                    </a:lnTo>
                    <a:lnTo>
                      <a:pt x="4860639" y="2485518"/>
                    </a:lnTo>
                    <a:lnTo>
                      <a:pt x="4879203" y="2485314"/>
                    </a:lnTo>
                    <a:lnTo>
                      <a:pt x="4897767" y="2451994"/>
                    </a:lnTo>
                    <a:lnTo>
                      <a:pt x="4916331" y="2357950"/>
                    </a:lnTo>
                    <a:lnTo>
                      <a:pt x="4934895" y="2333878"/>
                    </a:lnTo>
                    <a:lnTo>
                      <a:pt x="4953459" y="2356250"/>
                    </a:lnTo>
                    <a:lnTo>
                      <a:pt x="4971955" y="2461990"/>
                    </a:lnTo>
                    <a:lnTo>
                      <a:pt x="4990519" y="2485042"/>
                    </a:lnTo>
                    <a:lnTo>
                      <a:pt x="5009083" y="2483954"/>
                    </a:lnTo>
                    <a:lnTo>
                      <a:pt x="5027647" y="2421530"/>
                    </a:lnTo>
                    <a:lnTo>
                      <a:pt x="5046211" y="2423026"/>
                    </a:lnTo>
                    <a:lnTo>
                      <a:pt x="5064707" y="2425202"/>
                    </a:lnTo>
                    <a:lnTo>
                      <a:pt x="5083271" y="2436558"/>
                    </a:lnTo>
                    <a:lnTo>
                      <a:pt x="5101835" y="2485042"/>
                    </a:lnTo>
                    <a:lnTo>
                      <a:pt x="5120399" y="2485178"/>
                    </a:lnTo>
                    <a:lnTo>
                      <a:pt x="5157527" y="2391270"/>
                    </a:lnTo>
                    <a:lnTo>
                      <a:pt x="5176023" y="2335306"/>
                    </a:lnTo>
                    <a:lnTo>
                      <a:pt x="5194587" y="2336190"/>
                    </a:lnTo>
                    <a:lnTo>
                      <a:pt x="5213151" y="2461514"/>
                    </a:lnTo>
                    <a:lnTo>
                      <a:pt x="5231715" y="2484702"/>
                    </a:lnTo>
                    <a:lnTo>
                      <a:pt x="5250279" y="2427854"/>
                    </a:lnTo>
                    <a:lnTo>
                      <a:pt x="5268843" y="2422550"/>
                    </a:lnTo>
                    <a:lnTo>
                      <a:pt x="5287339" y="2425066"/>
                    </a:lnTo>
                    <a:lnTo>
                      <a:pt x="5305903" y="2426426"/>
                    </a:lnTo>
                    <a:lnTo>
                      <a:pt x="5324467" y="2455870"/>
                    </a:lnTo>
                  </a:path>
                </a:pathLst>
              </a:custGeom>
              <a:noFill/>
              <a:ln w="13589" cap="flat">
                <a:solidFill>
                  <a:srgbClr val="4C78A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  <p:grpSp>
          <p:nvGrpSpPr>
            <p:cNvPr id="96" name="Graphic 2">
              <a:extLst>
                <a:ext uri="{FF2B5EF4-FFF2-40B4-BE49-F238E27FC236}">
                  <a16:creationId xmlns:a16="http://schemas.microsoft.com/office/drawing/2014/main" id="{EAA7FB35-EBDF-9D4D-BDC1-A04B2EBF39FE}"/>
                </a:ext>
              </a:extLst>
            </p:cNvPr>
            <p:cNvGrpSpPr/>
            <p:nvPr/>
          </p:nvGrpSpPr>
          <p:grpSpPr>
            <a:xfrm>
              <a:off x="3156997" y="2310979"/>
              <a:ext cx="5324400" cy="362983"/>
              <a:chOff x="3156997" y="2310979"/>
              <a:chExt cx="5324400" cy="362983"/>
            </a:xfrm>
          </p:grpSpPr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6BEB6D7D-8597-D049-855B-8A1DC72836E1}"/>
                  </a:ext>
                </a:extLst>
              </p:cNvPr>
              <p:cNvSpPr/>
              <p:nvPr/>
            </p:nvSpPr>
            <p:spPr>
              <a:xfrm>
                <a:off x="3156997" y="2310979"/>
                <a:ext cx="5324400" cy="362983"/>
              </a:xfrm>
              <a:custGeom>
                <a:avLst/>
                <a:gdLst>
                  <a:gd name="connsiteX0" fmla="*/ 5324467 w 5324400"/>
                  <a:gd name="connsiteY0" fmla="*/ 363034 h 362983"/>
                  <a:gd name="connsiteX1" fmla="*/ 67 w 5324400"/>
                  <a:gd name="connsiteY1" fmla="*/ 363034 h 362983"/>
                  <a:gd name="connsiteX2" fmla="*/ 67 w 5324400"/>
                  <a:gd name="connsiteY2" fmla="*/ 363034 h 362983"/>
                  <a:gd name="connsiteX3" fmla="*/ 964783 w 5324400"/>
                  <a:gd name="connsiteY3" fmla="*/ 358818 h 362983"/>
                  <a:gd name="connsiteX4" fmla="*/ 983347 w 5324400"/>
                  <a:gd name="connsiteY4" fmla="*/ 357798 h 362983"/>
                  <a:gd name="connsiteX5" fmla="*/ 1150287 w 5324400"/>
                  <a:gd name="connsiteY5" fmla="*/ 343586 h 362983"/>
                  <a:gd name="connsiteX6" fmla="*/ 1168851 w 5324400"/>
                  <a:gd name="connsiteY6" fmla="*/ 340118 h 362983"/>
                  <a:gd name="connsiteX7" fmla="*/ 1354355 w 5324400"/>
                  <a:gd name="connsiteY7" fmla="*/ 302106 h 362983"/>
                  <a:gd name="connsiteX8" fmla="*/ 1372919 w 5324400"/>
                  <a:gd name="connsiteY8" fmla="*/ 295238 h 362983"/>
                  <a:gd name="connsiteX9" fmla="*/ 1781055 w 5324400"/>
                  <a:gd name="connsiteY9" fmla="*/ 146454 h 362983"/>
                  <a:gd name="connsiteX10" fmla="*/ 1799619 w 5324400"/>
                  <a:gd name="connsiteY10" fmla="*/ 143122 h 362983"/>
                  <a:gd name="connsiteX11" fmla="*/ 2003687 w 5324400"/>
                  <a:gd name="connsiteY11" fmla="*/ 106334 h 362983"/>
                  <a:gd name="connsiteX12" fmla="*/ 2022251 w 5324400"/>
                  <a:gd name="connsiteY12" fmla="*/ 110618 h 362983"/>
                  <a:gd name="connsiteX13" fmla="*/ 2226319 w 5324400"/>
                  <a:gd name="connsiteY13" fmla="*/ 157674 h 362983"/>
                  <a:gd name="connsiteX14" fmla="*/ 2244815 w 5324400"/>
                  <a:gd name="connsiteY14" fmla="*/ 151622 h 362983"/>
                  <a:gd name="connsiteX15" fmla="*/ 2523139 w 5324400"/>
                  <a:gd name="connsiteY15" fmla="*/ 57102 h 362983"/>
                  <a:gd name="connsiteX16" fmla="*/ 2541703 w 5324400"/>
                  <a:gd name="connsiteY16" fmla="*/ 49962 h 362983"/>
                  <a:gd name="connsiteX17" fmla="*/ 2671515 w 5324400"/>
                  <a:gd name="connsiteY17" fmla="*/ 50 h 362983"/>
                  <a:gd name="connsiteX18" fmla="*/ 2690079 w 5324400"/>
                  <a:gd name="connsiteY18" fmla="*/ 16370 h 362983"/>
                  <a:gd name="connsiteX19" fmla="*/ 2894147 w 5324400"/>
                  <a:gd name="connsiteY19" fmla="*/ 196094 h 362983"/>
                  <a:gd name="connsiteX20" fmla="*/ 2912711 w 5324400"/>
                  <a:gd name="connsiteY20" fmla="*/ 200922 h 362983"/>
                  <a:gd name="connsiteX21" fmla="*/ 3135343 w 5324400"/>
                  <a:gd name="connsiteY21" fmla="*/ 255322 h 362983"/>
                  <a:gd name="connsiteX22" fmla="*/ 3153907 w 5324400"/>
                  <a:gd name="connsiteY22" fmla="*/ 256002 h 362983"/>
                  <a:gd name="connsiteX23" fmla="*/ 3357975 w 5324400"/>
                  <a:gd name="connsiteY23" fmla="*/ 259674 h 362983"/>
                  <a:gd name="connsiteX24" fmla="*/ 3376539 w 5324400"/>
                  <a:gd name="connsiteY24" fmla="*/ 256546 h 362983"/>
                  <a:gd name="connsiteX25" fmla="*/ 3562043 w 5324400"/>
                  <a:gd name="connsiteY25" fmla="*/ 225742 h 362983"/>
                  <a:gd name="connsiteX26" fmla="*/ 3580607 w 5324400"/>
                  <a:gd name="connsiteY26" fmla="*/ 230502 h 362983"/>
                  <a:gd name="connsiteX27" fmla="*/ 3877427 w 5324400"/>
                  <a:gd name="connsiteY27" fmla="*/ 301630 h 362983"/>
                  <a:gd name="connsiteX28" fmla="*/ 3895991 w 5324400"/>
                  <a:gd name="connsiteY28" fmla="*/ 305438 h 362983"/>
                  <a:gd name="connsiteX29" fmla="*/ 4062931 w 5324400"/>
                  <a:gd name="connsiteY29" fmla="*/ 334338 h 362983"/>
                  <a:gd name="connsiteX30" fmla="*/ 4081495 w 5324400"/>
                  <a:gd name="connsiteY30" fmla="*/ 336446 h 362983"/>
                  <a:gd name="connsiteX31" fmla="*/ 4285563 w 5324400"/>
                  <a:gd name="connsiteY31" fmla="*/ 355690 h 362983"/>
                  <a:gd name="connsiteX32" fmla="*/ 4304127 w 5324400"/>
                  <a:gd name="connsiteY32" fmla="*/ 356506 h 362983"/>
                  <a:gd name="connsiteX33" fmla="*/ 4563819 w 5324400"/>
                  <a:gd name="connsiteY33" fmla="*/ 363034 h 362983"/>
                  <a:gd name="connsiteX34" fmla="*/ 4582383 w 5324400"/>
                  <a:gd name="connsiteY34" fmla="*/ 363034 h 362983"/>
                  <a:gd name="connsiteX35" fmla="*/ 5324467 w 5324400"/>
                  <a:gd name="connsiteY35" fmla="*/ 363034 h 362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5324400" h="362983">
                    <a:moveTo>
                      <a:pt x="5324467" y="363034"/>
                    </a:moveTo>
                    <a:lnTo>
                      <a:pt x="67" y="363034"/>
                    </a:lnTo>
                    <a:lnTo>
                      <a:pt x="67" y="363034"/>
                    </a:lnTo>
                    <a:lnTo>
                      <a:pt x="964783" y="358818"/>
                    </a:lnTo>
                    <a:lnTo>
                      <a:pt x="983347" y="357798"/>
                    </a:lnTo>
                    <a:lnTo>
                      <a:pt x="1150287" y="343586"/>
                    </a:lnTo>
                    <a:lnTo>
                      <a:pt x="1168851" y="340118"/>
                    </a:lnTo>
                    <a:lnTo>
                      <a:pt x="1354355" y="302106"/>
                    </a:lnTo>
                    <a:lnTo>
                      <a:pt x="1372919" y="295238"/>
                    </a:lnTo>
                    <a:lnTo>
                      <a:pt x="1781055" y="146454"/>
                    </a:lnTo>
                    <a:lnTo>
                      <a:pt x="1799619" y="143122"/>
                    </a:lnTo>
                    <a:lnTo>
                      <a:pt x="2003687" y="106334"/>
                    </a:lnTo>
                    <a:lnTo>
                      <a:pt x="2022251" y="110618"/>
                    </a:lnTo>
                    <a:lnTo>
                      <a:pt x="2226319" y="157674"/>
                    </a:lnTo>
                    <a:lnTo>
                      <a:pt x="2244815" y="151622"/>
                    </a:lnTo>
                    <a:lnTo>
                      <a:pt x="2523139" y="57102"/>
                    </a:lnTo>
                    <a:lnTo>
                      <a:pt x="2541703" y="49962"/>
                    </a:lnTo>
                    <a:lnTo>
                      <a:pt x="2671515" y="50"/>
                    </a:lnTo>
                    <a:lnTo>
                      <a:pt x="2690079" y="16370"/>
                    </a:lnTo>
                    <a:lnTo>
                      <a:pt x="2894147" y="196094"/>
                    </a:lnTo>
                    <a:lnTo>
                      <a:pt x="2912711" y="200922"/>
                    </a:lnTo>
                    <a:lnTo>
                      <a:pt x="3135343" y="255322"/>
                    </a:lnTo>
                    <a:lnTo>
                      <a:pt x="3153907" y="256002"/>
                    </a:lnTo>
                    <a:lnTo>
                      <a:pt x="3357975" y="259674"/>
                    </a:lnTo>
                    <a:lnTo>
                      <a:pt x="3376539" y="256546"/>
                    </a:lnTo>
                    <a:lnTo>
                      <a:pt x="3562043" y="225742"/>
                    </a:lnTo>
                    <a:lnTo>
                      <a:pt x="3580607" y="230502"/>
                    </a:lnTo>
                    <a:lnTo>
                      <a:pt x="3877427" y="301630"/>
                    </a:lnTo>
                    <a:lnTo>
                      <a:pt x="3895991" y="305438"/>
                    </a:lnTo>
                    <a:lnTo>
                      <a:pt x="4062931" y="334338"/>
                    </a:lnTo>
                    <a:lnTo>
                      <a:pt x="4081495" y="336446"/>
                    </a:lnTo>
                    <a:lnTo>
                      <a:pt x="4285563" y="355690"/>
                    </a:lnTo>
                    <a:lnTo>
                      <a:pt x="4304127" y="356506"/>
                    </a:lnTo>
                    <a:lnTo>
                      <a:pt x="4563819" y="363034"/>
                    </a:lnTo>
                    <a:lnTo>
                      <a:pt x="4582383" y="363034"/>
                    </a:lnTo>
                    <a:lnTo>
                      <a:pt x="5324467" y="363034"/>
                    </a:lnTo>
                  </a:path>
                </a:pathLst>
              </a:custGeom>
              <a:solidFill>
                <a:srgbClr val="FF7F0E">
                  <a:alpha val="5000"/>
                </a:srgb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98" name="Freeform 97">
                <a:extLst>
                  <a:ext uri="{FF2B5EF4-FFF2-40B4-BE49-F238E27FC236}">
                    <a16:creationId xmlns:a16="http://schemas.microsoft.com/office/drawing/2014/main" id="{CB07A33D-AE99-9E4B-865A-0814E80C833B}"/>
                  </a:ext>
                </a:extLst>
              </p:cNvPr>
              <p:cNvSpPr/>
              <p:nvPr/>
            </p:nvSpPr>
            <p:spPr>
              <a:xfrm>
                <a:off x="3156997" y="2310979"/>
                <a:ext cx="5324400" cy="362983"/>
              </a:xfrm>
              <a:custGeom>
                <a:avLst/>
                <a:gdLst>
                  <a:gd name="connsiteX0" fmla="*/ 67 w 5324400"/>
                  <a:gd name="connsiteY0" fmla="*/ 363034 h 362983"/>
                  <a:gd name="connsiteX1" fmla="*/ 964783 w 5324400"/>
                  <a:gd name="connsiteY1" fmla="*/ 358818 h 362983"/>
                  <a:gd name="connsiteX2" fmla="*/ 983347 w 5324400"/>
                  <a:gd name="connsiteY2" fmla="*/ 357798 h 362983"/>
                  <a:gd name="connsiteX3" fmla="*/ 1150287 w 5324400"/>
                  <a:gd name="connsiteY3" fmla="*/ 343586 h 362983"/>
                  <a:gd name="connsiteX4" fmla="*/ 1168851 w 5324400"/>
                  <a:gd name="connsiteY4" fmla="*/ 340118 h 362983"/>
                  <a:gd name="connsiteX5" fmla="*/ 1354355 w 5324400"/>
                  <a:gd name="connsiteY5" fmla="*/ 302106 h 362983"/>
                  <a:gd name="connsiteX6" fmla="*/ 1372919 w 5324400"/>
                  <a:gd name="connsiteY6" fmla="*/ 295238 h 362983"/>
                  <a:gd name="connsiteX7" fmla="*/ 1781055 w 5324400"/>
                  <a:gd name="connsiteY7" fmla="*/ 146454 h 362983"/>
                  <a:gd name="connsiteX8" fmla="*/ 1799619 w 5324400"/>
                  <a:gd name="connsiteY8" fmla="*/ 143122 h 362983"/>
                  <a:gd name="connsiteX9" fmla="*/ 2003687 w 5324400"/>
                  <a:gd name="connsiteY9" fmla="*/ 106334 h 362983"/>
                  <a:gd name="connsiteX10" fmla="*/ 2022251 w 5324400"/>
                  <a:gd name="connsiteY10" fmla="*/ 110618 h 362983"/>
                  <a:gd name="connsiteX11" fmla="*/ 2226319 w 5324400"/>
                  <a:gd name="connsiteY11" fmla="*/ 157674 h 362983"/>
                  <a:gd name="connsiteX12" fmla="*/ 2244815 w 5324400"/>
                  <a:gd name="connsiteY12" fmla="*/ 151622 h 362983"/>
                  <a:gd name="connsiteX13" fmla="*/ 2523139 w 5324400"/>
                  <a:gd name="connsiteY13" fmla="*/ 57102 h 362983"/>
                  <a:gd name="connsiteX14" fmla="*/ 2541703 w 5324400"/>
                  <a:gd name="connsiteY14" fmla="*/ 49962 h 362983"/>
                  <a:gd name="connsiteX15" fmla="*/ 2671515 w 5324400"/>
                  <a:gd name="connsiteY15" fmla="*/ 50 h 362983"/>
                  <a:gd name="connsiteX16" fmla="*/ 2690079 w 5324400"/>
                  <a:gd name="connsiteY16" fmla="*/ 16370 h 362983"/>
                  <a:gd name="connsiteX17" fmla="*/ 2894147 w 5324400"/>
                  <a:gd name="connsiteY17" fmla="*/ 196094 h 362983"/>
                  <a:gd name="connsiteX18" fmla="*/ 2912711 w 5324400"/>
                  <a:gd name="connsiteY18" fmla="*/ 200922 h 362983"/>
                  <a:gd name="connsiteX19" fmla="*/ 3135343 w 5324400"/>
                  <a:gd name="connsiteY19" fmla="*/ 255322 h 362983"/>
                  <a:gd name="connsiteX20" fmla="*/ 3153907 w 5324400"/>
                  <a:gd name="connsiteY20" fmla="*/ 256002 h 362983"/>
                  <a:gd name="connsiteX21" fmla="*/ 3357975 w 5324400"/>
                  <a:gd name="connsiteY21" fmla="*/ 259674 h 362983"/>
                  <a:gd name="connsiteX22" fmla="*/ 3376539 w 5324400"/>
                  <a:gd name="connsiteY22" fmla="*/ 256546 h 362983"/>
                  <a:gd name="connsiteX23" fmla="*/ 3562043 w 5324400"/>
                  <a:gd name="connsiteY23" fmla="*/ 225742 h 362983"/>
                  <a:gd name="connsiteX24" fmla="*/ 3580607 w 5324400"/>
                  <a:gd name="connsiteY24" fmla="*/ 230502 h 362983"/>
                  <a:gd name="connsiteX25" fmla="*/ 3877427 w 5324400"/>
                  <a:gd name="connsiteY25" fmla="*/ 301630 h 362983"/>
                  <a:gd name="connsiteX26" fmla="*/ 3895991 w 5324400"/>
                  <a:gd name="connsiteY26" fmla="*/ 305438 h 362983"/>
                  <a:gd name="connsiteX27" fmla="*/ 4062931 w 5324400"/>
                  <a:gd name="connsiteY27" fmla="*/ 334338 h 362983"/>
                  <a:gd name="connsiteX28" fmla="*/ 4081495 w 5324400"/>
                  <a:gd name="connsiteY28" fmla="*/ 336446 h 362983"/>
                  <a:gd name="connsiteX29" fmla="*/ 4285563 w 5324400"/>
                  <a:gd name="connsiteY29" fmla="*/ 355690 h 362983"/>
                  <a:gd name="connsiteX30" fmla="*/ 4304127 w 5324400"/>
                  <a:gd name="connsiteY30" fmla="*/ 356506 h 362983"/>
                  <a:gd name="connsiteX31" fmla="*/ 4563819 w 5324400"/>
                  <a:gd name="connsiteY31" fmla="*/ 363034 h 362983"/>
                  <a:gd name="connsiteX32" fmla="*/ 4582383 w 5324400"/>
                  <a:gd name="connsiteY32" fmla="*/ 363034 h 362983"/>
                  <a:gd name="connsiteX33" fmla="*/ 5324467 w 5324400"/>
                  <a:gd name="connsiteY33" fmla="*/ 363034 h 362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5324400" h="362983">
                    <a:moveTo>
                      <a:pt x="67" y="363034"/>
                    </a:moveTo>
                    <a:lnTo>
                      <a:pt x="964783" y="358818"/>
                    </a:lnTo>
                    <a:lnTo>
                      <a:pt x="983347" y="357798"/>
                    </a:lnTo>
                    <a:lnTo>
                      <a:pt x="1150287" y="343586"/>
                    </a:lnTo>
                    <a:lnTo>
                      <a:pt x="1168851" y="340118"/>
                    </a:lnTo>
                    <a:lnTo>
                      <a:pt x="1354355" y="302106"/>
                    </a:lnTo>
                    <a:lnTo>
                      <a:pt x="1372919" y="295238"/>
                    </a:lnTo>
                    <a:lnTo>
                      <a:pt x="1781055" y="146454"/>
                    </a:lnTo>
                    <a:lnTo>
                      <a:pt x="1799619" y="143122"/>
                    </a:lnTo>
                    <a:lnTo>
                      <a:pt x="2003687" y="106334"/>
                    </a:lnTo>
                    <a:lnTo>
                      <a:pt x="2022251" y="110618"/>
                    </a:lnTo>
                    <a:lnTo>
                      <a:pt x="2226319" y="157674"/>
                    </a:lnTo>
                    <a:lnTo>
                      <a:pt x="2244815" y="151622"/>
                    </a:lnTo>
                    <a:lnTo>
                      <a:pt x="2523139" y="57102"/>
                    </a:lnTo>
                    <a:lnTo>
                      <a:pt x="2541703" y="49962"/>
                    </a:lnTo>
                    <a:lnTo>
                      <a:pt x="2671515" y="50"/>
                    </a:lnTo>
                    <a:lnTo>
                      <a:pt x="2690079" y="16370"/>
                    </a:lnTo>
                    <a:lnTo>
                      <a:pt x="2894147" y="196094"/>
                    </a:lnTo>
                    <a:lnTo>
                      <a:pt x="2912711" y="200922"/>
                    </a:lnTo>
                    <a:lnTo>
                      <a:pt x="3135343" y="255322"/>
                    </a:lnTo>
                    <a:lnTo>
                      <a:pt x="3153907" y="256002"/>
                    </a:lnTo>
                    <a:lnTo>
                      <a:pt x="3357975" y="259674"/>
                    </a:lnTo>
                    <a:lnTo>
                      <a:pt x="3376539" y="256546"/>
                    </a:lnTo>
                    <a:lnTo>
                      <a:pt x="3562043" y="225742"/>
                    </a:lnTo>
                    <a:lnTo>
                      <a:pt x="3580607" y="230502"/>
                    </a:lnTo>
                    <a:lnTo>
                      <a:pt x="3877427" y="301630"/>
                    </a:lnTo>
                    <a:lnTo>
                      <a:pt x="3895991" y="305438"/>
                    </a:lnTo>
                    <a:lnTo>
                      <a:pt x="4062931" y="334338"/>
                    </a:lnTo>
                    <a:lnTo>
                      <a:pt x="4081495" y="336446"/>
                    </a:lnTo>
                    <a:lnTo>
                      <a:pt x="4285563" y="355690"/>
                    </a:lnTo>
                    <a:lnTo>
                      <a:pt x="4304127" y="356506"/>
                    </a:lnTo>
                    <a:lnTo>
                      <a:pt x="4563819" y="363034"/>
                    </a:lnTo>
                    <a:lnTo>
                      <a:pt x="4582383" y="363034"/>
                    </a:lnTo>
                    <a:lnTo>
                      <a:pt x="5324467" y="363034"/>
                    </a:lnTo>
                  </a:path>
                </a:pathLst>
              </a:custGeom>
              <a:noFill/>
              <a:ln w="20383" cap="flat">
                <a:solidFill>
                  <a:srgbClr val="F585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  <p:grpSp>
          <p:nvGrpSpPr>
            <p:cNvPr id="99" name="Graphic 2">
              <a:extLst>
                <a:ext uri="{FF2B5EF4-FFF2-40B4-BE49-F238E27FC236}">
                  <a16:creationId xmlns:a16="http://schemas.microsoft.com/office/drawing/2014/main" id="{F7B9EF56-AB6D-4C4B-85FA-6C30F004B080}"/>
                </a:ext>
              </a:extLst>
            </p:cNvPr>
            <p:cNvGrpSpPr/>
            <p:nvPr/>
          </p:nvGrpSpPr>
          <p:grpSpPr>
            <a:xfrm>
              <a:off x="3156997" y="2461938"/>
              <a:ext cx="5324400" cy="473484"/>
              <a:chOff x="3156997" y="2461938"/>
              <a:chExt cx="5324400" cy="473484"/>
            </a:xfrm>
          </p:grpSpPr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1005C3A5-CDF5-2940-933D-1A06B8871D47}"/>
                  </a:ext>
                </a:extLst>
              </p:cNvPr>
              <p:cNvSpPr/>
              <p:nvPr/>
            </p:nvSpPr>
            <p:spPr>
              <a:xfrm>
                <a:off x="3156997" y="2461938"/>
                <a:ext cx="5324400" cy="473484"/>
              </a:xfrm>
              <a:custGeom>
                <a:avLst/>
                <a:gdLst>
                  <a:gd name="connsiteX0" fmla="*/ 5324467 w 5324400"/>
                  <a:gd name="connsiteY0" fmla="*/ 212074 h 473484"/>
                  <a:gd name="connsiteX1" fmla="*/ 67 w 5324400"/>
                  <a:gd name="connsiteY1" fmla="*/ 212074 h 473484"/>
                  <a:gd name="connsiteX2" fmla="*/ 67 w 5324400"/>
                  <a:gd name="connsiteY2" fmla="*/ 212074 h 473484"/>
                  <a:gd name="connsiteX3" fmla="*/ 1985123 w 5324400"/>
                  <a:gd name="connsiteY3" fmla="*/ 212074 h 473484"/>
                  <a:gd name="connsiteX4" fmla="*/ 2003687 w 5324400"/>
                  <a:gd name="connsiteY4" fmla="*/ 112454 h 473484"/>
                  <a:gd name="connsiteX5" fmla="*/ 2022251 w 5324400"/>
                  <a:gd name="connsiteY5" fmla="*/ 136118 h 473484"/>
                  <a:gd name="connsiteX6" fmla="*/ 2040747 w 5324400"/>
                  <a:gd name="connsiteY6" fmla="*/ 88246 h 473484"/>
                  <a:gd name="connsiteX7" fmla="*/ 2059311 w 5324400"/>
                  <a:gd name="connsiteY7" fmla="*/ 106674 h 473484"/>
                  <a:gd name="connsiteX8" fmla="*/ 2077875 w 5324400"/>
                  <a:gd name="connsiteY8" fmla="*/ 62406 h 473484"/>
                  <a:gd name="connsiteX9" fmla="*/ 2096439 w 5324400"/>
                  <a:gd name="connsiteY9" fmla="*/ 49622 h 473484"/>
                  <a:gd name="connsiteX10" fmla="*/ 2115003 w 5324400"/>
                  <a:gd name="connsiteY10" fmla="*/ 68866 h 473484"/>
                  <a:gd name="connsiteX11" fmla="*/ 2133567 w 5324400"/>
                  <a:gd name="connsiteY11" fmla="*/ 106334 h 473484"/>
                  <a:gd name="connsiteX12" fmla="*/ 2152063 w 5324400"/>
                  <a:gd name="connsiteY12" fmla="*/ 110822 h 473484"/>
                  <a:gd name="connsiteX13" fmla="*/ 2170627 w 5324400"/>
                  <a:gd name="connsiteY13" fmla="*/ 126258 h 473484"/>
                  <a:gd name="connsiteX14" fmla="*/ 2189191 w 5324400"/>
                  <a:gd name="connsiteY14" fmla="*/ 101642 h 473484"/>
                  <a:gd name="connsiteX15" fmla="*/ 2207755 w 5324400"/>
                  <a:gd name="connsiteY15" fmla="*/ 92938 h 473484"/>
                  <a:gd name="connsiteX16" fmla="*/ 2226319 w 5324400"/>
                  <a:gd name="connsiteY16" fmla="*/ 9026 h 473484"/>
                  <a:gd name="connsiteX17" fmla="*/ 2319071 w 5324400"/>
                  <a:gd name="connsiteY17" fmla="*/ 56354 h 473484"/>
                  <a:gd name="connsiteX18" fmla="*/ 2337635 w 5324400"/>
                  <a:gd name="connsiteY18" fmla="*/ 50 h 473484"/>
                  <a:gd name="connsiteX19" fmla="*/ 2356131 w 5324400"/>
                  <a:gd name="connsiteY19" fmla="*/ 68730 h 473484"/>
                  <a:gd name="connsiteX20" fmla="*/ 2374695 w 5324400"/>
                  <a:gd name="connsiteY20" fmla="*/ 86002 h 473484"/>
                  <a:gd name="connsiteX21" fmla="*/ 2430387 w 5324400"/>
                  <a:gd name="connsiteY21" fmla="*/ 61862 h 473484"/>
                  <a:gd name="connsiteX22" fmla="*/ 2448951 w 5324400"/>
                  <a:gd name="connsiteY22" fmla="*/ 12562 h 473484"/>
                  <a:gd name="connsiteX23" fmla="*/ 2467447 w 5324400"/>
                  <a:gd name="connsiteY23" fmla="*/ 233086 h 473484"/>
                  <a:gd name="connsiteX24" fmla="*/ 2486011 w 5324400"/>
                  <a:gd name="connsiteY24" fmla="*/ 277150 h 473484"/>
                  <a:gd name="connsiteX25" fmla="*/ 2504575 w 5324400"/>
                  <a:gd name="connsiteY25" fmla="*/ 364190 h 473484"/>
                  <a:gd name="connsiteX26" fmla="*/ 2523139 w 5324400"/>
                  <a:gd name="connsiteY26" fmla="*/ 362898 h 473484"/>
                  <a:gd name="connsiteX27" fmla="*/ 2541703 w 5324400"/>
                  <a:gd name="connsiteY27" fmla="*/ 241994 h 473484"/>
                  <a:gd name="connsiteX28" fmla="*/ 2560199 w 5324400"/>
                  <a:gd name="connsiteY28" fmla="*/ 214386 h 473484"/>
                  <a:gd name="connsiteX29" fmla="*/ 2597327 w 5324400"/>
                  <a:gd name="connsiteY29" fmla="*/ 238118 h 473484"/>
                  <a:gd name="connsiteX30" fmla="*/ 2615891 w 5324400"/>
                  <a:gd name="connsiteY30" fmla="*/ 220846 h 473484"/>
                  <a:gd name="connsiteX31" fmla="*/ 2634455 w 5324400"/>
                  <a:gd name="connsiteY31" fmla="*/ 262054 h 473484"/>
                  <a:gd name="connsiteX32" fmla="*/ 2653019 w 5324400"/>
                  <a:gd name="connsiteY32" fmla="*/ 225946 h 473484"/>
                  <a:gd name="connsiteX33" fmla="*/ 2671515 w 5324400"/>
                  <a:gd name="connsiteY33" fmla="*/ 214726 h 473484"/>
                  <a:gd name="connsiteX34" fmla="*/ 2690079 w 5324400"/>
                  <a:gd name="connsiteY34" fmla="*/ 134078 h 473484"/>
                  <a:gd name="connsiteX35" fmla="*/ 2708643 w 5324400"/>
                  <a:gd name="connsiteY35" fmla="*/ 52138 h 473484"/>
                  <a:gd name="connsiteX36" fmla="*/ 2727207 w 5324400"/>
                  <a:gd name="connsiteY36" fmla="*/ 16030 h 473484"/>
                  <a:gd name="connsiteX37" fmla="*/ 2745771 w 5324400"/>
                  <a:gd name="connsiteY37" fmla="*/ 20382 h 473484"/>
                  <a:gd name="connsiteX38" fmla="*/ 2764335 w 5324400"/>
                  <a:gd name="connsiteY38" fmla="*/ 107558 h 473484"/>
                  <a:gd name="connsiteX39" fmla="*/ 2819959 w 5324400"/>
                  <a:gd name="connsiteY39" fmla="*/ 162978 h 473484"/>
                  <a:gd name="connsiteX40" fmla="*/ 2838523 w 5324400"/>
                  <a:gd name="connsiteY40" fmla="*/ 168350 h 473484"/>
                  <a:gd name="connsiteX41" fmla="*/ 2857087 w 5324400"/>
                  <a:gd name="connsiteY41" fmla="*/ 188954 h 473484"/>
                  <a:gd name="connsiteX42" fmla="*/ 2875583 w 5324400"/>
                  <a:gd name="connsiteY42" fmla="*/ 145026 h 473484"/>
                  <a:gd name="connsiteX43" fmla="*/ 2894147 w 5324400"/>
                  <a:gd name="connsiteY43" fmla="*/ 170662 h 473484"/>
                  <a:gd name="connsiteX44" fmla="*/ 2912711 w 5324400"/>
                  <a:gd name="connsiteY44" fmla="*/ 219554 h 473484"/>
                  <a:gd name="connsiteX45" fmla="*/ 2931275 w 5324400"/>
                  <a:gd name="connsiteY45" fmla="*/ 219826 h 473484"/>
                  <a:gd name="connsiteX46" fmla="*/ 2949839 w 5324400"/>
                  <a:gd name="connsiteY46" fmla="*/ 202078 h 473484"/>
                  <a:gd name="connsiteX47" fmla="*/ 2968403 w 5324400"/>
                  <a:gd name="connsiteY47" fmla="*/ 176918 h 473484"/>
                  <a:gd name="connsiteX48" fmla="*/ 2986899 w 5324400"/>
                  <a:gd name="connsiteY48" fmla="*/ 204730 h 473484"/>
                  <a:gd name="connsiteX49" fmla="*/ 3005463 w 5324400"/>
                  <a:gd name="connsiteY49" fmla="*/ 212074 h 473484"/>
                  <a:gd name="connsiteX50" fmla="*/ 3024027 w 5324400"/>
                  <a:gd name="connsiteY50" fmla="*/ 212890 h 473484"/>
                  <a:gd name="connsiteX51" fmla="*/ 3042591 w 5324400"/>
                  <a:gd name="connsiteY51" fmla="*/ 168826 h 473484"/>
                  <a:gd name="connsiteX52" fmla="*/ 3061155 w 5324400"/>
                  <a:gd name="connsiteY52" fmla="*/ 160802 h 473484"/>
                  <a:gd name="connsiteX53" fmla="*/ 3079719 w 5324400"/>
                  <a:gd name="connsiteY53" fmla="*/ 198134 h 473484"/>
                  <a:gd name="connsiteX54" fmla="*/ 3098215 w 5324400"/>
                  <a:gd name="connsiteY54" fmla="*/ 214318 h 473484"/>
                  <a:gd name="connsiteX55" fmla="*/ 3116779 w 5324400"/>
                  <a:gd name="connsiteY55" fmla="*/ 221390 h 473484"/>
                  <a:gd name="connsiteX56" fmla="*/ 3135343 w 5324400"/>
                  <a:gd name="connsiteY56" fmla="*/ 221934 h 473484"/>
                  <a:gd name="connsiteX57" fmla="*/ 3172471 w 5324400"/>
                  <a:gd name="connsiteY57" fmla="*/ 213366 h 473484"/>
                  <a:gd name="connsiteX58" fmla="*/ 3190967 w 5324400"/>
                  <a:gd name="connsiteY58" fmla="*/ 214182 h 473484"/>
                  <a:gd name="connsiteX59" fmla="*/ 3228095 w 5324400"/>
                  <a:gd name="connsiteY59" fmla="*/ 170390 h 473484"/>
                  <a:gd name="connsiteX60" fmla="*/ 3246659 w 5324400"/>
                  <a:gd name="connsiteY60" fmla="*/ 270418 h 473484"/>
                  <a:gd name="connsiteX61" fmla="*/ 3265223 w 5324400"/>
                  <a:gd name="connsiteY61" fmla="*/ 221458 h 473484"/>
                  <a:gd name="connsiteX62" fmla="*/ 3283787 w 5324400"/>
                  <a:gd name="connsiteY62" fmla="*/ 278850 h 473484"/>
                  <a:gd name="connsiteX63" fmla="*/ 3320847 w 5324400"/>
                  <a:gd name="connsiteY63" fmla="*/ 265590 h 473484"/>
                  <a:gd name="connsiteX64" fmla="*/ 3339411 w 5324400"/>
                  <a:gd name="connsiteY64" fmla="*/ 239954 h 473484"/>
                  <a:gd name="connsiteX65" fmla="*/ 3357975 w 5324400"/>
                  <a:gd name="connsiteY65" fmla="*/ 261306 h 473484"/>
                  <a:gd name="connsiteX66" fmla="*/ 3376539 w 5324400"/>
                  <a:gd name="connsiteY66" fmla="*/ 227442 h 473484"/>
                  <a:gd name="connsiteX67" fmla="*/ 3395035 w 5324400"/>
                  <a:gd name="connsiteY67" fmla="*/ 230230 h 473484"/>
                  <a:gd name="connsiteX68" fmla="*/ 3413599 w 5324400"/>
                  <a:gd name="connsiteY68" fmla="*/ 255458 h 473484"/>
                  <a:gd name="connsiteX69" fmla="*/ 3432163 w 5324400"/>
                  <a:gd name="connsiteY69" fmla="*/ 421378 h 473484"/>
                  <a:gd name="connsiteX70" fmla="*/ 3450727 w 5324400"/>
                  <a:gd name="connsiteY70" fmla="*/ 473534 h 473484"/>
                  <a:gd name="connsiteX71" fmla="*/ 3469291 w 5324400"/>
                  <a:gd name="connsiteY71" fmla="*/ 244306 h 473484"/>
                  <a:gd name="connsiteX72" fmla="*/ 3487855 w 5324400"/>
                  <a:gd name="connsiteY72" fmla="*/ 339438 h 473484"/>
                  <a:gd name="connsiteX73" fmla="*/ 3524915 w 5324400"/>
                  <a:gd name="connsiteY73" fmla="*/ 292450 h 473484"/>
                  <a:gd name="connsiteX74" fmla="*/ 3543479 w 5324400"/>
                  <a:gd name="connsiteY74" fmla="*/ 336038 h 473484"/>
                  <a:gd name="connsiteX75" fmla="*/ 3562043 w 5324400"/>
                  <a:gd name="connsiteY75" fmla="*/ 234650 h 473484"/>
                  <a:gd name="connsiteX76" fmla="*/ 3580607 w 5324400"/>
                  <a:gd name="connsiteY76" fmla="*/ 214658 h 473484"/>
                  <a:gd name="connsiteX77" fmla="*/ 3710419 w 5324400"/>
                  <a:gd name="connsiteY77" fmla="*/ 217990 h 473484"/>
                  <a:gd name="connsiteX78" fmla="*/ 3728983 w 5324400"/>
                  <a:gd name="connsiteY78" fmla="*/ 225198 h 473484"/>
                  <a:gd name="connsiteX79" fmla="*/ 3766111 w 5324400"/>
                  <a:gd name="connsiteY79" fmla="*/ 235058 h 473484"/>
                  <a:gd name="connsiteX80" fmla="*/ 3784675 w 5324400"/>
                  <a:gd name="connsiteY80" fmla="*/ 232542 h 473484"/>
                  <a:gd name="connsiteX81" fmla="*/ 3858863 w 5324400"/>
                  <a:gd name="connsiteY81" fmla="*/ 217922 h 473484"/>
                  <a:gd name="connsiteX82" fmla="*/ 3877427 w 5324400"/>
                  <a:gd name="connsiteY82" fmla="*/ 224518 h 473484"/>
                  <a:gd name="connsiteX83" fmla="*/ 3933051 w 5324400"/>
                  <a:gd name="connsiteY83" fmla="*/ 230978 h 473484"/>
                  <a:gd name="connsiteX84" fmla="*/ 3951615 w 5324400"/>
                  <a:gd name="connsiteY84" fmla="*/ 426886 h 473484"/>
                  <a:gd name="connsiteX85" fmla="*/ 3970179 w 5324400"/>
                  <a:gd name="connsiteY85" fmla="*/ 383434 h 473484"/>
                  <a:gd name="connsiteX86" fmla="*/ 3988743 w 5324400"/>
                  <a:gd name="connsiteY86" fmla="*/ 237302 h 473484"/>
                  <a:gd name="connsiteX87" fmla="*/ 4007307 w 5324400"/>
                  <a:gd name="connsiteY87" fmla="*/ 238730 h 473484"/>
                  <a:gd name="connsiteX88" fmla="*/ 4025803 w 5324400"/>
                  <a:gd name="connsiteY88" fmla="*/ 393702 h 473484"/>
                  <a:gd name="connsiteX89" fmla="*/ 4062931 w 5324400"/>
                  <a:gd name="connsiteY89" fmla="*/ 237234 h 473484"/>
                  <a:gd name="connsiteX90" fmla="*/ 4081495 w 5324400"/>
                  <a:gd name="connsiteY90" fmla="*/ 230910 h 473484"/>
                  <a:gd name="connsiteX91" fmla="*/ 4137119 w 5324400"/>
                  <a:gd name="connsiteY91" fmla="*/ 225130 h 473484"/>
                  <a:gd name="connsiteX92" fmla="*/ 4155683 w 5324400"/>
                  <a:gd name="connsiteY92" fmla="*/ 231386 h 473484"/>
                  <a:gd name="connsiteX93" fmla="*/ 4174247 w 5324400"/>
                  <a:gd name="connsiteY93" fmla="*/ 232746 h 473484"/>
                  <a:gd name="connsiteX94" fmla="*/ 4192811 w 5324400"/>
                  <a:gd name="connsiteY94" fmla="*/ 270690 h 473484"/>
                  <a:gd name="connsiteX95" fmla="*/ 4211375 w 5324400"/>
                  <a:gd name="connsiteY95" fmla="*/ 392818 h 473484"/>
                  <a:gd name="connsiteX96" fmla="*/ 4229871 w 5324400"/>
                  <a:gd name="connsiteY96" fmla="*/ 389350 h 473484"/>
                  <a:gd name="connsiteX97" fmla="*/ 4248435 w 5324400"/>
                  <a:gd name="connsiteY97" fmla="*/ 255322 h 473484"/>
                  <a:gd name="connsiteX98" fmla="*/ 4266999 w 5324400"/>
                  <a:gd name="connsiteY98" fmla="*/ 226082 h 473484"/>
                  <a:gd name="connsiteX99" fmla="*/ 4285563 w 5324400"/>
                  <a:gd name="connsiteY99" fmla="*/ 232338 h 473484"/>
                  <a:gd name="connsiteX100" fmla="*/ 4304127 w 5324400"/>
                  <a:gd name="connsiteY100" fmla="*/ 231930 h 473484"/>
                  <a:gd name="connsiteX101" fmla="*/ 4359751 w 5324400"/>
                  <a:gd name="connsiteY101" fmla="*/ 226286 h 473484"/>
                  <a:gd name="connsiteX102" fmla="*/ 4378315 w 5324400"/>
                  <a:gd name="connsiteY102" fmla="*/ 223702 h 473484"/>
                  <a:gd name="connsiteX103" fmla="*/ 4396879 w 5324400"/>
                  <a:gd name="connsiteY103" fmla="*/ 225674 h 473484"/>
                  <a:gd name="connsiteX104" fmla="*/ 4415443 w 5324400"/>
                  <a:gd name="connsiteY104" fmla="*/ 234174 h 473484"/>
                  <a:gd name="connsiteX105" fmla="*/ 4452503 w 5324400"/>
                  <a:gd name="connsiteY105" fmla="*/ 245326 h 473484"/>
                  <a:gd name="connsiteX106" fmla="*/ 4471067 w 5324400"/>
                  <a:gd name="connsiteY106" fmla="*/ 246550 h 473484"/>
                  <a:gd name="connsiteX107" fmla="*/ 4508195 w 5324400"/>
                  <a:gd name="connsiteY107" fmla="*/ 232338 h 473484"/>
                  <a:gd name="connsiteX108" fmla="*/ 4526759 w 5324400"/>
                  <a:gd name="connsiteY108" fmla="*/ 244238 h 473484"/>
                  <a:gd name="connsiteX109" fmla="*/ 4545255 w 5324400"/>
                  <a:gd name="connsiteY109" fmla="*/ 246482 h 473484"/>
                  <a:gd name="connsiteX110" fmla="*/ 4563819 w 5324400"/>
                  <a:gd name="connsiteY110" fmla="*/ 240022 h 473484"/>
                  <a:gd name="connsiteX111" fmla="*/ 4600947 w 5324400"/>
                  <a:gd name="connsiteY111" fmla="*/ 237234 h 473484"/>
                  <a:gd name="connsiteX112" fmla="*/ 4619511 w 5324400"/>
                  <a:gd name="connsiteY112" fmla="*/ 232066 h 473484"/>
                  <a:gd name="connsiteX113" fmla="*/ 4638075 w 5324400"/>
                  <a:gd name="connsiteY113" fmla="*/ 241654 h 473484"/>
                  <a:gd name="connsiteX114" fmla="*/ 4656571 w 5324400"/>
                  <a:gd name="connsiteY114" fmla="*/ 258790 h 473484"/>
                  <a:gd name="connsiteX115" fmla="*/ 4693699 w 5324400"/>
                  <a:gd name="connsiteY115" fmla="*/ 262666 h 473484"/>
                  <a:gd name="connsiteX116" fmla="*/ 4712263 w 5324400"/>
                  <a:gd name="connsiteY116" fmla="*/ 257430 h 473484"/>
                  <a:gd name="connsiteX117" fmla="*/ 4730827 w 5324400"/>
                  <a:gd name="connsiteY117" fmla="*/ 247502 h 473484"/>
                  <a:gd name="connsiteX118" fmla="*/ 4749391 w 5324400"/>
                  <a:gd name="connsiteY118" fmla="*/ 273750 h 473484"/>
                  <a:gd name="connsiteX119" fmla="*/ 4767887 w 5324400"/>
                  <a:gd name="connsiteY119" fmla="*/ 240090 h 473484"/>
                  <a:gd name="connsiteX120" fmla="*/ 4786451 w 5324400"/>
                  <a:gd name="connsiteY120" fmla="*/ 247774 h 473484"/>
                  <a:gd name="connsiteX121" fmla="*/ 4805015 w 5324400"/>
                  <a:gd name="connsiteY121" fmla="*/ 248794 h 473484"/>
                  <a:gd name="connsiteX122" fmla="*/ 4823579 w 5324400"/>
                  <a:gd name="connsiteY122" fmla="*/ 238390 h 473484"/>
                  <a:gd name="connsiteX123" fmla="*/ 4860639 w 5324400"/>
                  <a:gd name="connsiteY123" fmla="*/ 219350 h 473484"/>
                  <a:gd name="connsiteX124" fmla="*/ 4879203 w 5324400"/>
                  <a:gd name="connsiteY124" fmla="*/ 219418 h 473484"/>
                  <a:gd name="connsiteX125" fmla="*/ 4897767 w 5324400"/>
                  <a:gd name="connsiteY125" fmla="*/ 222954 h 473484"/>
                  <a:gd name="connsiteX126" fmla="*/ 4916331 w 5324400"/>
                  <a:gd name="connsiteY126" fmla="*/ 212074 h 473484"/>
                  <a:gd name="connsiteX127" fmla="*/ 5324467 w 5324400"/>
                  <a:gd name="connsiteY127" fmla="*/ 212074 h 473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</a:cxnLst>
                <a:rect l="l" t="t" r="r" b="b"/>
                <a:pathLst>
                  <a:path w="5324400" h="473484">
                    <a:moveTo>
                      <a:pt x="5324467" y="212074"/>
                    </a:moveTo>
                    <a:lnTo>
                      <a:pt x="67" y="212074"/>
                    </a:lnTo>
                    <a:lnTo>
                      <a:pt x="67" y="212074"/>
                    </a:lnTo>
                    <a:lnTo>
                      <a:pt x="1985123" y="212074"/>
                    </a:lnTo>
                    <a:lnTo>
                      <a:pt x="2003687" y="112454"/>
                    </a:lnTo>
                    <a:lnTo>
                      <a:pt x="2022251" y="136118"/>
                    </a:lnTo>
                    <a:lnTo>
                      <a:pt x="2040747" y="88246"/>
                    </a:lnTo>
                    <a:lnTo>
                      <a:pt x="2059311" y="106674"/>
                    </a:lnTo>
                    <a:lnTo>
                      <a:pt x="2077875" y="62406"/>
                    </a:lnTo>
                    <a:lnTo>
                      <a:pt x="2096439" y="49622"/>
                    </a:lnTo>
                    <a:lnTo>
                      <a:pt x="2115003" y="68866"/>
                    </a:lnTo>
                    <a:lnTo>
                      <a:pt x="2133567" y="106334"/>
                    </a:lnTo>
                    <a:lnTo>
                      <a:pt x="2152063" y="110822"/>
                    </a:lnTo>
                    <a:lnTo>
                      <a:pt x="2170627" y="126258"/>
                    </a:lnTo>
                    <a:lnTo>
                      <a:pt x="2189191" y="101642"/>
                    </a:lnTo>
                    <a:lnTo>
                      <a:pt x="2207755" y="92938"/>
                    </a:lnTo>
                    <a:lnTo>
                      <a:pt x="2226319" y="9026"/>
                    </a:lnTo>
                    <a:lnTo>
                      <a:pt x="2319071" y="56354"/>
                    </a:lnTo>
                    <a:lnTo>
                      <a:pt x="2337635" y="50"/>
                    </a:lnTo>
                    <a:lnTo>
                      <a:pt x="2356131" y="68730"/>
                    </a:lnTo>
                    <a:lnTo>
                      <a:pt x="2374695" y="86002"/>
                    </a:lnTo>
                    <a:lnTo>
                      <a:pt x="2430387" y="61862"/>
                    </a:lnTo>
                    <a:lnTo>
                      <a:pt x="2448951" y="12562"/>
                    </a:lnTo>
                    <a:lnTo>
                      <a:pt x="2467447" y="233086"/>
                    </a:lnTo>
                    <a:lnTo>
                      <a:pt x="2486011" y="277150"/>
                    </a:lnTo>
                    <a:lnTo>
                      <a:pt x="2504575" y="364190"/>
                    </a:lnTo>
                    <a:lnTo>
                      <a:pt x="2523139" y="362898"/>
                    </a:lnTo>
                    <a:lnTo>
                      <a:pt x="2541703" y="241994"/>
                    </a:lnTo>
                    <a:lnTo>
                      <a:pt x="2560199" y="214386"/>
                    </a:lnTo>
                    <a:lnTo>
                      <a:pt x="2597327" y="238118"/>
                    </a:lnTo>
                    <a:lnTo>
                      <a:pt x="2615891" y="220846"/>
                    </a:lnTo>
                    <a:lnTo>
                      <a:pt x="2634455" y="262054"/>
                    </a:lnTo>
                    <a:lnTo>
                      <a:pt x="2653019" y="225946"/>
                    </a:lnTo>
                    <a:lnTo>
                      <a:pt x="2671515" y="214726"/>
                    </a:lnTo>
                    <a:lnTo>
                      <a:pt x="2690079" y="134078"/>
                    </a:lnTo>
                    <a:lnTo>
                      <a:pt x="2708643" y="52138"/>
                    </a:lnTo>
                    <a:lnTo>
                      <a:pt x="2727207" y="16030"/>
                    </a:lnTo>
                    <a:lnTo>
                      <a:pt x="2745771" y="20382"/>
                    </a:lnTo>
                    <a:lnTo>
                      <a:pt x="2764335" y="107558"/>
                    </a:lnTo>
                    <a:lnTo>
                      <a:pt x="2819959" y="162978"/>
                    </a:lnTo>
                    <a:lnTo>
                      <a:pt x="2838523" y="168350"/>
                    </a:lnTo>
                    <a:lnTo>
                      <a:pt x="2857087" y="188954"/>
                    </a:lnTo>
                    <a:lnTo>
                      <a:pt x="2875583" y="145026"/>
                    </a:lnTo>
                    <a:lnTo>
                      <a:pt x="2894147" y="170662"/>
                    </a:lnTo>
                    <a:lnTo>
                      <a:pt x="2912711" y="219554"/>
                    </a:lnTo>
                    <a:lnTo>
                      <a:pt x="2931275" y="219826"/>
                    </a:lnTo>
                    <a:lnTo>
                      <a:pt x="2949839" y="202078"/>
                    </a:lnTo>
                    <a:lnTo>
                      <a:pt x="2968403" y="176918"/>
                    </a:lnTo>
                    <a:lnTo>
                      <a:pt x="2986899" y="204730"/>
                    </a:lnTo>
                    <a:lnTo>
                      <a:pt x="3005463" y="212074"/>
                    </a:lnTo>
                    <a:lnTo>
                      <a:pt x="3024027" y="212890"/>
                    </a:lnTo>
                    <a:lnTo>
                      <a:pt x="3042591" y="168826"/>
                    </a:lnTo>
                    <a:lnTo>
                      <a:pt x="3061155" y="160802"/>
                    </a:lnTo>
                    <a:lnTo>
                      <a:pt x="3079719" y="198134"/>
                    </a:lnTo>
                    <a:lnTo>
                      <a:pt x="3098215" y="214318"/>
                    </a:lnTo>
                    <a:lnTo>
                      <a:pt x="3116779" y="221390"/>
                    </a:lnTo>
                    <a:lnTo>
                      <a:pt x="3135343" y="221934"/>
                    </a:lnTo>
                    <a:lnTo>
                      <a:pt x="3172471" y="213366"/>
                    </a:lnTo>
                    <a:lnTo>
                      <a:pt x="3190967" y="214182"/>
                    </a:lnTo>
                    <a:lnTo>
                      <a:pt x="3228095" y="170390"/>
                    </a:lnTo>
                    <a:lnTo>
                      <a:pt x="3246659" y="270418"/>
                    </a:lnTo>
                    <a:lnTo>
                      <a:pt x="3265223" y="221458"/>
                    </a:lnTo>
                    <a:lnTo>
                      <a:pt x="3283787" y="278850"/>
                    </a:lnTo>
                    <a:lnTo>
                      <a:pt x="3320847" y="265590"/>
                    </a:lnTo>
                    <a:lnTo>
                      <a:pt x="3339411" y="239954"/>
                    </a:lnTo>
                    <a:lnTo>
                      <a:pt x="3357975" y="261306"/>
                    </a:lnTo>
                    <a:lnTo>
                      <a:pt x="3376539" y="227442"/>
                    </a:lnTo>
                    <a:lnTo>
                      <a:pt x="3395035" y="230230"/>
                    </a:lnTo>
                    <a:lnTo>
                      <a:pt x="3413599" y="255458"/>
                    </a:lnTo>
                    <a:lnTo>
                      <a:pt x="3432163" y="421378"/>
                    </a:lnTo>
                    <a:lnTo>
                      <a:pt x="3450727" y="473534"/>
                    </a:lnTo>
                    <a:lnTo>
                      <a:pt x="3469291" y="244306"/>
                    </a:lnTo>
                    <a:lnTo>
                      <a:pt x="3487855" y="339438"/>
                    </a:lnTo>
                    <a:lnTo>
                      <a:pt x="3524915" y="292450"/>
                    </a:lnTo>
                    <a:lnTo>
                      <a:pt x="3543479" y="336038"/>
                    </a:lnTo>
                    <a:lnTo>
                      <a:pt x="3562043" y="234650"/>
                    </a:lnTo>
                    <a:lnTo>
                      <a:pt x="3580607" y="214658"/>
                    </a:lnTo>
                    <a:lnTo>
                      <a:pt x="3710419" y="217990"/>
                    </a:lnTo>
                    <a:lnTo>
                      <a:pt x="3728983" y="225198"/>
                    </a:lnTo>
                    <a:lnTo>
                      <a:pt x="3766111" y="235058"/>
                    </a:lnTo>
                    <a:lnTo>
                      <a:pt x="3784675" y="232542"/>
                    </a:lnTo>
                    <a:lnTo>
                      <a:pt x="3858863" y="217922"/>
                    </a:lnTo>
                    <a:lnTo>
                      <a:pt x="3877427" y="224518"/>
                    </a:lnTo>
                    <a:lnTo>
                      <a:pt x="3933051" y="230978"/>
                    </a:lnTo>
                    <a:lnTo>
                      <a:pt x="3951615" y="426886"/>
                    </a:lnTo>
                    <a:lnTo>
                      <a:pt x="3970179" y="383434"/>
                    </a:lnTo>
                    <a:lnTo>
                      <a:pt x="3988743" y="237302"/>
                    </a:lnTo>
                    <a:lnTo>
                      <a:pt x="4007307" y="238730"/>
                    </a:lnTo>
                    <a:lnTo>
                      <a:pt x="4025803" y="393702"/>
                    </a:lnTo>
                    <a:lnTo>
                      <a:pt x="4062931" y="237234"/>
                    </a:lnTo>
                    <a:lnTo>
                      <a:pt x="4081495" y="230910"/>
                    </a:lnTo>
                    <a:lnTo>
                      <a:pt x="4137119" y="225130"/>
                    </a:lnTo>
                    <a:lnTo>
                      <a:pt x="4155683" y="231386"/>
                    </a:lnTo>
                    <a:lnTo>
                      <a:pt x="4174247" y="232746"/>
                    </a:lnTo>
                    <a:lnTo>
                      <a:pt x="4192811" y="270690"/>
                    </a:lnTo>
                    <a:lnTo>
                      <a:pt x="4211375" y="392818"/>
                    </a:lnTo>
                    <a:lnTo>
                      <a:pt x="4229871" y="389350"/>
                    </a:lnTo>
                    <a:lnTo>
                      <a:pt x="4248435" y="255322"/>
                    </a:lnTo>
                    <a:lnTo>
                      <a:pt x="4266999" y="226082"/>
                    </a:lnTo>
                    <a:lnTo>
                      <a:pt x="4285563" y="232338"/>
                    </a:lnTo>
                    <a:lnTo>
                      <a:pt x="4304127" y="231930"/>
                    </a:lnTo>
                    <a:lnTo>
                      <a:pt x="4359751" y="226286"/>
                    </a:lnTo>
                    <a:lnTo>
                      <a:pt x="4378315" y="223702"/>
                    </a:lnTo>
                    <a:lnTo>
                      <a:pt x="4396879" y="225674"/>
                    </a:lnTo>
                    <a:lnTo>
                      <a:pt x="4415443" y="234174"/>
                    </a:lnTo>
                    <a:lnTo>
                      <a:pt x="4452503" y="245326"/>
                    </a:lnTo>
                    <a:lnTo>
                      <a:pt x="4471067" y="246550"/>
                    </a:lnTo>
                    <a:lnTo>
                      <a:pt x="4508195" y="232338"/>
                    </a:lnTo>
                    <a:lnTo>
                      <a:pt x="4526759" y="244238"/>
                    </a:lnTo>
                    <a:lnTo>
                      <a:pt x="4545255" y="246482"/>
                    </a:lnTo>
                    <a:lnTo>
                      <a:pt x="4563819" y="240022"/>
                    </a:lnTo>
                    <a:lnTo>
                      <a:pt x="4600947" y="237234"/>
                    </a:lnTo>
                    <a:lnTo>
                      <a:pt x="4619511" y="232066"/>
                    </a:lnTo>
                    <a:lnTo>
                      <a:pt x="4638075" y="241654"/>
                    </a:lnTo>
                    <a:lnTo>
                      <a:pt x="4656571" y="258790"/>
                    </a:lnTo>
                    <a:lnTo>
                      <a:pt x="4693699" y="262666"/>
                    </a:lnTo>
                    <a:lnTo>
                      <a:pt x="4712263" y="257430"/>
                    </a:lnTo>
                    <a:lnTo>
                      <a:pt x="4730827" y="247502"/>
                    </a:lnTo>
                    <a:lnTo>
                      <a:pt x="4749391" y="273750"/>
                    </a:lnTo>
                    <a:lnTo>
                      <a:pt x="4767887" y="240090"/>
                    </a:lnTo>
                    <a:lnTo>
                      <a:pt x="4786451" y="247774"/>
                    </a:lnTo>
                    <a:lnTo>
                      <a:pt x="4805015" y="248794"/>
                    </a:lnTo>
                    <a:lnTo>
                      <a:pt x="4823579" y="238390"/>
                    </a:lnTo>
                    <a:lnTo>
                      <a:pt x="4860639" y="219350"/>
                    </a:lnTo>
                    <a:lnTo>
                      <a:pt x="4879203" y="219418"/>
                    </a:lnTo>
                    <a:lnTo>
                      <a:pt x="4897767" y="222954"/>
                    </a:lnTo>
                    <a:lnTo>
                      <a:pt x="4916331" y="212074"/>
                    </a:lnTo>
                    <a:lnTo>
                      <a:pt x="5324467" y="212074"/>
                    </a:lnTo>
                  </a:path>
                </a:pathLst>
              </a:custGeom>
              <a:solidFill>
                <a:srgbClr val="D62728">
                  <a:alpha val="5000"/>
                </a:srgb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85E6DCDD-2879-3643-9715-F3E2232AB1DE}"/>
                  </a:ext>
                </a:extLst>
              </p:cNvPr>
              <p:cNvSpPr/>
              <p:nvPr/>
            </p:nvSpPr>
            <p:spPr>
              <a:xfrm>
                <a:off x="3156997" y="2461938"/>
                <a:ext cx="5324400" cy="473484"/>
              </a:xfrm>
              <a:custGeom>
                <a:avLst/>
                <a:gdLst>
                  <a:gd name="connsiteX0" fmla="*/ 67 w 5324400"/>
                  <a:gd name="connsiteY0" fmla="*/ 212074 h 473484"/>
                  <a:gd name="connsiteX1" fmla="*/ 1985123 w 5324400"/>
                  <a:gd name="connsiteY1" fmla="*/ 212074 h 473484"/>
                  <a:gd name="connsiteX2" fmla="*/ 2003687 w 5324400"/>
                  <a:gd name="connsiteY2" fmla="*/ 112454 h 473484"/>
                  <a:gd name="connsiteX3" fmla="*/ 2022251 w 5324400"/>
                  <a:gd name="connsiteY3" fmla="*/ 136118 h 473484"/>
                  <a:gd name="connsiteX4" fmla="*/ 2040747 w 5324400"/>
                  <a:gd name="connsiteY4" fmla="*/ 88246 h 473484"/>
                  <a:gd name="connsiteX5" fmla="*/ 2059311 w 5324400"/>
                  <a:gd name="connsiteY5" fmla="*/ 106674 h 473484"/>
                  <a:gd name="connsiteX6" fmla="*/ 2077875 w 5324400"/>
                  <a:gd name="connsiteY6" fmla="*/ 62406 h 473484"/>
                  <a:gd name="connsiteX7" fmla="*/ 2096439 w 5324400"/>
                  <a:gd name="connsiteY7" fmla="*/ 49622 h 473484"/>
                  <a:gd name="connsiteX8" fmla="*/ 2115003 w 5324400"/>
                  <a:gd name="connsiteY8" fmla="*/ 68866 h 473484"/>
                  <a:gd name="connsiteX9" fmla="*/ 2133567 w 5324400"/>
                  <a:gd name="connsiteY9" fmla="*/ 106334 h 473484"/>
                  <a:gd name="connsiteX10" fmla="*/ 2152063 w 5324400"/>
                  <a:gd name="connsiteY10" fmla="*/ 110822 h 473484"/>
                  <a:gd name="connsiteX11" fmla="*/ 2170627 w 5324400"/>
                  <a:gd name="connsiteY11" fmla="*/ 126258 h 473484"/>
                  <a:gd name="connsiteX12" fmla="*/ 2189191 w 5324400"/>
                  <a:gd name="connsiteY12" fmla="*/ 101642 h 473484"/>
                  <a:gd name="connsiteX13" fmla="*/ 2207755 w 5324400"/>
                  <a:gd name="connsiteY13" fmla="*/ 92938 h 473484"/>
                  <a:gd name="connsiteX14" fmla="*/ 2226319 w 5324400"/>
                  <a:gd name="connsiteY14" fmla="*/ 9026 h 473484"/>
                  <a:gd name="connsiteX15" fmla="*/ 2319071 w 5324400"/>
                  <a:gd name="connsiteY15" fmla="*/ 56354 h 473484"/>
                  <a:gd name="connsiteX16" fmla="*/ 2337635 w 5324400"/>
                  <a:gd name="connsiteY16" fmla="*/ 50 h 473484"/>
                  <a:gd name="connsiteX17" fmla="*/ 2356131 w 5324400"/>
                  <a:gd name="connsiteY17" fmla="*/ 68730 h 473484"/>
                  <a:gd name="connsiteX18" fmla="*/ 2374695 w 5324400"/>
                  <a:gd name="connsiteY18" fmla="*/ 86002 h 473484"/>
                  <a:gd name="connsiteX19" fmla="*/ 2430387 w 5324400"/>
                  <a:gd name="connsiteY19" fmla="*/ 61862 h 473484"/>
                  <a:gd name="connsiteX20" fmla="*/ 2448951 w 5324400"/>
                  <a:gd name="connsiteY20" fmla="*/ 12562 h 473484"/>
                  <a:gd name="connsiteX21" fmla="*/ 2467447 w 5324400"/>
                  <a:gd name="connsiteY21" fmla="*/ 233086 h 473484"/>
                  <a:gd name="connsiteX22" fmla="*/ 2486011 w 5324400"/>
                  <a:gd name="connsiteY22" fmla="*/ 277150 h 473484"/>
                  <a:gd name="connsiteX23" fmla="*/ 2504575 w 5324400"/>
                  <a:gd name="connsiteY23" fmla="*/ 364190 h 473484"/>
                  <a:gd name="connsiteX24" fmla="*/ 2523139 w 5324400"/>
                  <a:gd name="connsiteY24" fmla="*/ 362898 h 473484"/>
                  <a:gd name="connsiteX25" fmla="*/ 2541703 w 5324400"/>
                  <a:gd name="connsiteY25" fmla="*/ 241994 h 473484"/>
                  <a:gd name="connsiteX26" fmla="*/ 2560199 w 5324400"/>
                  <a:gd name="connsiteY26" fmla="*/ 214386 h 473484"/>
                  <a:gd name="connsiteX27" fmla="*/ 2597327 w 5324400"/>
                  <a:gd name="connsiteY27" fmla="*/ 238118 h 473484"/>
                  <a:gd name="connsiteX28" fmla="*/ 2615891 w 5324400"/>
                  <a:gd name="connsiteY28" fmla="*/ 220846 h 473484"/>
                  <a:gd name="connsiteX29" fmla="*/ 2634455 w 5324400"/>
                  <a:gd name="connsiteY29" fmla="*/ 262054 h 473484"/>
                  <a:gd name="connsiteX30" fmla="*/ 2653019 w 5324400"/>
                  <a:gd name="connsiteY30" fmla="*/ 225946 h 473484"/>
                  <a:gd name="connsiteX31" fmla="*/ 2671515 w 5324400"/>
                  <a:gd name="connsiteY31" fmla="*/ 214726 h 473484"/>
                  <a:gd name="connsiteX32" fmla="*/ 2690079 w 5324400"/>
                  <a:gd name="connsiteY32" fmla="*/ 134078 h 473484"/>
                  <a:gd name="connsiteX33" fmla="*/ 2708643 w 5324400"/>
                  <a:gd name="connsiteY33" fmla="*/ 52138 h 473484"/>
                  <a:gd name="connsiteX34" fmla="*/ 2727207 w 5324400"/>
                  <a:gd name="connsiteY34" fmla="*/ 16030 h 473484"/>
                  <a:gd name="connsiteX35" fmla="*/ 2745771 w 5324400"/>
                  <a:gd name="connsiteY35" fmla="*/ 20382 h 473484"/>
                  <a:gd name="connsiteX36" fmla="*/ 2764335 w 5324400"/>
                  <a:gd name="connsiteY36" fmla="*/ 107558 h 473484"/>
                  <a:gd name="connsiteX37" fmla="*/ 2819959 w 5324400"/>
                  <a:gd name="connsiteY37" fmla="*/ 162978 h 473484"/>
                  <a:gd name="connsiteX38" fmla="*/ 2838523 w 5324400"/>
                  <a:gd name="connsiteY38" fmla="*/ 168350 h 473484"/>
                  <a:gd name="connsiteX39" fmla="*/ 2857087 w 5324400"/>
                  <a:gd name="connsiteY39" fmla="*/ 188954 h 473484"/>
                  <a:gd name="connsiteX40" fmla="*/ 2875583 w 5324400"/>
                  <a:gd name="connsiteY40" fmla="*/ 145026 h 473484"/>
                  <a:gd name="connsiteX41" fmla="*/ 2894147 w 5324400"/>
                  <a:gd name="connsiteY41" fmla="*/ 170662 h 473484"/>
                  <a:gd name="connsiteX42" fmla="*/ 2912711 w 5324400"/>
                  <a:gd name="connsiteY42" fmla="*/ 219554 h 473484"/>
                  <a:gd name="connsiteX43" fmla="*/ 2931275 w 5324400"/>
                  <a:gd name="connsiteY43" fmla="*/ 219826 h 473484"/>
                  <a:gd name="connsiteX44" fmla="*/ 2949839 w 5324400"/>
                  <a:gd name="connsiteY44" fmla="*/ 202078 h 473484"/>
                  <a:gd name="connsiteX45" fmla="*/ 2968403 w 5324400"/>
                  <a:gd name="connsiteY45" fmla="*/ 176918 h 473484"/>
                  <a:gd name="connsiteX46" fmla="*/ 2986899 w 5324400"/>
                  <a:gd name="connsiteY46" fmla="*/ 204730 h 473484"/>
                  <a:gd name="connsiteX47" fmla="*/ 3005463 w 5324400"/>
                  <a:gd name="connsiteY47" fmla="*/ 212074 h 473484"/>
                  <a:gd name="connsiteX48" fmla="*/ 3024027 w 5324400"/>
                  <a:gd name="connsiteY48" fmla="*/ 212890 h 473484"/>
                  <a:gd name="connsiteX49" fmla="*/ 3042591 w 5324400"/>
                  <a:gd name="connsiteY49" fmla="*/ 168826 h 473484"/>
                  <a:gd name="connsiteX50" fmla="*/ 3061155 w 5324400"/>
                  <a:gd name="connsiteY50" fmla="*/ 160802 h 473484"/>
                  <a:gd name="connsiteX51" fmla="*/ 3079719 w 5324400"/>
                  <a:gd name="connsiteY51" fmla="*/ 198134 h 473484"/>
                  <a:gd name="connsiteX52" fmla="*/ 3098215 w 5324400"/>
                  <a:gd name="connsiteY52" fmla="*/ 214318 h 473484"/>
                  <a:gd name="connsiteX53" fmla="*/ 3116779 w 5324400"/>
                  <a:gd name="connsiteY53" fmla="*/ 221390 h 473484"/>
                  <a:gd name="connsiteX54" fmla="*/ 3135343 w 5324400"/>
                  <a:gd name="connsiteY54" fmla="*/ 221934 h 473484"/>
                  <a:gd name="connsiteX55" fmla="*/ 3172471 w 5324400"/>
                  <a:gd name="connsiteY55" fmla="*/ 213366 h 473484"/>
                  <a:gd name="connsiteX56" fmla="*/ 3190967 w 5324400"/>
                  <a:gd name="connsiteY56" fmla="*/ 214182 h 473484"/>
                  <a:gd name="connsiteX57" fmla="*/ 3228095 w 5324400"/>
                  <a:gd name="connsiteY57" fmla="*/ 170390 h 473484"/>
                  <a:gd name="connsiteX58" fmla="*/ 3246659 w 5324400"/>
                  <a:gd name="connsiteY58" fmla="*/ 270418 h 473484"/>
                  <a:gd name="connsiteX59" fmla="*/ 3265223 w 5324400"/>
                  <a:gd name="connsiteY59" fmla="*/ 221458 h 473484"/>
                  <a:gd name="connsiteX60" fmla="*/ 3283787 w 5324400"/>
                  <a:gd name="connsiteY60" fmla="*/ 278850 h 473484"/>
                  <a:gd name="connsiteX61" fmla="*/ 3320847 w 5324400"/>
                  <a:gd name="connsiteY61" fmla="*/ 265590 h 473484"/>
                  <a:gd name="connsiteX62" fmla="*/ 3339411 w 5324400"/>
                  <a:gd name="connsiteY62" fmla="*/ 239954 h 473484"/>
                  <a:gd name="connsiteX63" fmla="*/ 3357975 w 5324400"/>
                  <a:gd name="connsiteY63" fmla="*/ 261306 h 473484"/>
                  <a:gd name="connsiteX64" fmla="*/ 3376539 w 5324400"/>
                  <a:gd name="connsiteY64" fmla="*/ 227442 h 473484"/>
                  <a:gd name="connsiteX65" fmla="*/ 3395035 w 5324400"/>
                  <a:gd name="connsiteY65" fmla="*/ 230230 h 473484"/>
                  <a:gd name="connsiteX66" fmla="*/ 3413599 w 5324400"/>
                  <a:gd name="connsiteY66" fmla="*/ 255458 h 473484"/>
                  <a:gd name="connsiteX67" fmla="*/ 3432163 w 5324400"/>
                  <a:gd name="connsiteY67" fmla="*/ 421378 h 473484"/>
                  <a:gd name="connsiteX68" fmla="*/ 3450727 w 5324400"/>
                  <a:gd name="connsiteY68" fmla="*/ 473534 h 473484"/>
                  <a:gd name="connsiteX69" fmla="*/ 3469291 w 5324400"/>
                  <a:gd name="connsiteY69" fmla="*/ 244306 h 473484"/>
                  <a:gd name="connsiteX70" fmla="*/ 3487855 w 5324400"/>
                  <a:gd name="connsiteY70" fmla="*/ 339438 h 473484"/>
                  <a:gd name="connsiteX71" fmla="*/ 3524915 w 5324400"/>
                  <a:gd name="connsiteY71" fmla="*/ 292450 h 473484"/>
                  <a:gd name="connsiteX72" fmla="*/ 3543479 w 5324400"/>
                  <a:gd name="connsiteY72" fmla="*/ 336038 h 473484"/>
                  <a:gd name="connsiteX73" fmla="*/ 3562043 w 5324400"/>
                  <a:gd name="connsiteY73" fmla="*/ 234650 h 473484"/>
                  <a:gd name="connsiteX74" fmla="*/ 3580607 w 5324400"/>
                  <a:gd name="connsiteY74" fmla="*/ 214658 h 473484"/>
                  <a:gd name="connsiteX75" fmla="*/ 3710419 w 5324400"/>
                  <a:gd name="connsiteY75" fmla="*/ 217990 h 473484"/>
                  <a:gd name="connsiteX76" fmla="*/ 3728983 w 5324400"/>
                  <a:gd name="connsiteY76" fmla="*/ 225198 h 473484"/>
                  <a:gd name="connsiteX77" fmla="*/ 3766111 w 5324400"/>
                  <a:gd name="connsiteY77" fmla="*/ 235058 h 473484"/>
                  <a:gd name="connsiteX78" fmla="*/ 3784675 w 5324400"/>
                  <a:gd name="connsiteY78" fmla="*/ 232542 h 473484"/>
                  <a:gd name="connsiteX79" fmla="*/ 3858863 w 5324400"/>
                  <a:gd name="connsiteY79" fmla="*/ 217922 h 473484"/>
                  <a:gd name="connsiteX80" fmla="*/ 3877427 w 5324400"/>
                  <a:gd name="connsiteY80" fmla="*/ 224518 h 473484"/>
                  <a:gd name="connsiteX81" fmla="*/ 3933051 w 5324400"/>
                  <a:gd name="connsiteY81" fmla="*/ 230978 h 473484"/>
                  <a:gd name="connsiteX82" fmla="*/ 3951615 w 5324400"/>
                  <a:gd name="connsiteY82" fmla="*/ 426886 h 473484"/>
                  <a:gd name="connsiteX83" fmla="*/ 3970179 w 5324400"/>
                  <a:gd name="connsiteY83" fmla="*/ 383434 h 473484"/>
                  <a:gd name="connsiteX84" fmla="*/ 3988743 w 5324400"/>
                  <a:gd name="connsiteY84" fmla="*/ 237302 h 473484"/>
                  <a:gd name="connsiteX85" fmla="*/ 4007307 w 5324400"/>
                  <a:gd name="connsiteY85" fmla="*/ 238730 h 473484"/>
                  <a:gd name="connsiteX86" fmla="*/ 4025803 w 5324400"/>
                  <a:gd name="connsiteY86" fmla="*/ 393702 h 473484"/>
                  <a:gd name="connsiteX87" fmla="*/ 4062931 w 5324400"/>
                  <a:gd name="connsiteY87" fmla="*/ 237234 h 473484"/>
                  <a:gd name="connsiteX88" fmla="*/ 4081495 w 5324400"/>
                  <a:gd name="connsiteY88" fmla="*/ 230910 h 473484"/>
                  <a:gd name="connsiteX89" fmla="*/ 4137119 w 5324400"/>
                  <a:gd name="connsiteY89" fmla="*/ 225130 h 473484"/>
                  <a:gd name="connsiteX90" fmla="*/ 4155683 w 5324400"/>
                  <a:gd name="connsiteY90" fmla="*/ 231386 h 473484"/>
                  <a:gd name="connsiteX91" fmla="*/ 4174247 w 5324400"/>
                  <a:gd name="connsiteY91" fmla="*/ 232746 h 473484"/>
                  <a:gd name="connsiteX92" fmla="*/ 4192811 w 5324400"/>
                  <a:gd name="connsiteY92" fmla="*/ 270690 h 473484"/>
                  <a:gd name="connsiteX93" fmla="*/ 4211375 w 5324400"/>
                  <a:gd name="connsiteY93" fmla="*/ 392818 h 473484"/>
                  <a:gd name="connsiteX94" fmla="*/ 4229871 w 5324400"/>
                  <a:gd name="connsiteY94" fmla="*/ 389350 h 473484"/>
                  <a:gd name="connsiteX95" fmla="*/ 4248435 w 5324400"/>
                  <a:gd name="connsiteY95" fmla="*/ 255322 h 473484"/>
                  <a:gd name="connsiteX96" fmla="*/ 4266999 w 5324400"/>
                  <a:gd name="connsiteY96" fmla="*/ 226082 h 473484"/>
                  <a:gd name="connsiteX97" fmla="*/ 4285563 w 5324400"/>
                  <a:gd name="connsiteY97" fmla="*/ 232338 h 473484"/>
                  <a:gd name="connsiteX98" fmla="*/ 4304127 w 5324400"/>
                  <a:gd name="connsiteY98" fmla="*/ 231930 h 473484"/>
                  <a:gd name="connsiteX99" fmla="*/ 4359751 w 5324400"/>
                  <a:gd name="connsiteY99" fmla="*/ 226286 h 473484"/>
                  <a:gd name="connsiteX100" fmla="*/ 4378315 w 5324400"/>
                  <a:gd name="connsiteY100" fmla="*/ 223702 h 473484"/>
                  <a:gd name="connsiteX101" fmla="*/ 4396879 w 5324400"/>
                  <a:gd name="connsiteY101" fmla="*/ 225674 h 473484"/>
                  <a:gd name="connsiteX102" fmla="*/ 4415443 w 5324400"/>
                  <a:gd name="connsiteY102" fmla="*/ 234174 h 473484"/>
                  <a:gd name="connsiteX103" fmla="*/ 4452503 w 5324400"/>
                  <a:gd name="connsiteY103" fmla="*/ 245326 h 473484"/>
                  <a:gd name="connsiteX104" fmla="*/ 4471067 w 5324400"/>
                  <a:gd name="connsiteY104" fmla="*/ 246550 h 473484"/>
                  <a:gd name="connsiteX105" fmla="*/ 4508195 w 5324400"/>
                  <a:gd name="connsiteY105" fmla="*/ 232338 h 473484"/>
                  <a:gd name="connsiteX106" fmla="*/ 4526759 w 5324400"/>
                  <a:gd name="connsiteY106" fmla="*/ 244238 h 473484"/>
                  <a:gd name="connsiteX107" fmla="*/ 4545255 w 5324400"/>
                  <a:gd name="connsiteY107" fmla="*/ 246482 h 473484"/>
                  <a:gd name="connsiteX108" fmla="*/ 4563819 w 5324400"/>
                  <a:gd name="connsiteY108" fmla="*/ 240022 h 473484"/>
                  <a:gd name="connsiteX109" fmla="*/ 4600947 w 5324400"/>
                  <a:gd name="connsiteY109" fmla="*/ 237234 h 473484"/>
                  <a:gd name="connsiteX110" fmla="*/ 4619511 w 5324400"/>
                  <a:gd name="connsiteY110" fmla="*/ 232066 h 473484"/>
                  <a:gd name="connsiteX111" fmla="*/ 4638075 w 5324400"/>
                  <a:gd name="connsiteY111" fmla="*/ 241654 h 473484"/>
                  <a:gd name="connsiteX112" fmla="*/ 4656571 w 5324400"/>
                  <a:gd name="connsiteY112" fmla="*/ 258790 h 473484"/>
                  <a:gd name="connsiteX113" fmla="*/ 4693699 w 5324400"/>
                  <a:gd name="connsiteY113" fmla="*/ 262666 h 473484"/>
                  <a:gd name="connsiteX114" fmla="*/ 4712263 w 5324400"/>
                  <a:gd name="connsiteY114" fmla="*/ 257430 h 473484"/>
                  <a:gd name="connsiteX115" fmla="*/ 4730827 w 5324400"/>
                  <a:gd name="connsiteY115" fmla="*/ 247502 h 473484"/>
                  <a:gd name="connsiteX116" fmla="*/ 4749391 w 5324400"/>
                  <a:gd name="connsiteY116" fmla="*/ 273750 h 473484"/>
                  <a:gd name="connsiteX117" fmla="*/ 4767887 w 5324400"/>
                  <a:gd name="connsiteY117" fmla="*/ 240090 h 473484"/>
                  <a:gd name="connsiteX118" fmla="*/ 4786451 w 5324400"/>
                  <a:gd name="connsiteY118" fmla="*/ 247774 h 473484"/>
                  <a:gd name="connsiteX119" fmla="*/ 4805015 w 5324400"/>
                  <a:gd name="connsiteY119" fmla="*/ 248794 h 473484"/>
                  <a:gd name="connsiteX120" fmla="*/ 4823579 w 5324400"/>
                  <a:gd name="connsiteY120" fmla="*/ 238390 h 473484"/>
                  <a:gd name="connsiteX121" fmla="*/ 4860639 w 5324400"/>
                  <a:gd name="connsiteY121" fmla="*/ 219350 h 473484"/>
                  <a:gd name="connsiteX122" fmla="*/ 4879203 w 5324400"/>
                  <a:gd name="connsiteY122" fmla="*/ 219418 h 473484"/>
                  <a:gd name="connsiteX123" fmla="*/ 4897767 w 5324400"/>
                  <a:gd name="connsiteY123" fmla="*/ 222954 h 473484"/>
                  <a:gd name="connsiteX124" fmla="*/ 4916331 w 5324400"/>
                  <a:gd name="connsiteY124" fmla="*/ 212074 h 473484"/>
                  <a:gd name="connsiteX125" fmla="*/ 5324467 w 5324400"/>
                  <a:gd name="connsiteY125" fmla="*/ 212074 h 473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</a:cxnLst>
                <a:rect l="l" t="t" r="r" b="b"/>
                <a:pathLst>
                  <a:path w="5324400" h="473484">
                    <a:moveTo>
                      <a:pt x="67" y="212074"/>
                    </a:moveTo>
                    <a:lnTo>
                      <a:pt x="1985123" y="212074"/>
                    </a:lnTo>
                    <a:lnTo>
                      <a:pt x="2003687" y="112454"/>
                    </a:lnTo>
                    <a:lnTo>
                      <a:pt x="2022251" y="136118"/>
                    </a:lnTo>
                    <a:lnTo>
                      <a:pt x="2040747" y="88246"/>
                    </a:lnTo>
                    <a:lnTo>
                      <a:pt x="2059311" y="106674"/>
                    </a:lnTo>
                    <a:lnTo>
                      <a:pt x="2077875" y="62406"/>
                    </a:lnTo>
                    <a:lnTo>
                      <a:pt x="2096439" y="49622"/>
                    </a:lnTo>
                    <a:lnTo>
                      <a:pt x="2115003" y="68866"/>
                    </a:lnTo>
                    <a:lnTo>
                      <a:pt x="2133567" y="106334"/>
                    </a:lnTo>
                    <a:lnTo>
                      <a:pt x="2152063" y="110822"/>
                    </a:lnTo>
                    <a:lnTo>
                      <a:pt x="2170627" y="126258"/>
                    </a:lnTo>
                    <a:lnTo>
                      <a:pt x="2189191" y="101642"/>
                    </a:lnTo>
                    <a:lnTo>
                      <a:pt x="2207755" y="92938"/>
                    </a:lnTo>
                    <a:lnTo>
                      <a:pt x="2226319" y="9026"/>
                    </a:lnTo>
                    <a:lnTo>
                      <a:pt x="2319071" y="56354"/>
                    </a:lnTo>
                    <a:lnTo>
                      <a:pt x="2337635" y="50"/>
                    </a:lnTo>
                    <a:lnTo>
                      <a:pt x="2356131" y="68730"/>
                    </a:lnTo>
                    <a:lnTo>
                      <a:pt x="2374695" y="86002"/>
                    </a:lnTo>
                    <a:lnTo>
                      <a:pt x="2430387" y="61862"/>
                    </a:lnTo>
                    <a:lnTo>
                      <a:pt x="2448951" y="12562"/>
                    </a:lnTo>
                    <a:lnTo>
                      <a:pt x="2467447" y="233086"/>
                    </a:lnTo>
                    <a:lnTo>
                      <a:pt x="2486011" y="277150"/>
                    </a:lnTo>
                    <a:lnTo>
                      <a:pt x="2504575" y="364190"/>
                    </a:lnTo>
                    <a:lnTo>
                      <a:pt x="2523139" y="362898"/>
                    </a:lnTo>
                    <a:lnTo>
                      <a:pt x="2541703" y="241994"/>
                    </a:lnTo>
                    <a:lnTo>
                      <a:pt x="2560199" y="214386"/>
                    </a:lnTo>
                    <a:lnTo>
                      <a:pt x="2597327" y="238118"/>
                    </a:lnTo>
                    <a:lnTo>
                      <a:pt x="2615891" y="220846"/>
                    </a:lnTo>
                    <a:lnTo>
                      <a:pt x="2634455" y="262054"/>
                    </a:lnTo>
                    <a:lnTo>
                      <a:pt x="2653019" y="225946"/>
                    </a:lnTo>
                    <a:lnTo>
                      <a:pt x="2671515" y="214726"/>
                    </a:lnTo>
                    <a:lnTo>
                      <a:pt x="2690079" y="134078"/>
                    </a:lnTo>
                    <a:lnTo>
                      <a:pt x="2708643" y="52138"/>
                    </a:lnTo>
                    <a:lnTo>
                      <a:pt x="2727207" y="16030"/>
                    </a:lnTo>
                    <a:lnTo>
                      <a:pt x="2745771" y="20382"/>
                    </a:lnTo>
                    <a:lnTo>
                      <a:pt x="2764335" y="107558"/>
                    </a:lnTo>
                    <a:lnTo>
                      <a:pt x="2819959" y="162978"/>
                    </a:lnTo>
                    <a:lnTo>
                      <a:pt x="2838523" y="168350"/>
                    </a:lnTo>
                    <a:lnTo>
                      <a:pt x="2857087" y="188954"/>
                    </a:lnTo>
                    <a:lnTo>
                      <a:pt x="2875583" y="145026"/>
                    </a:lnTo>
                    <a:lnTo>
                      <a:pt x="2894147" y="170662"/>
                    </a:lnTo>
                    <a:lnTo>
                      <a:pt x="2912711" y="219554"/>
                    </a:lnTo>
                    <a:lnTo>
                      <a:pt x="2931275" y="219826"/>
                    </a:lnTo>
                    <a:lnTo>
                      <a:pt x="2949839" y="202078"/>
                    </a:lnTo>
                    <a:lnTo>
                      <a:pt x="2968403" y="176918"/>
                    </a:lnTo>
                    <a:lnTo>
                      <a:pt x="2986899" y="204730"/>
                    </a:lnTo>
                    <a:lnTo>
                      <a:pt x="3005463" y="212074"/>
                    </a:lnTo>
                    <a:lnTo>
                      <a:pt x="3024027" y="212890"/>
                    </a:lnTo>
                    <a:lnTo>
                      <a:pt x="3042591" y="168826"/>
                    </a:lnTo>
                    <a:lnTo>
                      <a:pt x="3061155" y="160802"/>
                    </a:lnTo>
                    <a:lnTo>
                      <a:pt x="3079719" y="198134"/>
                    </a:lnTo>
                    <a:lnTo>
                      <a:pt x="3098215" y="214318"/>
                    </a:lnTo>
                    <a:lnTo>
                      <a:pt x="3116779" y="221390"/>
                    </a:lnTo>
                    <a:lnTo>
                      <a:pt x="3135343" y="221934"/>
                    </a:lnTo>
                    <a:lnTo>
                      <a:pt x="3172471" y="213366"/>
                    </a:lnTo>
                    <a:lnTo>
                      <a:pt x="3190967" y="214182"/>
                    </a:lnTo>
                    <a:lnTo>
                      <a:pt x="3228095" y="170390"/>
                    </a:lnTo>
                    <a:lnTo>
                      <a:pt x="3246659" y="270418"/>
                    </a:lnTo>
                    <a:lnTo>
                      <a:pt x="3265223" y="221458"/>
                    </a:lnTo>
                    <a:lnTo>
                      <a:pt x="3283787" y="278850"/>
                    </a:lnTo>
                    <a:lnTo>
                      <a:pt x="3320847" y="265590"/>
                    </a:lnTo>
                    <a:lnTo>
                      <a:pt x="3339411" y="239954"/>
                    </a:lnTo>
                    <a:lnTo>
                      <a:pt x="3357975" y="261306"/>
                    </a:lnTo>
                    <a:lnTo>
                      <a:pt x="3376539" y="227442"/>
                    </a:lnTo>
                    <a:lnTo>
                      <a:pt x="3395035" y="230230"/>
                    </a:lnTo>
                    <a:lnTo>
                      <a:pt x="3413599" y="255458"/>
                    </a:lnTo>
                    <a:lnTo>
                      <a:pt x="3432163" y="421378"/>
                    </a:lnTo>
                    <a:lnTo>
                      <a:pt x="3450727" y="473534"/>
                    </a:lnTo>
                    <a:lnTo>
                      <a:pt x="3469291" y="244306"/>
                    </a:lnTo>
                    <a:lnTo>
                      <a:pt x="3487855" y="339438"/>
                    </a:lnTo>
                    <a:lnTo>
                      <a:pt x="3524915" y="292450"/>
                    </a:lnTo>
                    <a:lnTo>
                      <a:pt x="3543479" y="336038"/>
                    </a:lnTo>
                    <a:lnTo>
                      <a:pt x="3562043" y="234650"/>
                    </a:lnTo>
                    <a:lnTo>
                      <a:pt x="3580607" y="214658"/>
                    </a:lnTo>
                    <a:lnTo>
                      <a:pt x="3710419" y="217990"/>
                    </a:lnTo>
                    <a:lnTo>
                      <a:pt x="3728983" y="225198"/>
                    </a:lnTo>
                    <a:lnTo>
                      <a:pt x="3766111" y="235058"/>
                    </a:lnTo>
                    <a:lnTo>
                      <a:pt x="3784675" y="232542"/>
                    </a:lnTo>
                    <a:lnTo>
                      <a:pt x="3858863" y="217922"/>
                    </a:lnTo>
                    <a:lnTo>
                      <a:pt x="3877427" y="224518"/>
                    </a:lnTo>
                    <a:lnTo>
                      <a:pt x="3933051" y="230978"/>
                    </a:lnTo>
                    <a:lnTo>
                      <a:pt x="3951615" y="426886"/>
                    </a:lnTo>
                    <a:lnTo>
                      <a:pt x="3970179" y="383434"/>
                    </a:lnTo>
                    <a:lnTo>
                      <a:pt x="3988743" y="237302"/>
                    </a:lnTo>
                    <a:lnTo>
                      <a:pt x="4007307" y="238730"/>
                    </a:lnTo>
                    <a:lnTo>
                      <a:pt x="4025803" y="393702"/>
                    </a:lnTo>
                    <a:lnTo>
                      <a:pt x="4062931" y="237234"/>
                    </a:lnTo>
                    <a:lnTo>
                      <a:pt x="4081495" y="230910"/>
                    </a:lnTo>
                    <a:lnTo>
                      <a:pt x="4137119" y="225130"/>
                    </a:lnTo>
                    <a:lnTo>
                      <a:pt x="4155683" y="231386"/>
                    </a:lnTo>
                    <a:lnTo>
                      <a:pt x="4174247" y="232746"/>
                    </a:lnTo>
                    <a:lnTo>
                      <a:pt x="4192811" y="270690"/>
                    </a:lnTo>
                    <a:lnTo>
                      <a:pt x="4211375" y="392818"/>
                    </a:lnTo>
                    <a:lnTo>
                      <a:pt x="4229871" y="389350"/>
                    </a:lnTo>
                    <a:lnTo>
                      <a:pt x="4248435" y="255322"/>
                    </a:lnTo>
                    <a:lnTo>
                      <a:pt x="4266999" y="226082"/>
                    </a:lnTo>
                    <a:lnTo>
                      <a:pt x="4285563" y="232338"/>
                    </a:lnTo>
                    <a:lnTo>
                      <a:pt x="4304127" y="231930"/>
                    </a:lnTo>
                    <a:lnTo>
                      <a:pt x="4359751" y="226286"/>
                    </a:lnTo>
                    <a:lnTo>
                      <a:pt x="4378315" y="223702"/>
                    </a:lnTo>
                    <a:lnTo>
                      <a:pt x="4396879" y="225674"/>
                    </a:lnTo>
                    <a:lnTo>
                      <a:pt x="4415443" y="234174"/>
                    </a:lnTo>
                    <a:lnTo>
                      <a:pt x="4452503" y="245326"/>
                    </a:lnTo>
                    <a:lnTo>
                      <a:pt x="4471067" y="246550"/>
                    </a:lnTo>
                    <a:lnTo>
                      <a:pt x="4508195" y="232338"/>
                    </a:lnTo>
                    <a:lnTo>
                      <a:pt x="4526759" y="244238"/>
                    </a:lnTo>
                    <a:lnTo>
                      <a:pt x="4545255" y="246482"/>
                    </a:lnTo>
                    <a:lnTo>
                      <a:pt x="4563819" y="240022"/>
                    </a:lnTo>
                    <a:lnTo>
                      <a:pt x="4600947" y="237234"/>
                    </a:lnTo>
                    <a:lnTo>
                      <a:pt x="4619511" y="232066"/>
                    </a:lnTo>
                    <a:lnTo>
                      <a:pt x="4638075" y="241654"/>
                    </a:lnTo>
                    <a:lnTo>
                      <a:pt x="4656571" y="258790"/>
                    </a:lnTo>
                    <a:lnTo>
                      <a:pt x="4693699" y="262666"/>
                    </a:lnTo>
                    <a:lnTo>
                      <a:pt x="4712263" y="257430"/>
                    </a:lnTo>
                    <a:lnTo>
                      <a:pt x="4730827" y="247502"/>
                    </a:lnTo>
                    <a:lnTo>
                      <a:pt x="4749391" y="273750"/>
                    </a:lnTo>
                    <a:lnTo>
                      <a:pt x="4767887" y="240090"/>
                    </a:lnTo>
                    <a:lnTo>
                      <a:pt x="4786451" y="247774"/>
                    </a:lnTo>
                    <a:lnTo>
                      <a:pt x="4805015" y="248794"/>
                    </a:lnTo>
                    <a:lnTo>
                      <a:pt x="4823579" y="238390"/>
                    </a:lnTo>
                    <a:lnTo>
                      <a:pt x="4860639" y="219350"/>
                    </a:lnTo>
                    <a:lnTo>
                      <a:pt x="4879203" y="219418"/>
                    </a:lnTo>
                    <a:lnTo>
                      <a:pt x="4897767" y="222954"/>
                    </a:lnTo>
                    <a:lnTo>
                      <a:pt x="4916331" y="212074"/>
                    </a:lnTo>
                    <a:lnTo>
                      <a:pt x="5324467" y="212074"/>
                    </a:lnTo>
                  </a:path>
                </a:pathLst>
              </a:custGeom>
              <a:noFill/>
              <a:ln w="20383" cap="flat">
                <a:solidFill>
                  <a:srgbClr val="E4575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</p:grpSp>
      <p:sp>
        <p:nvSpPr>
          <p:cNvPr id="102" name="Freeform 101">
            <a:extLst>
              <a:ext uri="{FF2B5EF4-FFF2-40B4-BE49-F238E27FC236}">
                <a16:creationId xmlns:a16="http://schemas.microsoft.com/office/drawing/2014/main" id="{4BA58A35-05E0-3240-90DB-342F43F81827}"/>
              </a:ext>
            </a:extLst>
          </p:cNvPr>
          <p:cNvSpPr/>
          <p:nvPr/>
        </p:nvSpPr>
        <p:spPr>
          <a:xfrm>
            <a:off x="2701397" y="-376177"/>
            <a:ext cx="6800" cy="6800"/>
          </a:xfrm>
          <a:custGeom>
            <a:avLst/>
            <a:gdLst/>
            <a:ahLst/>
            <a:cxnLst/>
            <a:rect l="l" t="t" r="r" b="b"/>
            <a:pathLst>
              <a:path w="6800" h="6800"/>
            </a:pathLst>
          </a:custGeom>
          <a:noFill/>
          <a:ln w="6794" cap="flat">
            <a:noFill/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103" name="Freeform 102">
            <a:extLst>
              <a:ext uri="{FF2B5EF4-FFF2-40B4-BE49-F238E27FC236}">
                <a16:creationId xmlns:a16="http://schemas.microsoft.com/office/drawing/2014/main" id="{30211DE3-01F7-244E-957A-57957CD9DB36}"/>
              </a:ext>
            </a:extLst>
          </p:cNvPr>
          <p:cNvSpPr/>
          <p:nvPr/>
        </p:nvSpPr>
        <p:spPr>
          <a:xfrm>
            <a:off x="3150197" y="98295"/>
            <a:ext cx="6800" cy="3128000"/>
          </a:xfrm>
          <a:custGeom>
            <a:avLst/>
            <a:gdLst>
              <a:gd name="connsiteX0" fmla="*/ 0 w 6800"/>
              <a:gd name="connsiteY0" fmla="*/ 0 h 3128000"/>
              <a:gd name="connsiteX1" fmla="*/ 0 w 6800"/>
              <a:gd name="connsiteY1" fmla="*/ 3128000 h 312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800" h="3128000">
                <a:moveTo>
                  <a:pt x="0" y="0"/>
                </a:moveTo>
                <a:lnTo>
                  <a:pt x="0" y="312800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sz="1200" dirty="0"/>
          </a:p>
        </p:txBody>
      </p:sp>
      <p:grpSp>
        <p:nvGrpSpPr>
          <p:cNvPr id="104" name="Graphic 2">
            <a:extLst>
              <a:ext uri="{FF2B5EF4-FFF2-40B4-BE49-F238E27FC236}">
                <a16:creationId xmlns:a16="http://schemas.microsoft.com/office/drawing/2014/main" id="{0AC98EC2-41B8-6747-8025-13D0E15948D8}"/>
              </a:ext>
            </a:extLst>
          </p:cNvPr>
          <p:cNvGrpSpPr/>
          <p:nvPr/>
        </p:nvGrpSpPr>
        <p:grpSpPr>
          <a:xfrm>
            <a:off x="2735759" y="3180577"/>
            <a:ext cx="5378801" cy="463095"/>
            <a:chOff x="2735757" y="3046103"/>
            <a:chExt cx="5378801" cy="463095"/>
          </a:xfrm>
          <a:solidFill>
            <a:srgbClr val="2A3F5F"/>
          </a:solidFill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9E5B4FA4-8C6D-A840-97D4-EDE3A103325F}"/>
                </a:ext>
              </a:extLst>
            </p:cNvPr>
            <p:cNvSpPr txBox="1"/>
            <p:nvPr/>
          </p:nvSpPr>
          <p:spPr>
            <a:xfrm>
              <a:off x="2898957" y="3046103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A70F3E1-DB27-4B4C-A032-C5E10237DFAE}"/>
                </a:ext>
              </a:extLst>
            </p:cNvPr>
            <p:cNvSpPr txBox="1"/>
            <p:nvPr/>
          </p:nvSpPr>
          <p:spPr>
            <a:xfrm>
              <a:off x="2735757" y="3232199"/>
              <a:ext cx="896399" cy="276999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Jun 2, 2014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88C0390-1887-C446-B46B-1C429FED62DA}"/>
                </a:ext>
              </a:extLst>
            </p:cNvPr>
            <p:cNvSpPr txBox="1"/>
            <p:nvPr/>
          </p:nvSpPr>
          <p:spPr>
            <a:xfrm>
              <a:off x="3566853" y="3046103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03:00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4149B09-9C31-084D-85A1-7D5C6713B72D}"/>
                </a:ext>
              </a:extLst>
            </p:cNvPr>
            <p:cNvSpPr txBox="1"/>
            <p:nvPr/>
          </p:nvSpPr>
          <p:spPr>
            <a:xfrm>
              <a:off x="4234681" y="3046103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840C67E-8F8D-8646-AEEC-7207B50CA7B4}"/>
                </a:ext>
              </a:extLst>
            </p:cNvPr>
            <p:cNvSpPr txBox="1"/>
            <p:nvPr/>
          </p:nvSpPr>
          <p:spPr>
            <a:xfrm>
              <a:off x="4902577" y="3046103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09:00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CAC940B2-A996-6C48-9CEB-63A98331C5F0}"/>
                </a:ext>
              </a:extLst>
            </p:cNvPr>
            <p:cNvSpPr txBox="1"/>
            <p:nvPr/>
          </p:nvSpPr>
          <p:spPr>
            <a:xfrm>
              <a:off x="5570405" y="3046103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4665696-358C-A34F-92B0-03DF2FCFFCB9}"/>
                </a:ext>
              </a:extLst>
            </p:cNvPr>
            <p:cNvSpPr txBox="1"/>
            <p:nvPr/>
          </p:nvSpPr>
          <p:spPr>
            <a:xfrm>
              <a:off x="6238301" y="3046103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15:00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85F0A6DC-B17C-8942-BEBE-F2BAB4AE2C4C}"/>
                </a:ext>
              </a:extLst>
            </p:cNvPr>
            <p:cNvSpPr txBox="1"/>
            <p:nvPr/>
          </p:nvSpPr>
          <p:spPr>
            <a:xfrm>
              <a:off x="6906197" y="3046103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5DAFFBD-9A3D-864D-A7A1-72DE9B9C37A3}"/>
                </a:ext>
              </a:extLst>
            </p:cNvPr>
            <p:cNvSpPr txBox="1"/>
            <p:nvPr/>
          </p:nvSpPr>
          <p:spPr>
            <a:xfrm>
              <a:off x="7574025" y="3046103"/>
              <a:ext cx="5405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21:00</a:t>
              </a:r>
            </a:p>
          </p:txBody>
        </p:sp>
      </p:grpSp>
      <p:grpSp>
        <p:nvGrpSpPr>
          <p:cNvPr id="114" name="Graphic 2">
            <a:extLst>
              <a:ext uri="{FF2B5EF4-FFF2-40B4-BE49-F238E27FC236}">
                <a16:creationId xmlns:a16="http://schemas.microsoft.com/office/drawing/2014/main" id="{E8DC86AE-7E51-8246-9DBE-88E0632DFB58}"/>
              </a:ext>
            </a:extLst>
          </p:cNvPr>
          <p:cNvGrpSpPr/>
          <p:nvPr/>
        </p:nvGrpSpPr>
        <p:grpSpPr>
          <a:xfrm>
            <a:off x="2888562" y="164912"/>
            <a:ext cx="272832" cy="2784023"/>
            <a:chOff x="2951317" y="30438"/>
            <a:chExt cx="272832" cy="2784023"/>
          </a:xfrm>
          <a:solidFill>
            <a:srgbClr val="2A3F5F"/>
          </a:solidFill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710CCDAF-C820-E049-862E-36812BFFD781}"/>
                </a:ext>
              </a:extLst>
            </p:cNvPr>
            <p:cNvSpPr txBox="1"/>
            <p:nvPr/>
          </p:nvSpPr>
          <p:spPr>
            <a:xfrm>
              <a:off x="2951317" y="2537462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9180820-680B-0B4A-A692-B64BB2A5A5D8}"/>
                </a:ext>
              </a:extLst>
            </p:cNvPr>
            <p:cNvSpPr txBox="1"/>
            <p:nvPr/>
          </p:nvSpPr>
          <p:spPr>
            <a:xfrm>
              <a:off x="2951317" y="2036030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E838F93-938D-DC4C-A611-B7E2B461C943}"/>
                </a:ext>
              </a:extLst>
            </p:cNvPr>
            <p:cNvSpPr txBox="1"/>
            <p:nvPr/>
          </p:nvSpPr>
          <p:spPr>
            <a:xfrm>
              <a:off x="2951317" y="1534666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F4CCBA4-A081-FD43-8BB7-162FF10CF4E7}"/>
                </a:ext>
              </a:extLst>
            </p:cNvPr>
            <p:cNvSpPr txBox="1"/>
            <p:nvPr/>
          </p:nvSpPr>
          <p:spPr>
            <a:xfrm>
              <a:off x="2951317" y="1033234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58772A3-2BC5-AC4D-BAA2-09C9C2127804}"/>
                </a:ext>
              </a:extLst>
            </p:cNvPr>
            <p:cNvSpPr txBox="1"/>
            <p:nvPr/>
          </p:nvSpPr>
          <p:spPr>
            <a:xfrm>
              <a:off x="2951317" y="531870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69596C3E-6441-0345-B349-16D101050267}"/>
                </a:ext>
              </a:extLst>
            </p:cNvPr>
            <p:cNvSpPr txBox="1"/>
            <p:nvPr/>
          </p:nvSpPr>
          <p:spPr>
            <a:xfrm>
              <a:off x="2951317" y="30438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936992D9-DD33-2B4E-8AD7-4732269DB87E}"/>
              </a:ext>
            </a:extLst>
          </p:cNvPr>
          <p:cNvSpPr txBox="1"/>
          <p:nvPr/>
        </p:nvSpPr>
        <p:spPr>
          <a:xfrm rot="16200000">
            <a:off x="1550935" y="1493018"/>
            <a:ext cx="2112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600" dirty="0">
                <a:ea typeface="Open Sans"/>
                <a:cs typeface="Open Sans"/>
                <a:sym typeface="Open Sans"/>
                <a:rtl val="0"/>
              </a:rPr>
              <a:t>Household power [kW]</a:t>
            </a:r>
          </a:p>
        </p:txBody>
      </p:sp>
      <p:grpSp>
        <p:nvGrpSpPr>
          <p:cNvPr id="5" name="Graphic 2">
            <a:extLst>
              <a:ext uri="{FF2B5EF4-FFF2-40B4-BE49-F238E27FC236}">
                <a16:creationId xmlns:a16="http://schemas.microsoft.com/office/drawing/2014/main" id="{AA2235B8-9236-D044-873A-92FE8FED33D3}"/>
              </a:ext>
            </a:extLst>
          </p:cNvPr>
          <p:cNvGrpSpPr/>
          <p:nvPr/>
        </p:nvGrpSpPr>
        <p:grpSpPr>
          <a:xfrm>
            <a:off x="3179043" y="3544919"/>
            <a:ext cx="3101892" cy="2763837"/>
            <a:chOff x="2962275" y="476250"/>
            <a:chExt cx="6467475" cy="5762625"/>
          </a:xfrm>
          <a:solidFill>
            <a:srgbClr val="000000"/>
          </a:solidFill>
        </p:grpSpPr>
        <p:grpSp>
          <p:nvGrpSpPr>
            <p:cNvPr id="56" name="Graphic 2">
              <a:extLst>
                <a:ext uri="{FF2B5EF4-FFF2-40B4-BE49-F238E27FC236}">
                  <a16:creationId xmlns:a16="http://schemas.microsoft.com/office/drawing/2014/main" id="{0AB45C57-143D-8349-9192-BA006D7D0A3A}"/>
                </a:ext>
              </a:extLst>
            </p:cNvPr>
            <p:cNvGrpSpPr/>
            <p:nvPr/>
          </p:nvGrpSpPr>
          <p:grpSpPr>
            <a:xfrm>
              <a:off x="4255768" y="476250"/>
              <a:ext cx="3890012" cy="5762625"/>
              <a:chOff x="4255768" y="476250"/>
              <a:chExt cx="3890012" cy="5762625"/>
            </a:xfrm>
            <a:solidFill>
              <a:srgbClr val="000000"/>
            </a:solidFill>
          </p:grpSpPr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id="{C9EFC6A0-2144-1549-9F1A-308BD3C34F03}"/>
                  </a:ext>
                </a:extLst>
              </p:cNvPr>
              <p:cNvSpPr/>
              <p:nvPr/>
            </p:nvSpPr>
            <p:spPr>
              <a:xfrm>
                <a:off x="4255768" y="476250"/>
                <a:ext cx="9524" cy="5762625"/>
              </a:xfrm>
              <a:custGeom>
                <a:avLst/>
                <a:gdLst>
                  <a:gd name="connsiteX0" fmla="*/ 207 w 9525"/>
                  <a:gd name="connsiteY0" fmla="*/ 0 h 5762625"/>
                  <a:gd name="connsiteX1" fmla="*/ 207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207" y="0"/>
                    </a:moveTo>
                    <a:lnTo>
                      <a:pt x="207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708AFCB7-D227-BF4C-B4E6-81C42FEE5C02}"/>
                  </a:ext>
                </a:extLst>
              </p:cNvPr>
              <p:cNvSpPr/>
              <p:nvPr/>
            </p:nvSpPr>
            <p:spPr>
              <a:xfrm>
                <a:off x="5549265" y="476250"/>
                <a:ext cx="9525" cy="5762625"/>
              </a:xfrm>
              <a:custGeom>
                <a:avLst/>
                <a:gdLst>
                  <a:gd name="connsiteX0" fmla="*/ 343 w 9525"/>
                  <a:gd name="connsiteY0" fmla="*/ 0 h 5762625"/>
                  <a:gd name="connsiteX1" fmla="*/ 343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343" y="0"/>
                    </a:moveTo>
                    <a:lnTo>
                      <a:pt x="343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69" name="Freeform 68">
                <a:extLst>
                  <a:ext uri="{FF2B5EF4-FFF2-40B4-BE49-F238E27FC236}">
                    <a16:creationId xmlns:a16="http://schemas.microsoft.com/office/drawing/2014/main" id="{0236A0DD-3595-A94F-A57D-1881F66F6A89}"/>
                  </a:ext>
                </a:extLst>
              </p:cNvPr>
              <p:cNvSpPr/>
              <p:nvPr/>
            </p:nvSpPr>
            <p:spPr>
              <a:xfrm>
                <a:off x="6842760" y="476250"/>
                <a:ext cx="9525" cy="5762625"/>
              </a:xfrm>
              <a:custGeom>
                <a:avLst/>
                <a:gdLst>
                  <a:gd name="connsiteX0" fmla="*/ 478 w 9525"/>
                  <a:gd name="connsiteY0" fmla="*/ 0 h 5762625"/>
                  <a:gd name="connsiteX1" fmla="*/ 478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478" y="0"/>
                    </a:moveTo>
                    <a:lnTo>
                      <a:pt x="478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70" name="Freeform 69">
                <a:extLst>
                  <a:ext uri="{FF2B5EF4-FFF2-40B4-BE49-F238E27FC236}">
                    <a16:creationId xmlns:a16="http://schemas.microsoft.com/office/drawing/2014/main" id="{43AB3E8E-C127-A84A-B05D-D0F04C326B55}"/>
                  </a:ext>
                </a:extLst>
              </p:cNvPr>
              <p:cNvSpPr/>
              <p:nvPr/>
            </p:nvSpPr>
            <p:spPr>
              <a:xfrm>
                <a:off x="8136255" y="476250"/>
                <a:ext cx="9525" cy="5762625"/>
              </a:xfrm>
              <a:custGeom>
                <a:avLst/>
                <a:gdLst>
                  <a:gd name="connsiteX0" fmla="*/ 614 w 9525"/>
                  <a:gd name="connsiteY0" fmla="*/ 0 h 5762625"/>
                  <a:gd name="connsiteX1" fmla="*/ 614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614" y="0"/>
                    </a:moveTo>
                    <a:lnTo>
                      <a:pt x="614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  <p:grpSp>
          <p:nvGrpSpPr>
            <p:cNvPr id="57" name="Graphic 2">
              <a:extLst>
                <a:ext uri="{FF2B5EF4-FFF2-40B4-BE49-F238E27FC236}">
                  <a16:creationId xmlns:a16="http://schemas.microsoft.com/office/drawing/2014/main" id="{32804692-41C3-B74F-8A50-8462AD90C33D}"/>
                </a:ext>
              </a:extLst>
            </p:cNvPr>
            <p:cNvGrpSpPr/>
            <p:nvPr/>
          </p:nvGrpSpPr>
          <p:grpSpPr>
            <a:xfrm>
              <a:off x="2962275" y="1386173"/>
              <a:ext cx="6467475" cy="4255675"/>
              <a:chOff x="2962275" y="1386173"/>
              <a:chExt cx="6467475" cy="4255675"/>
            </a:xfrm>
            <a:solidFill>
              <a:srgbClr val="000000"/>
            </a:solidFill>
          </p:grpSpPr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967C0BC8-8512-8546-B2CE-071EE0CFDF54}"/>
                  </a:ext>
                </a:extLst>
              </p:cNvPr>
              <p:cNvSpPr/>
              <p:nvPr/>
            </p:nvSpPr>
            <p:spPr>
              <a:xfrm>
                <a:off x="2962275" y="5632323"/>
                <a:ext cx="6467475" cy="9525"/>
              </a:xfrm>
              <a:custGeom>
                <a:avLst/>
                <a:gdLst>
                  <a:gd name="connsiteX0" fmla="*/ 0 w 6467475"/>
                  <a:gd name="connsiteY0" fmla="*/ 591 h 9525"/>
                  <a:gd name="connsiteX1" fmla="*/ 6467475 w 6467475"/>
                  <a:gd name="connsiteY1" fmla="*/ 59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591"/>
                    </a:moveTo>
                    <a:lnTo>
                      <a:pt x="6467475" y="59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FA815207-F693-FD47-A4AE-D60FB8768C4E}"/>
                  </a:ext>
                </a:extLst>
              </p:cNvPr>
              <p:cNvSpPr/>
              <p:nvPr/>
            </p:nvSpPr>
            <p:spPr>
              <a:xfrm>
                <a:off x="2962275" y="5025675"/>
                <a:ext cx="6467475" cy="9525"/>
              </a:xfrm>
              <a:custGeom>
                <a:avLst/>
                <a:gdLst>
                  <a:gd name="connsiteX0" fmla="*/ 0 w 6467475"/>
                  <a:gd name="connsiteY0" fmla="*/ 528 h 9525"/>
                  <a:gd name="connsiteX1" fmla="*/ 6467475 w 6467475"/>
                  <a:gd name="connsiteY1" fmla="*/ 52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528"/>
                    </a:moveTo>
                    <a:lnTo>
                      <a:pt x="6467475" y="52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C3692842-D37C-7F4C-8D62-2C2F26FA46D2}"/>
                  </a:ext>
                </a:extLst>
              </p:cNvPr>
              <p:cNvSpPr/>
              <p:nvPr/>
            </p:nvSpPr>
            <p:spPr>
              <a:xfrm>
                <a:off x="2962275" y="4419123"/>
                <a:ext cx="6467475" cy="9525"/>
              </a:xfrm>
              <a:custGeom>
                <a:avLst/>
                <a:gdLst>
                  <a:gd name="connsiteX0" fmla="*/ 0 w 6467475"/>
                  <a:gd name="connsiteY0" fmla="*/ 464 h 9525"/>
                  <a:gd name="connsiteX1" fmla="*/ 6467475 w 6467475"/>
                  <a:gd name="connsiteY1" fmla="*/ 46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464"/>
                    </a:moveTo>
                    <a:lnTo>
                      <a:pt x="6467475" y="46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B8925715-0814-5B4C-9E93-453E86896076}"/>
                  </a:ext>
                </a:extLst>
              </p:cNvPr>
              <p:cNvSpPr/>
              <p:nvPr/>
            </p:nvSpPr>
            <p:spPr>
              <a:xfrm>
                <a:off x="2962275" y="3812476"/>
                <a:ext cx="6467475" cy="9525"/>
              </a:xfrm>
              <a:custGeom>
                <a:avLst/>
                <a:gdLst>
                  <a:gd name="connsiteX0" fmla="*/ 0 w 6467475"/>
                  <a:gd name="connsiteY0" fmla="*/ 400 h 9525"/>
                  <a:gd name="connsiteX1" fmla="*/ 6467475 w 6467475"/>
                  <a:gd name="connsiteY1" fmla="*/ 40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400"/>
                    </a:moveTo>
                    <a:lnTo>
                      <a:pt x="6467475" y="4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103894D9-2751-9942-ABD7-D9CA4C37C422}"/>
                  </a:ext>
                </a:extLst>
              </p:cNvPr>
              <p:cNvSpPr/>
              <p:nvPr/>
            </p:nvSpPr>
            <p:spPr>
              <a:xfrm>
                <a:off x="2962275" y="3205924"/>
                <a:ext cx="6467475" cy="9525"/>
              </a:xfrm>
              <a:custGeom>
                <a:avLst/>
                <a:gdLst>
                  <a:gd name="connsiteX0" fmla="*/ 0 w 6467475"/>
                  <a:gd name="connsiteY0" fmla="*/ 337 h 9525"/>
                  <a:gd name="connsiteX1" fmla="*/ 6467475 w 6467475"/>
                  <a:gd name="connsiteY1" fmla="*/ 33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337"/>
                    </a:moveTo>
                    <a:lnTo>
                      <a:pt x="6467475" y="33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63AEE31A-85C8-534C-ACF3-BE3DED284073}"/>
                  </a:ext>
                </a:extLst>
              </p:cNvPr>
              <p:cNvSpPr/>
              <p:nvPr/>
            </p:nvSpPr>
            <p:spPr>
              <a:xfrm>
                <a:off x="2962275" y="2599277"/>
                <a:ext cx="6467475" cy="9525"/>
              </a:xfrm>
              <a:custGeom>
                <a:avLst/>
                <a:gdLst>
                  <a:gd name="connsiteX0" fmla="*/ 0 w 6467475"/>
                  <a:gd name="connsiteY0" fmla="*/ 273 h 9525"/>
                  <a:gd name="connsiteX1" fmla="*/ 6467475 w 6467475"/>
                  <a:gd name="connsiteY1" fmla="*/ 27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273"/>
                    </a:moveTo>
                    <a:lnTo>
                      <a:pt x="6467475" y="27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1747E3ED-6175-F849-83C9-50982C247C01}"/>
                  </a:ext>
                </a:extLst>
              </p:cNvPr>
              <p:cNvSpPr/>
              <p:nvPr/>
            </p:nvSpPr>
            <p:spPr>
              <a:xfrm>
                <a:off x="2962275" y="1992725"/>
                <a:ext cx="6467475" cy="9525"/>
              </a:xfrm>
              <a:custGeom>
                <a:avLst/>
                <a:gdLst>
                  <a:gd name="connsiteX0" fmla="*/ 0 w 6467475"/>
                  <a:gd name="connsiteY0" fmla="*/ 209 h 9525"/>
                  <a:gd name="connsiteX1" fmla="*/ 6467475 w 6467475"/>
                  <a:gd name="connsiteY1" fmla="*/ 20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209"/>
                    </a:moveTo>
                    <a:lnTo>
                      <a:pt x="6467475" y="20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3D53AAD4-4101-554A-8D2C-63AC9E959DD8}"/>
                  </a:ext>
                </a:extLst>
              </p:cNvPr>
              <p:cNvSpPr/>
              <p:nvPr/>
            </p:nvSpPr>
            <p:spPr>
              <a:xfrm>
                <a:off x="2962275" y="1386173"/>
                <a:ext cx="6467475" cy="9525"/>
              </a:xfrm>
              <a:custGeom>
                <a:avLst/>
                <a:gdLst>
                  <a:gd name="connsiteX0" fmla="*/ 0 w 6467475"/>
                  <a:gd name="connsiteY0" fmla="*/ 146 h 9525"/>
                  <a:gd name="connsiteX1" fmla="*/ 6467475 w 6467475"/>
                  <a:gd name="connsiteY1" fmla="*/ 14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146"/>
                    </a:moveTo>
                    <a:lnTo>
                      <a:pt x="6467475" y="14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</p:grpSp>
      <p:sp>
        <p:nvSpPr>
          <p:cNvPr id="6" name="Freeform 5">
            <a:extLst>
              <a:ext uri="{FF2B5EF4-FFF2-40B4-BE49-F238E27FC236}">
                <a16:creationId xmlns:a16="http://schemas.microsoft.com/office/drawing/2014/main" id="{CEDBDEE5-7112-C645-B133-4A1304390CDB}"/>
              </a:ext>
            </a:extLst>
          </p:cNvPr>
          <p:cNvSpPr/>
          <p:nvPr/>
        </p:nvSpPr>
        <p:spPr>
          <a:xfrm>
            <a:off x="3152148" y="6308753"/>
            <a:ext cx="3101892" cy="4568"/>
          </a:xfrm>
          <a:custGeom>
            <a:avLst/>
            <a:gdLst>
              <a:gd name="connsiteX0" fmla="*/ 0 w 6467475"/>
              <a:gd name="connsiteY0" fmla="*/ 655 h 9525"/>
              <a:gd name="connsiteX1" fmla="*/ 6467475 w 6467475"/>
              <a:gd name="connsiteY1" fmla="*/ 65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655"/>
                </a:moveTo>
                <a:lnTo>
                  <a:pt x="6467475" y="655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B70B7681-92A2-094D-84FC-B5FD03C7D8BC}"/>
              </a:ext>
            </a:extLst>
          </p:cNvPr>
          <p:cNvSpPr/>
          <p:nvPr/>
        </p:nvSpPr>
        <p:spPr>
          <a:xfrm>
            <a:off x="3204484" y="3971794"/>
            <a:ext cx="2997220" cy="2274192"/>
          </a:xfrm>
          <a:custGeom>
            <a:avLst/>
            <a:gdLst>
              <a:gd name="connsiteX0" fmla="*/ 71 w 6338125"/>
              <a:gd name="connsiteY0" fmla="*/ 5472544 h 5472493"/>
              <a:gd name="connsiteX1" fmla="*/ 6338197 w 6338125"/>
              <a:gd name="connsiteY1" fmla="*/ 50 h 547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38125" h="5472493">
                <a:moveTo>
                  <a:pt x="71" y="5472544"/>
                </a:moveTo>
                <a:lnTo>
                  <a:pt x="6338197" y="50"/>
                </a:lnTo>
              </a:path>
            </a:pathLst>
          </a:custGeom>
          <a:noFill/>
          <a:ln w="38100" cap="flat">
            <a:solidFill>
              <a:schemeClr val="tx1"/>
            </a:solidFill>
            <a:prstDash val="sysDot"/>
            <a:miter/>
          </a:ln>
        </p:spPr>
        <p:txBody>
          <a:bodyPr rtlCol="0" anchor="ctr"/>
          <a:lstStyle/>
          <a:p>
            <a:endParaRPr lang="en-AU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A9E96FA5-D5B3-C842-BCAC-CD4DDAF818E6}"/>
              </a:ext>
            </a:extLst>
          </p:cNvPr>
          <p:cNvSpPr/>
          <p:nvPr/>
        </p:nvSpPr>
        <p:spPr>
          <a:xfrm flipH="1">
            <a:off x="3107324" y="3690065"/>
            <a:ext cx="45719" cy="2618691"/>
          </a:xfrm>
          <a:custGeom>
            <a:avLst/>
            <a:gdLst>
              <a:gd name="connsiteX0" fmla="*/ 0 w 9525"/>
              <a:gd name="connsiteY0" fmla="*/ 0 h 5762625"/>
              <a:gd name="connsiteX1" fmla="*/ 0 w 9525"/>
              <a:gd name="connsiteY1" fmla="*/ 5762625 h 576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62625">
                <a:moveTo>
                  <a:pt x="0" y="0"/>
                </a:moveTo>
                <a:lnTo>
                  <a:pt x="0" y="5762625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 dirty="0"/>
          </a:p>
        </p:txBody>
      </p:sp>
      <p:grpSp>
        <p:nvGrpSpPr>
          <p:cNvPr id="16" name="Graphic 2">
            <a:extLst>
              <a:ext uri="{FF2B5EF4-FFF2-40B4-BE49-F238E27FC236}">
                <a16:creationId xmlns:a16="http://schemas.microsoft.com/office/drawing/2014/main" id="{72DDFAE8-5E95-B94B-AACE-BCD112EB10E7}"/>
              </a:ext>
            </a:extLst>
          </p:cNvPr>
          <p:cNvGrpSpPr/>
          <p:nvPr/>
        </p:nvGrpSpPr>
        <p:grpSpPr>
          <a:xfrm>
            <a:off x="3087552" y="6299982"/>
            <a:ext cx="3401442" cy="276999"/>
            <a:chOff x="2818447" y="6193155"/>
            <a:chExt cx="7092042" cy="577547"/>
          </a:xfrm>
          <a:solidFill>
            <a:srgbClr val="2A3F5F"/>
          </a:solidFill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28A9588-6E3E-284A-9E05-A6AA438001DE}"/>
                </a:ext>
              </a:extLst>
            </p:cNvPr>
            <p:cNvSpPr txBox="1"/>
            <p:nvPr/>
          </p:nvSpPr>
          <p:spPr>
            <a:xfrm>
              <a:off x="2818447" y="6193155"/>
              <a:ext cx="568857" cy="577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AD2C198-2C29-6B4B-A495-54E98F1665FD}"/>
                </a:ext>
              </a:extLst>
            </p:cNvPr>
            <p:cNvSpPr txBox="1"/>
            <p:nvPr/>
          </p:nvSpPr>
          <p:spPr>
            <a:xfrm>
              <a:off x="3925020" y="6193155"/>
              <a:ext cx="792787" cy="577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0.5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640712B-6662-504C-80E9-0B4BB7B73A53}"/>
                </a:ext>
              </a:extLst>
            </p:cNvPr>
            <p:cNvSpPr txBox="1"/>
            <p:nvPr/>
          </p:nvSpPr>
          <p:spPr>
            <a:xfrm>
              <a:off x="5293285" y="6193155"/>
              <a:ext cx="568857" cy="577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C975620-B2EF-DD48-86F0-36C44850860F}"/>
                </a:ext>
              </a:extLst>
            </p:cNvPr>
            <p:cNvSpPr txBox="1"/>
            <p:nvPr/>
          </p:nvSpPr>
          <p:spPr>
            <a:xfrm>
              <a:off x="6504205" y="6193155"/>
              <a:ext cx="792788" cy="577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1.5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EAAD57C-8248-3441-B9D8-1FE5100AEDE2}"/>
                </a:ext>
              </a:extLst>
            </p:cNvPr>
            <p:cNvSpPr txBox="1"/>
            <p:nvPr/>
          </p:nvSpPr>
          <p:spPr>
            <a:xfrm>
              <a:off x="7915284" y="6193155"/>
              <a:ext cx="568858" cy="577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B06E173-FAA1-8841-A2F3-82E3F3B89838}"/>
                </a:ext>
              </a:extLst>
            </p:cNvPr>
            <p:cNvSpPr txBox="1"/>
            <p:nvPr/>
          </p:nvSpPr>
          <p:spPr>
            <a:xfrm>
              <a:off x="9117701" y="6193155"/>
              <a:ext cx="792788" cy="577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2.5</a:t>
              </a:r>
            </a:p>
          </p:txBody>
        </p:sp>
      </p:grpSp>
      <p:grpSp>
        <p:nvGrpSpPr>
          <p:cNvPr id="17" name="Graphic 2">
            <a:extLst>
              <a:ext uri="{FF2B5EF4-FFF2-40B4-BE49-F238E27FC236}">
                <a16:creationId xmlns:a16="http://schemas.microsoft.com/office/drawing/2014/main" id="{AFACBA28-5529-B24E-BB81-B3675836BC1B}"/>
              </a:ext>
            </a:extLst>
          </p:cNvPr>
          <p:cNvGrpSpPr/>
          <p:nvPr/>
        </p:nvGrpSpPr>
        <p:grpSpPr>
          <a:xfrm>
            <a:off x="2774012" y="3823098"/>
            <a:ext cx="341760" cy="2604424"/>
            <a:chOff x="2606040" y="1213295"/>
            <a:chExt cx="712573" cy="5430247"/>
          </a:xfrm>
          <a:solidFill>
            <a:srgbClr val="2A3F5F"/>
          </a:solidFill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D6CC524-4F91-934B-B7BF-E821DC6A835C}"/>
                </a:ext>
              </a:extLst>
            </p:cNvPr>
            <p:cNvSpPr txBox="1"/>
            <p:nvPr/>
          </p:nvSpPr>
          <p:spPr>
            <a:xfrm>
              <a:off x="2710816" y="6065997"/>
              <a:ext cx="568857" cy="577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276531F-D981-214A-AF04-4B112A9ABDF9}"/>
                </a:ext>
              </a:extLst>
            </p:cNvPr>
            <p:cNvSpPr txBox="1"/>
            <p:nvPr/>
          </p:nvSpPr>
          <p:spPr>
            <a:xfrm>
              <a:off x="2606040" y="5459445"/>
              <a:ext cx="712573" cy="577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0548CD6-1438-D342-84A4-7E1603A1F44C}"/>
                </a:ext>
              </a:extLst>
            </p:cNvPr>
            <p:cNvSpPr txBox="1"/>
            <p:nvPr/>
          </p:nvSpPr>
          <p:spPr>
            <a:xfrm>
              <a:off x="2606040" y="4852797"/>
              <a:ext cx="712573" cy="577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8208824-E83D-E148-8EB4-FEA81790A264}"/>
                </a:ext>
              </a:extLst>
            </p:cNvPr>
            <p:cNvSpPr txBox="1"/>
            <p:nvPr/>
          </p:nvSpPr>
          <p:spPr>
            <a:xfrm>
              <a:off x="2606040" y="4246245"/>
              <a:ext cx="712573" cy="577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8D5D8C5-F46E-D34B-9776-278D48752FE2}"/>
                </a:ext>
              </a:extLst>
            </p:cNvPr>
            <p:cNvSpPr txBox="1"/>
            <p:nvPr/>
          </p:nvSpPr>
          <p:spPr>
            <a:xfrm>
              <a:off x="2606040" y="3639597"/>
              <a:ext cx="712573" cy="577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4A7F024-84F0-9B4F-A393-EDAE564F6314}"/>
                </a:ext>
              </a:extLst>
            </p:cNvPr>
            <p:cNvSpPr txBox="1"/>
            <p:nvPr/>
          </p:nvSpPr>
          <p:spPr>
            <a:xfrm>
              <a:off x="2606040" y="3033045"/>
              <a:ext cx="712573" cy="577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D0014D3-0D28-A546-84AC-E66C83555773}"/>
                </a:ext>
              </a:extLst>
            </p:cNvPr>
            <p:cNvSpPr txBox="1"/>
            <p:nvPr/>
          </p:nvSpPr>
          <p:spPr>
            <a:xfrm>
              <a:off x="2606040" y="2426399"/>
              <a:ext cx="712573" cy="577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E48294E-9934-2748-98F0-9D2F6845985F}"/>
                </a:ext>
              </a:extLst>
            </p:cNvPr>
            <p:cNvSpPr txBox="1"/>
            <p:nvPr/>
          </p:nvSpPr>
          <p:spPr>
            <a:xfrm>
              <a:off x="2606040" y="1819847"/>
              <a:ext cx="712573" cy="577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70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1C4B8B9-415B-BE4F-8453-F185DEDCEF69}"/>
                </a:ext>
              </a:extLst>
            </p:cNvPr>
            <p:cNvSpPr txBox="1"/>
            <p:nvPr/>
          </p:nvSpPr>
          <p:spPr>
            <a:xfrm>
              <a:off x="2606040" y="1213295"/>
              <a:ext cx="712573" cy="577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200" dirty="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C97D20C-2DB4-234F-93FE-81EB0F26DF01}"/>
              </a:ext>
            </a:extLst>
          </p:cNvPr>
          <p:cNvSpPr txBox="1"/>
          <p:nvPr/>
        </p:nvSpPr>
        <p:spPr>
          <a:xfrm>
            <a:off x="3875012" y="6460250"/>
            <a:ext cx="1307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600" dirty="0">
                <a:ea typeface="Open Sans"/>
                <a:cs typeface="Open Sans"/>
                <a:sym typeface="Open Sans"/>
                <a:rtl val="0"/>
              </a:rPr>
              <a:t>PV size [kWp]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F78572-44A3-AC42-881D-7CE8C1A1B343}"/>
              </a:ext>
            </a:extLst>
          </p:cNvPr>
          <p:cNvSpPr txBox="1"/>
          <p:nvPr/>
        </p:nvSpPr>
        <p:spPr>
          <a:xfrm rot="16200000">
            <a:off x="1731884" y="4738980"/>
            <a:ext cx="17465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600" dirty="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CCC1342-EB23-C548-AD17-BD8148248743}"/>
              </a:ext>
            </a:extLst>
          </p:cNvPr>
          <p:cNvSpPr txBox="1"/>
          <p:nvPr/>
        </p:nvSpPr>
        <p:spPr>
          <a:xfrm>
            <a:off x="3748998" y="2791231"/>
            <a:ext cx="1384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E45755"/>
                </a:solidFill>
              </a:rPr>
              <a:t>Battery profile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471EEA55-44D8-0345-8B66-2A307C39CAA5}"/>
              </a:ext>
            </a:extLst>
          </p:cNvPr>
          <p:cNvCxnSpPr>
            <a:cxnSpLocks/>
          </p:cNvCxnSpPr>
          <p:nvPr/>
        </p:nvCxnSpPr>
        <p:spPr>
          <a:xfrm>
            <a:off x="5063837" y="2948933"/>
            <a:ext cx="524498" cy="0"/>
          </a:xfrm>
          <a:prstGeom prst="straightConnector1">
            <a:avLst/>
          </a:prstGeom>
          <a:ln w="12700">
            <a:solidFill>
              <a:srgbClr val="E457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C1B78F3F-88EF-D84C-B3C1-172391D1CA79}"/>
              </a:ext>
            </a:extLst>
          </p:cNvPr>
          <p:cNvSpPr txBox="1"/>
          <p:nvPr/>
        </p:nvSpPr>
        <p:spPr>
          <a:xfrm>
            <a:off x="4527076" y="727241"/>
            <a:ext cx="1569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F58518"/>
                </a:solidFill>
              </a:rPr>
              <a:t>Solar production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10DC9EBC-80E8-454F-9417-2AB0C47414F4}"/>
              </a:ext>
            </a:extLst>
          </p:cNvPr>
          <p:cNvCxnSpPr>
            <a:cxnSpLocks/>
          </p:cNvCxnSpPr>
          <p:nvPr/>
        </p:nvCxnSpPr>
        <p:spPr>
          <a:xfrm>
            <a:off x="5248414" y="1042959"/>
            <a:ext cx="0" cy="1485053"/>
          </a:xfrm>
          <a:prstGeom prst="straightConnector1">
            <a:avLst/>
          </a:prstGeom>
          <a:ln w="12700">
            <a:solidFill>
              <a:srgbClr val="F585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46601DEB-7AB5-FC4E-8A82-C61AD336A6B1}"/>
              </a:ext>
            </a:extLst>
          </p:cNvPr>
          <p:cNvSpPr txBox="1"/>
          <p:nvPr/>
        </p:nvSpPr>
        <p:spPr>
          <a:xfrm>
            <a:off x="7350925" y="1446930"/>
            <a:ext cx="11751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4C78A8"/>
                </a:solidFill>
              </a:rPr>
              <a:t>Load profile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9BC0F454-EBA5-C341-A1CB-F2B93602663A}"/>
              </a:ext>
            </a:extLst>
          </p:cNvPr>
          <p:cNvCxnSpPr>
            <a:cxnSpLocks/>
          </p:cNvCxnSpPr>
          <p:nvPr/>
        </p:nvCxnSpPr>
        <p:spPr>
          <a:xfrm>
            <a:off x="7902522" y="1772469"/>
            <a:ext cx="0" cy="427127"/>
          </a:xfrm>
          <a:prstGeom prst="straightConnector1">
            <a:avLst/>
          </a:prstGeom>
          <a:ln w="12700">
            <a:solidFill>
              <a:srgbClr val="4C7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1A45938B-7B3D-2646-AD1D-D7E5859675F2}"/>
              </a:ext>
            </a:extLst>
          </p:cNvPr>
          <p:cNvGrpSpPr/>
          <p:nvPr/>
        </p:nvGrpSpPr>
        <p:grpSpPr>
          <a:xfrm>
            <a:off x="3183612" y="3482304"/>
            <a:ext cx="3259664" cy="2808842"/>
            <a:chOff x="3183611" y="3509198"/>
            <a:chExt cx="3346399" cy="2808842"/>
          </a:xfrm>
        </p:grpSpPr>
        <p:sp>
          <p:nvSpPr>
            <p:cNvPr id="20" name="Right Triangle 19">
              <a:extLst>
                <a:ext uri="{FF2B5EF4-FFF2-40B4-BE49-F238E27FC236}">
                  <a16:creationId xmlns:a16="http://schemas.microsoft.com/office/drawing/2014/main" id="{0BA760DB-BD1F-9440-9CF5-8D283747539B}"/>
                </a:ext>
              </a:extLst>
            </p:cNvPr>
            <p:cNvSpPr/>
            <p:nvPr/>
          </p:nvSpPr>
          <p:spPr>
            <a:xfrm rot="5400000">
              <a:off x="3594133" y="3382163"/>
              <a:ext cx="2525355" cy="3346399"/>
            </a:xfrm>
            <a:prstGeom prst="rtTriangle">
              <a:avLst/>
            </a:prstGeom>
            <a:solidFill>
              <a:srgbClr val="AFABAB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6B035E2F-E12A-B144-892A-225C144ECE5C}"/>
                </a:ext>
              </a:extLst>
            </p:cNvPr>
            <p:cNvSpPr/>
            <p:nvPr/>
          </p:nvSpPr>
          <p:spPr>
            <a:xfrm>
              <a:off x="3748996" y="3509198"/>
              <a:ext cx="2185639" cy="2077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141" name="Oval 140">
            <a:extLst>
              <a:ext uri="{FF2B5EF4-FFF2-40B4-BE49-F238E27FC236}">
                <a16:creationId xmlns:a16="http://schemas.microsoft.com/office/drawing/2014/main" id="{D9CD2A73-ECCD-F343-8E9E-4B3FC063506C}"/>
              </a:ext>
            </a:extLst>
          </p:cNvPr>
          <p:cNvSpPr/>
          <p:nvPr/>
        </p:nvSpPr>
        <p:spPr>
          <a:xfrm>
            <a:off x="4374636" y="5409339"/>
            <a:ext cx="90325" cy="9032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CB55F077-B2FF-C948-A835-14095EA776E0}"/>
              </a:ext>
            </a:extLst>
          </p:cNvPr>
          <p:cNvSpPr/>
          <p:nvPr/>
        </p:nvSpPr>
        <p:spPr>
          <a:xfrm>
            <a:off x="4370780" y="5178453"/>
            <a:ext cx="90325" cy="903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7C7C7CA4-9F8E-524D-BAA9-67AEC3B52A36}"/>
              </a:ext>
            </a:extLst>
          </p:cNvPr>
          <p:cNvCxnSpPr>
            <a:cxnSpLocks/>
          </p:cNvCxnSpPr>
          <p:nvPr/>
        </p:nvCxnSpPr>
        <p:spPr>
          <a:xfrm>
            <a:off x="4464961" y="5502091"/>
            <a:ext cx="310255" cy="29173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7826C35D-C643-034C-8C15-E774DF613A6C}"/>
              </a:ext>
            </a:extLst>
          </p:cNvPr>
          <p:cNvCxnSpPr>
            <a:cxnSpLocks/>
          </p:cNvCxnSpPr>
          <p:nvPr/>
        </p:nvCxnSpPr>
        <p:spPr>
          <a:xfrm>
            <a:off x="4427816" y="5333921"/>
            <a:ext cx="1955300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A7A58AB6-2323-BC4A-8615-879E1D397117}"/>
              </a:ext>
            </a:extLst>
          </p:cNvPr>
          <p:cNvCxnSpPr>
            <a:cxnSpLocks/>
          </p:cNvCxnSpPr>
          <p:nvPr/>
        </p:nvCxnSpPr>
        <p:spPr>
          <a:xfrm flipV="1">
            <a:off x="4446647" y="4834377"/>
            <a:ext cx="366796" cy="284675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D1073BB9-4200-E344-B1A4-6353C21894C5}"/>
              </a:ext>
            </a:extLst>
          </p:cNvPr>
          <p:cNvCxnSpPr>
            <a:cxnSpLocks/>
          </p:cNvCxnSpPr>
          <p:nvPr/>
        </p:nvCxnSpPr>
        <p:spPr>
          <a:xfrm>
            <a:off x="4775214" y="5793821"/>
            <a:ext cx="1607902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8FDEC80D-1476-4C4A-AAF3-E408C055358D}"/>
              </a:ext>
            </a:extLst>
          </p:cNvPr>
          <p:cNvCxnSpPr>
            <a:cxnSpLocks/>
          </p:cNvCxnSpPr>
          <p:nvPr/>
        </p:nvCxnSpPr>
        <p:spPr>
          <a:xfrm>
            <a:off x="4817692" y="4835253"/>
            <a:ext cx="1565424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Oval 157">
            <a:extLst>
              <a:ext uri="{FF2B5EF4-FFF2-40B4-BE49-F238E27FC236}">
                <a16:creationId xmlns:a16="http://schemas.microsoft.com/office/drawing/2014/main" id="{AF973685-9E03-3846-8532-DA6E315EB490}"/>
              </a:ext>
            </a:extLst>
          </p:cNvPr>
          <p:cNvSpPr/>
          <p:nvPr/>
        </p:nvSpPr>
        <p:spPr>
          <a:xfrm>
            <a:off x="4374636" y="5288838"/>
            <a:ext cx="90325" cy="9032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3A090ED4-8254-5247-95DA-0F8CD01EA0BD}"/>
              </a:ext>
            </a:extLst>
          </p:cNvPr>
          <p:cNvSpPr txBox="1"/>
          <p:nvPr/>
        </p:nvSpPr>
        <p:spPr>
          <a:xfrm>
            <a:off x="5338849" y="4685282"/>
            <a:ext cx="168488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600" dirty="0"/>
              <a:t>(35%) </a:t>
            </a:r>
            <a:r>
              <a:rPr lang="en-AU" sz="1600" dirty="0">
                <a:solidFill>
                  <a:schemeClr val="accent6">
                    <a:lumMod val="75000"/>
                  </a:schemeClr>
                </a:solidFill>
              </a:rPr>
              <a:t>Definition 2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45ABA921-6D39-3A43-955B-E705D2CB4FF7}"/>
              </a:ext>
            </a:extLst>
          </p:cNvPr>
          <p:cNvSpPr txBox="1"/>
          <p:nvPr/>
        </p:nvSpPr>
        <p:spPr>
          <a:xfrm>
            <a:off x="5349909" y="5133506"/>
            <a:ext cx="182832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600" dirty="0"/>
              <a:t>(33%) Net-metering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145F349-230C-6B46-BB89-0E6026A745A0}"/>
              </a:ext>
            </a:extLst>
          </p:cNvPr>
          <p:cNvSpPr txBox="1"/>
          <p:nvPr/>
        </p:nvSpPr>
        <p:spPr>
          <a:xfrm>
            <a:off x="5366753" y="5613777"/>
            <a:ext cx="178587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600" dirty="0"/>
              <a:t>(31%) </a:t>
            </a:r>
            <a:r>
              <a:rPr lang="en-AU" sz="1600" dirty="0">
                <a:solidFill>
                  <a:schemeClr val="accent2"/>
                </a:solidFill>
              </a:rPr>
              <a:t>Definition 1</a:t>
            </a:r>
            <a:r>
              <a:rPr lang="en-AU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4867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aphic 69">
            <a:extLst>
              <a:ext uri="{FF2B5EF4-FFF2-40B4-BE49-F238E27FC236}">
                <a16:creationId xmlns:a16="http://schemas.microsoft.com/office/drawing/2014/main" id="{38E9140A-1042-C948-B4B7-4864B2F13EB0}"/>
              </a:ext>
            </a:extLst>
          </p:cNvPr>
          <p:cNvGrpSpPr/>
          <p:nvPr/>
        </p:nvGrpSpPr>
        <p:grpSpPr>
          <a:xfrm>
            <a:off x="2486027" y="2000250"/>
            <a:ext cx="7229475" cy="2476500"/>
            <a:chOff x="2486025" y="2000250"/>
            <a:chExt cx="7229475" cy="2476500"/>
          </a:xfrm>
          <a:solidFill>
            <a:srgbClr val="000000"/>
          </a:solidFill>
        </p:grpSpPr>
        <p:grpSp>
          <p:nvGrpSpPr>
            <p:cNvPr id="75" name="Graphic 69">
              <a:extLst>
                <a:ext uri="{FF2B5EF4-FFF2-40B4-BE49-F238E27FC236}">
                  <a16:creationId xmlns:a16="http://schemas.microsoft.com/office/drawing/2014/main" id="{4EF839E1-D81D-EC40-AE89-CD36DD9C0B5B}"/>
                </a:ext>
              </a:extLst>
            </p:cNvPr>
            <p:cNvGrpSpPr/>
            <p:nvPr/>
          </p:nvGrpSpPr>
          <p:grpSpPr>
            <a:xfrm>
              <a:off x="3389757" y="2000250"/>
              <a:ext cx="5422106" cy="2476500"/>
              <a:chOff x="3389757" y="2000250"/>
              <a:chExt cx="5422106" cy="2476500"/>
            </a:xfrm>
            <a:solidFill>
              <a:srgbClr val="000000"/>
            </a:solidFill>
          </p:grpSpPr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7A098155-C5F2-8A4C-858C-471278445554}"/>
                  </a:ext>
                </a:extLst>
              </p:cNvPr>
              <p:cNvSpPr/>
              <p:nvPr/>
            </p:nvSpPr>
            <p:spPr>
              <a:xfrm>
                <a:off x="3389757" y="2000250"/>
                <a:ext cx="9525" cy="2476500"/>
              </a:xfrm>
              <a:custGeom>
                <a:avLst/>
                <a:gdLst>
                  <a:gd name="connsiteX0" fmla="*/ 166 w 9525"/>
                  <a:gd name="connsiteY0" fmla="*/ 0 h 2476500"/>
                  <a:gd name="connsiteX1" fmla="*/ 166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166" y="0"/>
                    </a:moveTo>
                    <a:lnTo>
                      <a:pt x="166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39DD0007-B236-A447-9D2D-6329CBC07F70}"/>
                  </a:ext>
                </a:extLst>
              </p:cNvPr>
              <p:cNvSpPr/>
              <p:nvPr/>
            </p:nvSpPr>
            <p:spPr>
              <a:xfrm>
                <a:off x="4293393" y="2000250"/>
                <a:ext cx="9525" cy="2476500"/>
              </a:xfrm>
              <a:custGeom>
                <a:avLst/>
                <a:gdLst>
                  <a:gd name="connsiteX0" fmla="*/ 261 w 9525"/>
                  <a:gd name="connsiteY0" fmla="*/ 0 h 2476500"/>
                  <a:gd name="connsiteX1" fmla="*/ 261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261" y="0"/>
                    </a:moveTo>
                    <a:lnTo>
                      <a:pt x="261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7C7928F0-0FA3-314D-9535-DF693A40EAAB}"/>
                  </a:ext>
                </a:extLst>
              </p:cNvPr>
              <p:cNvSpPr/>
              <p:nvPr/>
            </p:nvSpPr>
            <p:spPr>
              <a:xfrm>
                <a:off x="5197125" y="2000250"/>
                <a:ext cx="9525" cy="2476500"/>
              </a:xfrm>
              <a:custGeom>
                <a:avLst/>
                <a:gdLst>
                  <a:gd name="connsiteX0" fmla="*/ 356 w 9525"/>
                  <a:gd name="connsiteY0" fmla="*/ 0 h 2476500"/>
                  <a:gd name="connsiteX1" fmla="*/ 356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356" y="0"/>
                    </a:moveTo>
                    <a:lnTo>
                      <a:pt x="356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07020E0C-58EE-F649-AE5F-4DB8DFBBB6D0}"/>
                  </a:ext>
                </a:extLst>
              </p:cNvPr>
              <p:cNvSpPr/>
              <p:nvPr/>
            </p:nvSpPr>
            <p:spPr>
              <a:xfrm>
                <a:off x="6100762" y="2000250"/>
                <a:ext cx="9525" cy="2476500"/>
              </a:xfrm>
              <a:custGeom>
                <a:avLst/>
                <a:gdLst>
                  <a:gd name="connsiteX0" fmla="*/ 451 w 9525"/>
                  <a:gd name="connsiteY0" fmla="*/ 0 h 2476500"/>
                  <a:gd name="connsiteX1" fmla="*/ 451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451" y="0"/>
                    </a:moveTo>
                    <a:lnTo>
                      <a:pt x="451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7DD59904-0881-9345-A519-69931ACFEC9B}"/>
                  </a:ext>
                </a:extLst>
              </p:cNvPr>
              <p:cNvSpPr/>
              <p:nvPr/>
            </p:nvSpPr>
            <p:spPr>
              <a:xfrm>
                <a:off x="7004494" y="2000250"/>
                <a:ext cx="9525" cy="2476500"/>
              </a:xfrm>
              <a:custGeom>
                <a:avLst/>
                <a:gdLst>
                  <a:gd name="connsiteX0" fmla="*/ 545 w 9525"/>
                  <a:gd name="connsiteY0" fmla="*/ 0 h 2476500"/>
                  <a:gd name="connsiteX1" fmla="*/ 545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545" y="0"/>
                    </a:moveTo>
                    <a:lnTo>
                      <a:pt x="545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1" name="Freeform 80">
                <a:extLst>
                  <a:ext uri="{FF2B5EF4-FFF2-40B4-BE49-F238E27FC236}">
                    <a16:creationId xmlns:a16="http://schemas.microsoft.com/office/drawing/2014/main" id="{50EE914B-BED1-CA4C-89A4-229F1D347240}"/>
                  </a:ext>
                </a:extLst>
              </p:cNvPr>
              <p:cNvSpPr/>
              <p:nvPr/>
            </p:nvSpPr>
            <p:spPr>
              <a:xfrm>
                <a:off x="7908131" y="2000250"/>
                <a:ext cx="9525" cy="2476500"/>
              </a:xfrm>
              <a:custGeom>
                <a:avLst/>
                <a:gdLst>
                  <a:gd name="connsiteX0" fmla="*/ 640 w 9525"/>
                  <a:gd name="connsiteY0" fmla="*/ 0 h 2476500"/>
                  <a:gd name="connsiteX1" fmla="*/ 640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640" y="0"/>
                    </a:moveTo>
                    <a:lnTo>
                      <a:pt x="640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272A0F10-0EE5-2B46-A7E6-E3D1EB3070EE}"/>
                  </a:ext>
                </a:extLst>
              </p:cNvPr>
              <p:cNvSpPr/>
              <p:nvPr/>
            </p:nvSpPr>
            <p:spPr>
              <a:xfrm>
                <a:off x="8811863" y="2000250"/>
                <a:ext cx="9525" cy="2476500"/>
              </a:xfrm>
              <a:custGeom>
                <a:avLst/>
                <a:gdLst>
                  <a:gd name="connsiteX0" fmla="*/ 735 w 9525"/>
                  <a:gd name="connsiteY0" fmla="*/ 0 h 2476500"/>
                  <a:gd name="connsiteX1" fmla="*/ 735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735" y="0"/>
                    </a:moveTo>
                    <a:lnTo>
                      <a:pt x="735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83" name="Graphic 69">
              <a:extLst>
                <a:ext uri="{FF2B5EF4-FFF2-40B4-BE49-F238E27FC236}">
                  <a16:creationId xmlns:a16="http://schemas.microsoft.com/office/drawing/2014/main" id="{5A0EC0B5-DC22-F444-94F2-57491AB101F9}"/>
                </a:ext>
              </a:extLst>
            </p:cNvPr>
            <p:cNvGrpSpPr/>
            <p:nvPr/>
          </p:nvGrpSpPr>
          <p:grpSpPr>
            <a:xfrm>
              <a:off x="2486025" y="2338863"/>
              <a:ext cx="7229475" cy="1781555"/>
              <a:chOff x="2486025" y="2338863"/>
              <a:chExt cx="7229475" cy="1781555"/>
            </a:xfrm>
            <a:solidFill>
              <a:srgbClr val="000000"/>
            </a:solidFill>
          </p:grpSpPr>
          <p:sp>
            <p:nvSpPr>
              <p:cNvPr id="84" name="Freeform 83">
                <a:extLst>
                  <a:ext uri="{FF2B5EF4-FFF2-40B4-BE49-F238E27FC236}">
                    <a16:creationId xmlns:a16="http://schemas.microsoft.com/office/drawing/2014/main" id="{32FEE193-A665-C74D-8BD1-84816D601134}"/>
                  </a:ext>
                </a:extLst>
              </p:cNvPr>
              <p:cNvSpPr/>
              <p:nvPr/>
            </p:nvSpPr>
            <p:spPr>
              <a:xfrm>
                <a:off x="2486025" y="4120419"/>
                <a:ext cx="7229475" cy="9525"/>
              </a:xfrm>
              <a:custGeom>
                <a:avLst/>
                <a:gdLst>
                  <a:gd name="connsiteX0" fmla="*/ 0 w 7229475"/>
                  <a:gd name="connsiteY0" fmla="*/ 273 h 9525"/>
                  <a:gd name="connsiteX1" fmla="*/ 7229475 w 7229475"/>
                  <a:gd name="connsiteY1" fmla="*/ 27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29475" h="9525">
                    <a:moveTo>
                      <a:pt x="0" y="273"/>
                    </a:moveTo>
                    <a:lnTo>
                      <a:pt x="7229475" y="27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5" name="Freeform 84">
                <a:extLst>
                  <a:ext uri="{FF2B5EF4-FFF2-40B4-BE49-F238E27FC236}">
                    <a16:creationId xmlns:a16="http://schemas.microsoft.com/office/drawing/2014/main" id="{FB8F39FC-D2B5-5E42-8592-FAE5520EF84F}"/>
                  </a:ext>
                </a:extLst>
              </p:cNvPr>
              <p:cNvSpPr/>
              <p:nvPr/>
            </p:nvSpPr>
            <p:spPr>
              <a:xfrm>
                <a:off x="2486025" y="3764089"/>
                <a:ext cx="7229475" cy="9525"/>
              </a:xfrm>
              <a:custGeom>
                <a:avLst/>
                <a:gdLst>
                  <a:gd name="connsiteX0" fmla="*/ 0 w 7229475"/>
                  <a:gd name="connsiteY0" fmla="*/ 235 h 9525"/>
                  <a:gd name="connsiteX1" fmla="*/ 7229475 w 7229475"/>
                  <a:gd name="connsiteY1" fmla="*/ 23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29475" h="9525">
                    <a:moveTo>
                      <a:pt x="0" y="235"/>
                    </a:moveTo>
                    <a:lnTo>
                      <a:pt x="7229475" y="23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6" name="Freeform 85">
                <a:extLst>
                  <a:ext uri="{FF2B5EF4-FFF2-40B4-BE49-F238E27FC236}">
                    <a16:creationId xmlns:a16="http://schemas.microsoft.com/office/drawing/2014/main" id="{72D4F3A4-DA8E-F944-B769-DA1DAF1EEDFC}"/>
                  </a:ext>
                </a:extLst>
              </p:cNvPr>
              <p:cNvSpPr/>
              <p:nvPr/>
            </p:nvSpPr>
            <p:spPr>
              <a:xfrm>
                <a:off x="2486025" y="3407854"/>
                <a:ext cx="7229475" cy="9525"/>
              </a:xfrm>
              <a:custGeom>
                <a:avLst/>
                <a:gdLst>
                  <a:gd name="connsiteX0" fmla="*/ 0 w 7229475"/>
                  <a:gd name="connsiteY0" fmla="*/ 198 h 9525"/>
                  <a:gd name="connsiteX1" fmla="*/ 7229475 w 7229475"/>
                  <a:gd name="connsiteY1" fmla="*/ 19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29475" h="9525">
                    <a:moveTo>
                      <a:pt x="0" y="198"/>
                    </a:moveTo>
                    <a:lnTo>
                      <a:pt x="7229475" y="19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7" name="Freeform 86">
                <a:extLst>
                  <a:ext uri="{FF2B5EF4-FFF2-40B4-BE49-F238E27FC236}">
                    <a16:creationId xmlns:a16="http://schemas.microsoft.com/office/drawing/2014/main" id="{95B60537-B688-9347-9B5C-E3F50A00D3CD}"/>
                  </a:ext>
                </a:extLst>
              </p:cNvPr>
              <p:cNvSpPr/>
              <p:nvPr/>
            </p:nvSpPr>
            <p:spPr>
              <a:xfrm>
                <a:off x="2486025" y="3051524"/>
                <a:ext cx="7229475" cy="9525"/>
              </a:xfrm>
              <a:custGeom>
                <a:avLst/>
                <a:gdLst>
                  <a:gd name="connsiteX0" fmla="*/ 0 w 7229475"/>
                  <a:gd name="connsiteY0" fmla="*/ 160 h 9525"/>
                  <a:gd name="connsiteX1" fmla="*/ 7229475 w 7229475"/>
                  <a:gd name="connsiteY1" fmla="*/ 16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29475" h="9525">
                    <a:moveTo>
                      <a:pt x="0" y="160"/>
                    </a:moveTo>
                    <a:lnTo>
                      <a:pt x="7229475" y="16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24D573D4-2E83-FD4E-A964-76722B5A3419}"/>
                  </a:ext>
                </a:extLst>
              </p:cNvPr>
              <p:cNvSpPr/>
              <p:nvPr/>
            </p:nvSpPr>
            <p:spPr>
              <a:xfrm>
                <a:off x="2486025" y="2695194"/>
                <a:ext cx="7229475" cy="9525"/>
              </a:xfrm>
              <a:custGeom>
                <a:avLst/>
                <a:gdLst>
                  <a:gd name="connsiteX0" fmla="*/ 0 w 7229475"/>
                  <a:gd name="connsiteY0" fmla="*/ 123 h 9525"/>
                  <a:gd name="connsiteX1" fmla="*/ 7229475 w 7229475"/>
                  <a:gd name="connsiteY1" fmla="*/ 12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29475" h="9525">
                    <a:moveTo>
                      <a:pt x="0" y="123"/>
                    </a:moveTo>
                    <a:lnTo>
                      <a:pt x="7229475" y="12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9" name="Freeform 88">
                <a:extLst>
                  <a:ext uri="{FF2B5EF4-FFF2-40B4-BE49-F238E27FC236}">
                    <a16:creationId xmlns:a16="http://schemas.microsoft.com/office/drawing/2014/main" id="{888E4001-22EE-F743-83CE-BB2D0B5170B6}"/>
                  </a:ext>
                </a:extLst>
              </p:cNvPr>
              <p:cNvSpPr/>
              <p:nvPr/>
            </p:nvSpPr>
            <p:spPr>
              <a:xfrm>
                <a:off x="2486025" y="2338863"/>
                <a:ext cx="7229475" cy="9525"/>
              </a:xfrm>
              <a:custGeom>
                <a:avLst/>
                <a:gdLst>
                  <a:gd name="connsiteX0" fmla="*/ 0 w 7229475"/>
                  <a:gd name="connsiteY0" fmla="*/ 86 h 9525"/>
                  <a:gd name="connsiteX1" fmla="*/ 7229475 w 7229475"/>
                  <a:gd name="connsiteY1" fmla="*/ 8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29475" h="9525">
                    <a:moveTo>
                      <a:pt x="0" y="86"/>
                    </a:moveTo>
                    <a:lnTo>
                      <a:pt x="7229475" y="8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</p:grpSp>
      <p:sp>
        <p:nvSpPr>
          <p:cNvPr id="90" name="Freeform 89">
            <a:extLst>
              <a:ext uri="{FF2B5EF4-FFF2-40B4-BE49-F238E27FC236}">
                <a16:creationId xmlns:a16="http://schemas.microsoft.com/office/drawing/2014/main" id="{61182CCB-2A88-114A-A12F-1DFC101AABD1}"/>
              </a:ext>
            </a:extLst>
          </p:cNvPr>
          <p:cNvSpPr/>
          <p:nvPr/>
        </p:nvSpPr>
        <p:spPr>
          <a:xfrm>
            <a:off x="2486027" y="4476752"/>
            <a:ext cx="7229475" cy="9525"/>
          </a:xfrm>
          <a:custGeom>
            <a:avLst/>
            <a:gdLst>
              <a:gd name="connsiteX0" fmla="*/ 0 w 7229475"/>
              <a:gd name="connsiteY0" fmla="*/ 310 h 9525"/>
              <a:gd name="connsiteX1" fmla="*/ 7229475 w 7229475"/>
              <a:gd name="connsiteY1" fmla="*/ 31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9475" h="9525">
                <a:moveTo>
                  <a:pt x="0" y="310"/>
                </a:moveTo>
                <a:lnTo>
                  <a:pt x="7229475" y="310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93" name="Graphic 69">
            <a:extLst>
              <a:ext uri="{FF2B5EF4-FFF2-40B4-BE49-F238E27FC236}">
                <a16:creationId xmlns:a16="http://schemas.microsoft.com/office/drawing/2014/main" id="{8238FC8C-0645-6044-80CA-7DC85AE02F69}"/>
              </a:ext>
            </a:extLst>
          </p:cNvPr>
          <p:cNvGrpSpPr/>
          <p:nvPr/>
        </p:nvGrpSpPr>
        <p:grpSpPr>
          <a:xfrm>
            <a:off x="2486027" y="2124077"/>
            <a:ext cx="7229475" cy="2352675"/>
            <a:chOff x="2486025" y="2124075"/>
            <a:chExt cx="7229475" cy="2352675"/>
          </a:xfrm>
        </p:grpSpPr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DB900A61-5C42-A541-9DF6-A8AD66993187}"/>
                </a:ext>
              </a:extLst>
            </p:cNvPr>
            <p:cNvSpPr/>
            <p:nvPr/>
          </p:nvSpPr>
          <p:spPr>
            <a:xfrm>
              <a:off x="2486025" y="2124075"/>
              <a:ext cx="7229475" cy="2168080"/>
            </a:xfrm>
            <a:custGeom>
              <a:avLst/>
              <a:gdLst>
                <a:gd name="connsiteX0" fmla="*/ 71 w 7229475"/>
                <a:gd name="connsiteY0" fmla="*/ 1886857 h 2168080"/>
                <a:gd name="connsiteX1" fmla="*/ 18931 w 7229475"/>
                <a:gd name="connsiteY1" fmla="*/ 1876189 h 2168080"/>
                <a:gd name="connsiteX2" fmla="*/ 37695 w 7229475"/>
                <a:gd name="connsiteY2" fmla="*/ 1851234 h 2168080"/>
                <a:gd name="connsiteX3" fmla="*/ 56554 w 7229475"/>
                <a:gd name="connsiteY3" fmla="*/ 1844947 h 2168080"/>
                <a:gd name="connsiteX4" fmla="*/ 75414 w 7229475"/>
                <a:gd name="connsiteY4" fmla="*/ 2061355 h 2168080"/>
                <a:gd name="connsiteX5" fmla="*/ 94178 w 7229475"/>
                <a:gd name="connsiteY5" fmla="*/ 1811800 h 2168080"/>
                <a:gd name="connsiteX6" fmla="*/ 113038 w 7229475"/>
                <a:gd name="connsiteY6" fmla="*/ 2092216 h 2168080"/>
                <a:gd name="connsiteX7" fmla="*/ 131897 w 7229475"/>
                <a:gd name="connsiteY7" fmla="*/ 2054307 h 2168080"/>
                <a:gd name="connsiteX8" fmla="*/ 150661 w 7229475"/>
                <a:gd name="connsiteY8" fmla="*/ 1934101 h 2168080"/>
                <a:gd name="connsiteX9" fmla="*/ 169521 w 7229475"/>
                <a:gd name="connsiteY9" fmla="*/ 1911432 h 2168080"/>
                <a:gd name="connsiteX10" fmla="*/ 188380 w 7229475"/>
                <a:gd name="connsiteY10" fmla="*/ 2017826 h 2168080"/>
                <a:gd name="connsiteX11" fmla="*/ 226004 w 7229475"/>
                <a:gd name="connsiteY11" fmla="*/ 2029732 h 2168080"/>
                <a:gd name="connsiteX12" fmla="*/ 244864 w 7229475"/>
                <a:gd name="connsiteY12" fmla="*/ 2034495 h 2168080"/>
                <a:gd name="connsiteX13" fmla="*/ 263628 w 7229475"/>
                <a:gd name="connsiteY13" fmla="*/ 2130507 h 2168080"/>
                <a:gd name="connsiteX14" fmla="*/ 282487 w 7229475"/>
                <a:gd name="connsiteY14" fmla="*/ 2122125 h 2168080"/>
                <a:gd name="connsiteX15" fmla="*/ 301347 w 7229475"/>
                <a:gd name="connsiteY15" fmla="*/ 1975059 h 2168080"/>
                <a:gd name="connsiteX16" fmla="*/ 320111 w 7229475"/>
                <a:gd name="connsiteY16" fmla="*/ 2034781 h 2168080"/>
                <a:gd name="connsiteX17" fmla="*/ 338971 w 7229475"/>
                <a:gd name="connsiteY17" fmla="*/ 2008206 h 2168080"/>
                <a:gd name="connsiteX18" fmla="*/ 357735 w 7229475"/>
                <a:gd name="connsiteY18" fmla="*/ 2039543 h 2168080"/>
                <a:gd name="connsiteX19" fmla="*/ 376594 w 7229475"/>
                <a:gd name="connsiteY19" fmla="*/ 2102122 h 2168080"/>
                <a:gd name="connsiteX20" fmla="*/ 395454 w 7229475"/>
                <a:gd name="connsiteY20" fmla="*/ 1999824 h 2168080"/>
                <a:gd name="connsiteX21" fmla="*/ 414218 w 7229475"/>
                <a:gd name="connsiteY21" fmla="*/ 1920195 h 2168080"/>
                <a:gd name="connsiteX22" fmla="*/ 433078 w 7229475"/>
                <a:gd name="connsiteY22" fmla="*/ 2033542 h 2168080"/>
                <a:gd name="connsiteX23" fmla="*/ 451937 w 7229475"/>
                <a:gd name="connsiteY23" fmla="*/ 1802847 h 2168080"/>
                <a:gd name="connsiteX24" fmla="*/ 470701 w 7229475"/>
                <a:gd name="connsiteY24" fmla="*/ 1897430 h 2168080"/>
                <a:gd name="connsiteX25" fmla="*/ 489561 w 7229475"/>
                <a:gd name="connsiteY25" fmla="*/ 1781797 h 2168080"/>
                <a:gd name="connsiteX26" fmla="*/ 508420 w 7229475"/>
                <a:gd name="connsiteY26" fmla="*/ 1918290 h 2168080"/>
                <a:gd name="connsiteX27" fmla="*/ 527185 w 7229475"/>
                <a:gd name="connsiteY27" fmla="*/ 1860854 h 2168080"/>
                <a:gd name="connsiteX28" fmla="*/ 546044 w 7229475"/>
                <a:gd name="connsiteY28" fmla="*/ 1657972 h 2168080"/>
                <a:gd name="connsiteX29" fmla="*/ 564904 w 7229475"/>
                <a:gd name="connsiteY29" fmla="*/ 1887524 h 2168080"/>
                <a:gd name="connsiteX30" fmla="*/ 583668 w 7229475"/>
                <a:gd name="connsiteY30" fmla="*/ 1826659 h 2168080"/>
                <a:gd name="connsiteX31" fmla="*/ 602527 w 7229475"/>
                <a:gd name="connsiteY31" fmla="*/ 1730076 h 2168080"/>
                <a:gd name="connsiteX32" fmla="*/ 621387 w 7229475"/>
                <a:gd name="connsiteY32" fmla="*/ 1858759 h 2168080"/>
                <a:gd name="connsiteX33" fmla="*/ 659011 w 7229475"/>
                <a:gd name="connsiteY33" fmla="*/ 1781511 h 2168080"/>
                <a:gd name="connsiteX34" fmla="*/ 677870 w 7229475"/>
                <a:gd name="connsiteY34" fmla="*/ 1899335 h 2168080"/>
                <a:gd name="connsiteX35" fmla="*/ 696634 w 7229475"/>
                <a:gd name="connsiteY35" fmla="*/ 1913908 h 2168080"/>
                <a:gd name="connsiteX36" fmla="*/ 715494 w 7229475"/>
                <a:gd name="connsiteY36" fmla="*/ 1960105 h 2168080"/>
                <a:gd name="connsiteX37" fmla="*/ 734353 w 7229475"/>
                <a:gd name="connsiteY37" fmla="*/ 1956961 h 2168080"/>
                <a:gd name="connsiteX38" fmla="*/ 753118 w 7229475"/>
                <a:gd name="connsiteY38" fmla="*/ 2035257 h 2168080"/>
                <a:gd name="connsiteX39" fmla="*/ 771977 w 7229475"/>
                <a:gd name="connsiteY39" fmla="*/ 2033066 h 2168080"/>
                <a:gd name="connsiteX40" fmla="*/ 790836 w 7229475"/>
                <a:gd name="connsiteY40" fmla="*/ 1993347 h 2168080"/>
                <a:gd name="connsiteX41" fmla="*/ 809601 w 7229475"/>
                <a:gd name="connsiteY41" fmla="*/ 2031066 h 2168080"/>
                <a:gd name="connsiteX42" fmla="*/ 828460 w 7229475"/>
                <a:gd name="connsiteY42" fmla="*/ 1808181 h 2168080"/>
                <a:gd name="connsiteX43" fmla="*/ 847320 w 7229475"/>
                <a:gd name="connsiteY43" fmla="*/ 2004301 h 2168080"/>
                <a:gd name="connsiteX44" fmla="*/ 866084 w 7229475"/>
                <a:gd name="connsiteY44" fmla="*/ 2003253 h 2168080"/>
                <a:gd name="connsiteX45" fmla="*/ 884944 w 7229475"/>
                <a:gd name="connsiteY45" fmla="*/ 1865998 h 2168080"/>
                <a:gd name="connsiteX46" fmla="*/ 903803 w 7229475"/>
                <a:gd name="connsiteY46" fmla="*/ 1573675 h 2168080"/>
                <a:gd name="connsiteX47" fmla="*/ 922567 w 7229475"/>
                <a:gd name="connsiteY47" fmla="*/ 1580438 h 2168080"/>
                <a:gd name="connsiteX48" fmla="*/ 941427 w 7229475"/>
                <a:gd name="connsiteY48" fmla="*/ 1937149 h 2168080"/>
                <a:gd name="connsiteX49" fmla="*/ 960191 w 7229475"/>
                <a:gd name="connsiteY49" fmla="*/ 1737601 h 2168080"/>
                <a:gd name="connsiteX50" fmla="*/ 979051 w 7229475"/>
                <a:gd name="connsiteY50" fmla="*/ 1795227 h 2168080"/>
                <a:gd name="connsiteX51" fmla="*/ 997910 w 7229475"/>
                <a:gd name="connsiteY51" fmla="*/ 1696453 h 2168080"/>
                <a:gd name="connsiteX52" fmla="*/ 1016674 w 7229475"/>
                <a:gd name="connsiteY52" fmla="*/ 1846376 h 2168080"/>
                <a:gd name="connsiteX53" fmla="*/ 1035534 w 7229475"/>
                <a:gd name="connsiteY53" fmla="*/ 1984393 h 2168080"/>
                <a:gd name="connsiteX54" fmla="*/ 1054393 w 7229475"/>
                <a:gd name="connsiteY54" fmla="*/ 1938864 h 2168080"/>
                <a:gd name="connsiteX55" fmla="*/ 1073158 w 7229475"/>
                <a:gd name="connsiteY55" fmla="*/ 1876475 h 2168080"/>
                <a:gd name="connsiteX56" fmla="*/ 1092017 w 7229475"/>
                <a:gd name="connsiteY56" fmla="*/ 1936483 h 2168080"/>
                <a:gd name="connsiteX57" fmla="*/ 1110877 w 7229475"/>
                <a:gd name="connsiteY57" fmla="*/ 1935530 h 2168080"/>
                <a:gd name="connsiteX58" fmla="*/ 1129641 w 7229475"/>
                <a:gd name="connsiteY58" fmla="*/ 1958200 h 2168080"/>
                <a:gd name="connsiteX59" fmla="*/ 1148500 w 7229475"/>
                <a:gd name="connsiteY59" fmla="*/ 2011063 h 2168080"/>
                <a:gd name="connsiteX60" fmla="*/ 1167360 w 7229475"/>
                <a:gd name="connsiteY60" fmla="*/ 2024208 h 2168080"/>
                <a:gd name="connsiteX61" fmla="*/ 1186124 w 7229475"/>
                <a:gd name="connsiteY61" fmla="*/ 2015921 h 2168080"/>
                <a:gd name="connsiteX62" fmla="*/ 1204984 w 7229475"/>
                <a:gd name="connsiteY62" fmla="*/ 2061260 h 2168080"/>
                <a:gd name="connsiteX63" fmla="*/ 1223843 w 7229475"/>
                <a:gd name="connsiteY63" fmla="*/ 1997538 h 2168080"/>
                <a:gd name="connsiteX64" fmla="*/ 1242607 w 7229475"/>
                <a:gd name="connsiteY64" fmla="*/ 1993442 h 2168080"/>
                <a:gd name="connsiteX65" fmla="*/ 1261467 w 7229475"/>
                <a:gd name="connsiteY65" fmla="*/ 2052211 h 2168080"/>
                <a:gd name="connsiteX66" fmla="*/ 1280326 w 7229475"/>
                <a:gd name="connsiteY66" fmla="*/ 2042210 h 2168080"/>
                <a:gd name="connsiteX67" fmla="*/ 1317950 w 7229475"/>
                <a:gd name="connsiteY67" fmla="*/ 2016683 h 2168080"/>
                <a:gd name="connsiteX68" fmla="*/ 1336810 w 7229475"/>
                <a:gd name="connsiteY68" fmla="*/ 2067451 h 2168080"/>
                <a:gd name="connsiteX69" fmla="*/ 1355574 w 7229475"/>
                <a:gd name="connsiteY69" fmla="*/ 1648161 h 2168080"/>
                <a:gd name="connsiteX70" fmla="*/ 1374433 w 7229475"/>
                <a:gd name="connsiteY70" fmla="*/ 1972773 h 2168080"/>
                <a:gd name="connsiteX71" fmla="*/ 1393293 w 7229475"/>
                <a:gd name="connsiteY71" fmla="*/ 1915337 h 2168080"/>
                <a:gd name="connsiteX72" fmla="*/ 1412057 w 7229475"/>
                <a:gd name="connsiteY72" fmla="*/ 1909527 h 2168080"/>
                <a:gd name="connsiteX73" fmla="*/ 1449776 w 7229475"/>
                <a:gd name="connsiteY73" fmla="*/ 1699120 h 2168080"/>
                <a:gd name="connsiteX74" fmla="*/ 1468540 w 7229475"/>
                <a:gd name="connsiteY74" fmla="*/ 1935435 h 2168080"/>
                <a:gd name="connsiteX75" fmla="*/ 1487400 w 7229475"/>
                <a:gd name="connsiteY75" fmla="*/ 1793989 h 2168080"/>
                <a:gd name="connsiteX76" fmla="*/ 1506259 w 7229475"/>
                <a:gd name="connsiteY76" fmla="*/ 1843233 h 2168080"/>
                <a:gd name="connsiteX77" fmla="*/ 1525024 w 7229475"/>
                <a:gd name="connsiteY77" fmla="*/ 1798275 h 2168080"/>
                <a:gd name="connsiteX78" fmla="*/ 1543883 w 7229475"/>
                <a:gd name="connsiteY78" fmla="*/ 1882857 h 2168080"/>
                <a:gd name="connsiteX79" fmla="*/ 1562647 w 7229475"/>
                <a:gd name="connsiteY79" fmla="*/ 1785702 h 2168080"/>
                <a:gd name="connsiteX80" fmla="*/ 1581507 w 7229475"/>
                <a:gd name="connsiteY80" fmla="*/ 1928386 h 2168080"/>
                <a:gd name="connsiteX81" fmla="*/ 1600366 w 7229475"/>
                <a:gd name="connsiteY81" fmla="*/ 1818277 h 2168080"/>
                <a:gd name="connsiteX82" fmla="*/ 1619131 w 7229475"/>
                <a:gd name="connsiteY82" fmla="*/ 1858473 h 2168080"/>
                <a:gd name="connsiteX83" fmla="*/ 1656850 w 7229475"/>
                <a:gd name="connsiteY83" fmla="*/ 1956104 h 2168080"/>
                <a:gd name="connsiteX84" fmla="*/ 1675614 w 7229475"/>
                <a:gd name="connsiteY84" fmla="*/ 1901907 h 2168080"/>
                <a:gd name="connsiteX85" fmla="*/ 1694473 w 7229475"/>
                <a:gd name="connsiteY85" fmla="*/ 1799323 h 2168080"/>
                <a:gd name="connsiteX86" fmla="*/ 1713333 w 7229475"/>
                <a:gd name="connsiteY86" fmla="*/ 1524812 h 2168080"/>
                <a:gd name="connsiteX87" fmla="*/ 1750957 w 7229475"/>
                <a:gd name="connsiteY87" fmla="*/ 1953056 h 2168080"/>
                <a:gd name="connsiteX88" fmla="*/ 1769816 w 7229475"/>
                <a:gd name="connsiteY88" fmla="*/ 1896573 h 2168080"/>
                <a:gd name="connsiteX89" fmla="*/ 1788580 w 7229475"/>
                <a:gd name="connsiteY89" fmla="*/ 1815991 h 2168080"/>
                <a:gd name="connsiteX90" fmla="*/ 1807440 w 7229475"/>
                <a:gd name="connsiteY90" fmla="*/ 2056498 h 2168080"/>
                <a:gd name="connsiteX91" fmla="*/ 1845064 w 7229475"/>
                <a:gd name="connsiteY91" fmla="*/ 1932101 h 2168080"/>
                <a:gd name="connsiteX92" fmla="*/ 1863923 w 7229475"/>
                <a:gd name="connsiteY92" fmla="*/ 1942388 h 2168080"/>
                <a:gd name="connsiteX93" fmla="*/ 1882783 w 7229475"/>
                <a:gd name="connsiteY93" fmla="*/ 2061927 h 2168080"/>
                <a:gd name="connsiteX94" fmla="*/ 1901547 w 7229475"/>
                <a:gd name="connsiteY94" fmla="*/ 1938483 h 2168080"/>
                <a:gd name="connsiteX95" fmla="*/ 1920406 w 7229475"/>
                <a:gd name="connsiteY95" fmla="*/ 1870570 h 2168080"/>
                <a:gd name="connsiteX96" fmla="*/ 1939266 w 7229475"/>
                <a:gd name="connsiteY96" fmla="*/ 2068975 h 2168080"/>
                <a:gd name="connsiteX97" fmla="*/ 1976889 w 7229475"/>
                <a:gd name="connsiteY97" fmla="*/ 1961057 h 2168080"/>
                <a:gd name="connsiteX98" fmla="*/ 1995749 w 7229475"/>
                <a:gd name="connsiteY98" fmla="*/ 2022303 h 2168080"/>
                <a:gd name="connsiteX99" fmla="*/ 2014513 w 7229475"/>
                <a:gd name="connsiteY99" fmla="*/ 2038972 h 2168080"/>
                <a:gd name="connsiteX100" fmla="*/ 2033373 w 7229475"/>
                <a:gd name="connsiteY100" fmla="*/ 1901145 h 2168080"/>
                <a:gd name="connsiteX101" fmla="*/ 2052232 w 7229475"/>
                <a:gd name="connsiteY101" fmla="*/ 2006301 h 2168080"/>
                <a:gd name="connsiteX102" fmla="*/ 2070997 w 7229475"/>
                <a:gd name="connsiteY102" fmla="*/ 1911813 h 2168080"/>
                <a:gd name="connsiteX103" fmla="*/ 2089856 w 7229475"/>
                <a:gd name="connsiteY103" fmla="*/ 1972392 h 2168080"/>
                <a:gd name="connsiteX104" fmla="*/ 2108716 w 7229475"/>
                <a:gd name="connsiteY104" fmla="*/ 1953628 h 2168080"/>
                <a:gd name="connsiteX105" fmla="*/ 2127480 w 7229475"/>
                <a:gd name="connsiteY105" fmla="*/ 1841518 h 2168080"/>
                <a:gd name="connsiteX106" fmla="*/ 2146339 w 7229475"/>
                <a:gd name="connsiteY106" fmla="*/ 2021350 h 2168080"/>
                <a:gd name="connsiteX107" fmla="*/ 2165104 w 7229475"/>
                <a:gd name="connsiteY107" fmla="*/ 2050783 h 2168080"/>
                <a:gd name="connsiteX108" fmla="*/ 2183963 w 7229475"/>
                <a:gd name="connsiteY108" fmla="*/ 1958866 h 2168080"/>
                <a:gd name="connsiteX109" fmla="*/ 2202823 w 7229475"/>
                <a:gd name="connsiteY109" fmla="*/ 2096026 h 2168080"/>
                <a:gd name="connsiteX110" fmla="*/ 2221587 w 7229475"/>
                <a:gd name="connsiteY110" fmla="*/ 2037829 h 2168080"/>
                <a:gd name="connsiteX111" fmla="*/ 2240446 w 7229475"/>
                <a:gd name="connsiteY111" fmla="*/ 2086406 h 2168080"/>
                <a:gd name="connsiteX112" fmla="*/ 2259306 w 7229475"/>
                <a:gd name="connsiteY112" fmla="*/ 1868284 h 2168080"/>
                <a:gd name="connsiteX113" fmla="*/ 2278070 w 7229475"/>
                <a:gd name="connsiteY113" fmla="*/ 1822849 h 2168080"/>
                <a:gd name="connsiteX114" fmla="*/ 2296930 w 7229475"/>
                <a:gd name="connsiteY114" fmla="*/ 1643017 h 2168080"/>
                <a:gd name="connsiteX115" fmla="*/ 2315789 w 7229475"/>
                <a:gd name="connsiteY115" fmla="*/ 1959438 h 2168080"/>
                <a:gd name="connsiteX116" fmla="*/ 2334553 w 7229475"/>
                <a:gd name="connsiteY116" fmla="*/ 1938007 h 2168080"/>
                <a:gd name="connsiteX117" fmla="*/ 2353413 w 7229475"/>
                <a:gd name="connsiteY117" fmla="*/ 1949437 h 2168080"/>
                <a:gd name="connsiteX118" fmla="*/ 2372272 w 7229475"/>
                <a:gd name="connsiteY118" fmla="*/ 1840375 h 2168080"/>
                <a:gd name="connsiteX119" fmla="*/ 2391037 w 7229475"/>
                <a:gd name="connsiteY119" fmla="*/ 1954675 h 2168080"/>
                <a:gd name="connsiteX120" fmla="*/ 2409896 w 7229475"/>
                <a:gd name="connsiteY120" fmla="*/ 1919814 h 2168080"/>
                <a:gd name="connsiteX121" fmla="*/ 2428756 w 7229475"/>
                <a:gd name="connsiteY121" fmla="*/ 1996014 h 2168080"/>
                <a:gd name="connsiteX122" fmla="*/ 2447520 w 7229475"/>
                <a:gd name="connsiteY122" fmla="*/ 2016112 h 2168080"/>
                <a:gd name="connsiteX123" fmla="*/ 2466379 w 7229475"/>
                <a:gd name="connsiteY123" fmla="*/ 1922671 h 2168080"/>
                <a:gd name="connsiteX124" fmla="*/ 2485239 w 7229475"/>
                <a:gd name="connsiteY124" fmla="*/ 2023446 h 2168080"/>
                <a:gd name="connsiteX125" fmla="*/ 2504003 w 7229475"/>
                <a:gd name="connsiteY125" fmla="*/ 1905336 h 2168080"/>
                <a:gd name="connsiteX126" fmla="*/ 2522862 w 7229475"/>
                <a:gd name="connsiteY126" fmla="*/ 1961724 h 2168080"/>
                <a:gd name="connsiteX127" fmla="*/ 2541722 w 7229475"/>
                <a:gd name="connsiteY127" fmla="*/ 1843804 h 2168080"/>
                <a:gd name="connsiteX128" fmla="*/ 2560486 w 7229475"/>
                <a:gd name="connsiteY128" fmla="*/ 1961533 h 2168080"/>
                <a:gd name="connsiteX129" fmla="*/ 2579346 w 7229475"/>
                <a:gd name="connsiteY129" fmla="*/ 1933816 h 2168080"/>
                <a:gd name="connsiteX130" fmla="*/ 2598205 w 7229475"/>
                <a:gd name="connsiteY130" fmla="*/ 1998871 h 2168080"/>
                <a:gd name="connsiteX131" fmla="*/ 2616970 w 7229475"/>
                <a:gd name="connsiteY131" fmla="*/ 2026208 h 2168080"/>
                <a:gd name="connsiteX132" fmla="*/ 2635829 w 7229475"/>
                <a:gd name="connsiteY132" fmla="*/ 1725789 h 2168080"/>
                <a:gd name="connsiteX133" fmla="*/ 2654689 w 7229475"/>
                <a:gd name="connsiteY133" fmla="*/ 1897621 h 2168080"/>
                <a:gd name="connsiteX134" fmla="*/ 2673453 w 7229475"/>
                <a:gd name="connsiteY134" fmla="*/ 1896192 h 2168080"/>
                <a:gd name="connsiteX135" fmla="*/ 2711172 w 7229475"/>
                <a:gd name="connsiteY135" fmla="*/ 1963343 h 2168080"/>
                <a:gd name="connsiteX136" fmla="*/ 2729936 w 7229475"/>
                <a:gd name="connsiteY136" fmla="*/ 1872379 h 2168080"/>
                <a:gd name="connsiteX137" fmla="*/ 2748795 w 7229475"/>
                <a:gd name="connsiteY137" fmla="*/ 1906288 h 2168080"/>
                <a:gd name="connsiteX138" fmla="*/ 2767560 w 7229475"/>
                <a:gd name="connsiteY138" fmla="*/ 1814563 h 2168080"/>
                <a:gd name="connsiteX139" fmla="*/ 2786419 w 7229475"/>
                <a:gd name="connsiteY139" fmla="*/ 1748650 h 2168080"/>
                <a:gd name="connsiteX140" fmla="*/ 2805279 w 7229475"/>
                <a:gd name="connsiteY140" fmla="*/ 1884190 h 2168080"/>
                <a:gd name="connsiteX141" fmla="*/ 2824043 w 7229475"/>
                <a:gd name="connsiteY141" fmla="*/ 1839613 h 2168080"/>
                <a:gd name="connsiteX142" fmla="*/ 2842903 w 7229475"/>
                <a:gd name="connsiteY142" fmla="*/ 1907527 h 2168080"/>
                <a:gd name="connsiteX143" fmla="*/ 2880526 w 7229475"/>
                <a:gd name="connsiteY143" fmla="*/ 1864283 h 2168080"/>
                <a:gd name="connsiteX144" fmla="*/ 2899386 w 7229475"/>
                <a:gd name="connsiteY144" fmla="*/ 1989918 h 2168080"/>
                <a:gd name="connsiteX145" fmla="*/ 2918245 w 7229475"/>
                <a:gd name="connsiteY145" fmla="*/ 1876285 h 2168080"/>
                <a:gd name="connsiteX146" fmla="*/ 2937010 w 7229475"/>
                <a:gd name="connsiteY146" fmla="*/ 1937149 h 2168080"/>
                <a:gd name="connsiteX147" fmla="*/ 2955869 w 7229475"/>
                <a:gd name="connsiteY147" fmla="*/ 2052307 h 2168080"/>
                <a:gd name="connsiteX148" fmla="*/ 2974729 w 7229475"/>
                <a:gd name="connsiteY148" fmla="*/ 1918957 h 2168080"/>
                <a:gd name="connsiteX149" fmla="*/ 2993493 w 7229475"/>
                <a:gd name="connsiteY149" fmla="*/ 2051735 h 2168080"/>
                <a:gd name="connsiteX150" fmla="*/ 3012352 w 7229475"/>
                <a:gd name="connsiteY150" fmla="*/ 2055640 h 2168080"/>
                <a:gd name="connsiteX151" fmla="*/ 3031212 w 7229475"/>
                <a:gd name="connsiteY151" fmla="*/ 2110981 h 2168080"/>
                <a:gd name="connsiteX152" fmla="*/ 3049976 w 7229475"/>
                <a:gd name="connsiteY152" fmla="*/ 2052783 h 2168080"/>
                <a:gd name="connsiteX153" fmla="*/ 3068836 w 7229475"/>
                <a:gd name="connsiteY153" fmla="*/ 2027351 h 2168080"/>
                <a:gd name="connsiteX154" fmla="*/ 3087695 w 7229475"/>
                <a:gd name="connsiteY154" fmla="*/ 2052688 h 2168080"/>
                <a:gd name="connsiteX155" fmla="*/ 3106459 w 7229475"/>
                <a:gd name="connsiteY155" fmla="*/ 1874380 h 2168080"/>
                <a:gd name="connsiteX156" fmla="*/ 3125319 w 7229475"/>
                <a:gd name="connsiteY156" fmla="*/ 2115648 h 2168080"/>
                <a:gd name="connsiteX157" fmla="*/ 3144178 w 7229475"/>
                <a:gd name="connsiteY157" fmla="*/ 2018683 h 2168080"/>
                <a:gd name="connsiteX158" fmla="*/ 3162943 w 7229475"/>
                <a:gd name="connsiteY158" fmla="*/ 1988203 h 2168080"/>
                <a:gd name="connsiteX159" fmla="*/ 3181802 w 7229475"/>
                <a:gd name="connsiteY159" fmla="*/ 1981441 h 2168080"/>
                <a:gd name="connsiteX160" fmla="*/ 3200662 w 7229475"/>
                <a:gd name="connsiteY160" fmla="*/ 1936578 h 2168080"/>
                <a:gd name="connsiteX161" fmla="*/ 3219426 w 7229475"/>
                <a:gd name="connsiteY161" fmla="*/ 2036876 h 2168080"/>
                <a:gd name="connsiteX162" fmla="*/ 3238285 w 7229475"/>
                <a:gd name="connsiteY162" fmla="*/ 1971439 h 2168080"/>
                <a:gd name="connsiteX163" fmla="*/ 3257145 w 7229475"/>
                <a:gd name="connsiteY163" fmla="*/ 1901431 h 2168080"/>
                <a:gd name="connsiteX164" fmla="*/ 3275909 w 7229475"/>
                <a:gd name="connsiteY164" fmla="*/ 1918861 h 2168080"/>
                <a:gd name="connsiteX165" fmla="*/ 3294769 w 7229475"/>
                <a:gd name="connsiteY165" fmla="*/ 2006777 h 2168080"/>
                <a:gd name="connsiteX166" fmla="*/ 3313628 w 7229475"/>
                <a:gd name="connsiteY166" fmla="*/ 1960009 h 2168080"/>
                <a:gd name="connsiteX167" fmla="*/ 3332392 w 7229475"/>
                <a:gd name="connsiteY167" fmla="*/ 2019064 h 2168080"/>
                <a:gd name="connsiteX168" fmla="*/ 3351252 w 7229475"/>
                <a:gd name="connsiteY168" fmla="*/ 2004777 h 2168080"/>
                <a:gd name="connsiteX169" fmla="*/ 3370016 w 7229475"/>
                <a:gd name="connsiteY169" fmla="*/ 1976488 h 2168080"/>
                <a:gd name="connsiteX170" fmla="*/ 3388876 w 7229475"/>
                <a:gd name="connsiteY170" fmla="*/ 1981345 h 2168080"/>
                <a:gd name="connsiteX171" fmla="*/ 3407735 w 7229475"/>
                <a:gd name="connsiteY171" fmla="*/ 1954485 h 2168080"/>
                <a:gd name="connsiteX172" fmla="*/ 3426499 w 7229475"/>
                <a:gd name="connsiteY172" fmla="*/ 1879999 h 2168080"/>
                <a:gd name="connsiteX173" fmla="*/ 3445359 w 7229475"/>
                <a:gd name="connsiteY173" fmla="*/ 1835422 h 2168080"/>
                <a:gd name="connsiteX174" fmla="*/ 3464218 w 7229475"/>
                <a:gd name="connsiteY174" fmla="*/ 1548815 h 2168080"/>
                <a:gd name="connsiteX175" fmla="*/ 3482983 w 7229475"/>
                <a:gd name="connsiteY175" fmla="*/ 1895239 h 2168080"/>
                <a:gd name="connsiteX176" fmla="*/ 3501842 w 7229475"/>
                <a:gd name="connsiteY176" fmla="*/ 1919909 h 2168080"/>
                <a:gd name="connsiteX177" fmla="*/ 3520702 w 7229475"/>
                <a:gd name="connsiteY177" fmla="*/ 1899430 h 2168080"/>
                <a:gd name="connsiteX178" fmla="*/ 3539466 w 7229475"/>
                <a:gd name="connsiteY178" fmla="*/ 1834184 h 2168080"/>
                <a:gd name="connsiteX179" fmla="*/ 3558325 w 7229475"/>
                <a:gd name="connsiteY179" fmla="*/ 1815420 h 2168080"/>
                <a:gd name="connsiteX180" fmla="*/ 3577185 w 7229475"/>
                <a:gd name="connsiteY180" fmla="*/ 1757032 h 2168080"/>
                <a:gd name="connsiteX181" fmla="*/ 3595949 w 7229475"/>
                <a:gd name="connsiteY181" fmla="*/ 1976583 h 2168080"/>
                <a:gd name="connsiteX182" fmla="*/ 3614809 w 7229475"/>
                <a:gd name="connsiteY182" fmla="*/ 2054593 h 2168080"/>
                <a:gd name="connsiteX183" fmla="*/ 3633668 w 7229475"/>
                <a:gd name="connsiteY183" fmla="*/ 2096407 h 2168080"/>
                <a:gd name="connsiteX184" fmla="*/ 3652432 w 7229475"/>
                <a:gd name="connsiteY184" fmla="*/ 2058212 h 2168080"/>
                <a:gd name="connsiteX185" fmla="*/ 3671292 w 7229475"/>
                <a:gd name="connsiteY185" fmla="*/ 2104123 h 2168080"/>
                <a:gd name="connsiteX186" fmla="*/ 3690151 w 7229475"/>
                <a:gd name="connsiteY186" fmla="*/ 2101075 h 2168080"/>
                <a:gd name="connsiteX187" fmla="*/ 3727775 w 7229475"/>
                <a:gd name="connsiteY187" fmla="*/ 2075262 h 2168080"/>
                <a:gd name="connsiteX188" fmla="*/ 3746635 w 7229475"/>
                <a:gd name="connsiteY188" fmla="*/ 2084692 h 2168080"/>
                <a:gd name="connsiteX189" fmla="*/ 3765399 w 7229475"/>
                <a:gd name="connsiteY189" fmla="*/ 2033542 h 2168080"/>
                <a:gd name="connsiteX190" fmla="*/ 3784258 w 7229475"/>
                <a:gd name="connsiteY190" fmla="*/ 2122696 h 2168080"/>
                <a:gd name="connsiteX191" fmla="*/ 3803118 w 7229475"/>
                <a:gd name="connsiteY191" fmla="*/ 2092693 h 2168080"/>
                <a:gd name="connsiteX192" fmla="*/ 3821882 w 7229475"/>
                <a:gd name="connsiteY192" fmla="*/ 2144032 h 2168080"/>
                <a:gd name="connsiteX193" fmla="*/ 3840742 w 7229475"/>
                <a:gd name="connsiteY193" fmla="*/ 2168131 h 2168080"/>
                <a:gd name="connsiteX194" fmla="*/ 3859601 w 7229475"/>
                <a:gd name="connsiteY194" fmla="*/ 2155177 h 2168080"/>
                <a:gd name="connsiteX195" fmla="*/ 3878366 w 7229475"/>
                <a:gd name="connsiteY195" fmla="*/ 2087835 h 2168080"/>
                <a:gd name="connsiteX196" fmla="*/ 3897225 w 7229475"/>
                <a:gd name="connsiteY196" fmla="*/ 1638064 h 2168080"/>
                <a:gd name="connsiteX197" fmla="*/ 3916084 w 7229475"/>
                <a:gd name="connsiteY197" fmla="*/ 2120220 h 2168080"/>
                <a:gd name="connsiteX198" fmla="*/ 3934849 w 7229475"/>
                <a:gd name="connsiteY198" fmla="*/ 2148319 h 2168080"/>
                <a:gd name="connsiteX199" fmla="*/ 3953708 w 7229475"/>
                <a:gd name="connsiteY199" fmla="*/ 2110409 h 2168080"/>
                <a:gd name="connsiteX200" fmla="*/ 3972472 w 7229475"/>
                <a:gd name="connsiteY200" fmla="*/ 1961248 h 2168080"/>
                <a:gd name="connsiteX201" fmla="*/ 3991332 w 7229475"/>
                <a:gd name="connsiteY201" fmla="*/ 1965820 h 2168080"/>
                <a:gd name="connsiteX202" fmla="*/ 4010191 w 7229475"/>
                <a:gd name="connsiteY202" fmla="*/ 2131936 h 2168080"/>
                <a:gd name="connsiteX203" fmla="*/ 4028956 w 7229475"/>
                <a:gd name="connsiteY203" fmla="*/ 2123935 h 2168080"/>
                <a:gd name="connsiteX204" fmla="*/ 4047815 w 7229475"/>
                <a:gd name="connsiteY204" fmla="*/ 2138127 h 2168080"/>
                <a:gd name="connsiteX205" fmla="*/ 4066675 w 7229475"/>
                <a:gd name="connsiteY205" fmla="*/ 2094598 h 2168080"/>
                <a:gd name="connsiteX206" fmla="*/ 4085439 w 7229475"/>
                <a:gd name="connsiteY206" fmla="*/ 2024875 h 2168080"/>
                <a:gd name="connsiteX207" fmla="*/ 4104299 w 7229475"/>
                <a:gd name="connsiteY207" fmla="*/ 2042305 h 2168080"/>
                <a:gd name="connsiteX208" fmla="*/ 4123158 w 7229475"/>
                <a:gd name="connsiteY208" fmla="*/ 1990204 h 2168080"/>
                <a:gd name="connsiteX209" fmla="*/ 4141922 w 7229475"/>
                <a:gd name="connsiteY209" fmla="*/ 1961533 h 2168080"/>
                <a:gd name="connsiteX210" fmla="*/ 4160782 w 7229475"/>
                <a:gd name="connsiteY210" fmla="*/ 1976488 h 2168080"/>
                <a:gd name="connsiteX211" fmla="*/ 4179641 w 7229475"/>
                <a:gd name="connsiteY211" fmla="*/ 2012111 h 2168080"/>
                <a:gd name="connsiteX212" fmla="*/ 4198405 w 7229475"/>
                <a:gd name="connsiteY212" fmla="*/ 1773700 h 2168080"/>
                <a:gd name="connsiteX213" fmla="*/ 4217265 w 7229475"/>
                <a:gd name="connsiteY213" fmla="*/ 1908003 h 2168080"/>
                <a:gd name="connsiteX214" fmla="*/ 4236125 w 7229475"/>
                <a:gd name="connsiteY214" fmla="*/ 1978583 h 2168080"/>
                <a:gd name="connsiteX215" fmla="*/ 4254889 w 7229475"/>
                <a:gd name="connsiteY215" fmla="*/ 1820754 h 2168080"/>
                <a:gd name="connsiteX216" fmla="*/ 4273748 w 7229475"/>
                <a:gd name="connsiteY216" fmla="*/ 2064499 h 2168080"/>
                <a:gd name="connsiteX217" fmla="*/ 4292608 w 7229475"/>
                <a:gd name="connsiteY217" fmla="*/ 1817515 h 2168080"/>
                <a:gd name="connsiteX218" fmla="*/ 4311372 w 7229475"/>
                <a:gd name="connsiteY218" fmla="*/ 2028304 h 2168080"/>
                <a:gd name="connsiteX219" fmla="*/ 4330231 w 7229475"/>
                <a:gd name="connsiteY219" fmla="*/ 1718455 h 2168080"/>
                <a:gd name="connsiteX220" fmla="*/ 4349091 w 7229475"/>
                <a:gd name="connsiteY220" fmla="*/ 1902859 h 2168080"/>
                <a:gd name="connsiteX221" fmla="*/ 4367855 w 7229475"/>
                <a:gd name="connsiteY221" fmla="*/ 1690357 h 2168080"/>
                <a:gd name="connsiteX222" fmla="*/ 4386715 w 7229475"/>
                <a:gd name="connsiteY222" fmla="*/ 1749221 h 2168080"/>
                <a:gd name="connsiteX223" fmla="*/ 4424338 w 7229475"/>
                <a:gd name="connsiteY223" fmla="*/ 1631397 h 2168080"/>
                <a:gd name="connsiteX224" fmla="*/ 4443198 w 7229475"/>
                <a:gd name="connsiteY224" fmla="*/ 50 h 2168080"/>
                <a:gd name="connsiteX225" fmla="*/ 4462058 w 7229475"/>
                <a:gd name="connsiteY225" fmla="*/ 1797799 h 2168080"/>
                <a:gd name="connsiteX226" fmla="*/ 4480822 w 7229475"/>
                <a:gd name="connsiteY226" fmla="*/ 1706644 h 2168080"/>
                <a:gd name="connsiteX227" fmla="*/ 4499681 w 7229475"/>
                <a:gd name="connsiteY227" fmla="*/ 1677498 h 2168080"/>
                <a:gd name="connsiteX228" fmla="*/ 4518541 w 7229475"/>
                <a:gd name="connsiteY228" fmla="*/ 1699215 h 2168080"/>
                <a:gd name="connsiteX229" fmla="*/ 4556164 w 7229475"/>
                <a:gd name="connsiteY229" fmla="*/ 1935530 h 2168080"/>
                <a:gd name="connsiteX230" fmla="*/ 4574929 w 7229475"/>
                <a:gd name="connsiteY230" fmla="*/ 1683880 h 2168080"/>
                <a:gd name="connsiteX231" fmla="*/ 4593788 w 7229475"/>
                <a:gd name="connsiteY231" fmla="*/ 1458042 h 2168080"/>
                <a:gd name="connsiteX232" fmla="*/ 4612648 w 7229475"/>
                <a:gd name="connsiteY232" fmla="*/ 1648732 h 2168080"/>
                <a:gd name="connsiteX233" fmla="*/ 4650271 w 7229475"/>
                <a:gd name="connsiteY233" fmla="*/ 1813420 h 2168080"/>
                <a:gd name="connsiteX234" fmla="*/ 4669131 w 7229475"/>
                <a:gd name="connsiteY234" fmla="*/ 1973630 h 2168080"/>
                <a:gd name="connsiteX235" fmla="*/ 4687895 w 7229475"/>
                <a:gd name="connsiteY235" fmla="*/ 1898192 h 2168080"/>
                <a:gd name="connsiteX236" fmla="*/ 4706755 w 7229475"/>
                <a:gd name="connsiteY236" fmla="*/ 1907622 h 2168080"/>
                <a:gd name="connsiteX237" fmla="*/ 4725614 w 7229475"/>
                <a:gd name="connsiteY237" fmla="*/ 2034018 h 2168080"/>
                <a:gd name="connsiteX238" fmla="*/ 4744378 w 7229475"/>
                <a:gd name="connsiteY238" fmla="*/ 2110790 h 2168080"/>
                <a:gd name="connsiteX239" fmla="*/ 4763238 w 7229475"/>
                <a:gd name="connsiteY239" fmla="*/ 2026399 h 2168080"/>
                <a:gd name="connsiteX240" fmla="*/ 4782097 w 7229475"/>
                <a:gd name="connsiteY240" fmla="*/ 2035352 h 2168080"/>
                <a:gd name="connsiteX241" fmla="*/ 4800862 w 7229475"/>
                <a:gd name="connsiteY241" fmla="*/ 2008206 h 2168080"/>
                <a:gd name="connsiteX242" fmla="*/ 4819721 w 7229475"/>
                <a:gd name="connsiteY242" fmla="*/ 1954961 h 2168080"/>
                <a:gd name="connsiteX243" fmla="*/ 4838581 w 7229475"/>
                <a:gd name="connsiteY243" fmla="*/ 2074976 h 2168080"/>
                <a:gd name="connsiteX244" fmla="*/ 4857345 w 7229475"/>
                <a:gd name="connsiteY244" fmla="*/ 2026780 h 2168080"/>
                <a:gd name="connsiteX245" fmla="*/ 4876204 w 7229475"/>
                <a:gd name="connsiteY245" fmla="*/ 2028208 h 2168080"/>
                <a:gd name="connsiteX246" fmla="*/ 4895064 w 7229475"/>
                <a:gd name="connsiteY246" fmla="*/ 2062879 h 2168080"/>
                <a:gd name="connsiteX247" fmla="*/ 4913828 w 7229475"/>
                <a:gd name="connsiteY247" fmla="*/ 2068118 h 2168080"/>
                <a:gd name="connsiteX248" fmla="*/ 4932688 w 7229475"/>
                <a:gd name="connsiteY248" fmla="*/ 2088406 h 2168080"/>
                <a:gd name="connsiteX249" fmla="*/ 4970311 w 7229475"/>
                <a:gd name="connsiteY249" fmla="*/ 1799227 h 2168080"/>
                <a:gd name="connsiteX250" fmla="*/ 4989171 w 7229475"/>
                <a:gd name="connsiteY250" fmla="*/ 1921147 h 2168080"/>
                <a:gd name="connsiteX251" fmla="*/ 5008031 w 7229475"/>
                <a:gd name="connsiteY251" fmla="*/ 1931911 h 2168080"/>
                <a:gd name="connsiteX252" fmla="*/ 5026795 w 7229475"/>
                <a:gd name="connsiteY252" fmla="*/ 1924100 h 2168080"/>
                <a:gd name="connsiteX253" fmla="*/ 5045654 w 7229475"/>
                <a:gd name="connsiteY253" fmla="*/ 1812086 h 2168080"/>
                <a:gd name="connsiteX254" fmla="*/ 5064514 w 7229475"/>
                <a:gd name="connsiteY254" fmla="*/ 1255540 h 2168080"/>
                <a:gd name="connsiteX255" fmla="*/ 5083278 w 7229475"/>
                <a:gd name="connsiteY255" fmla="*/ 1863045 h 2168080"/>
                <a:gd name="connsiteX256" fmla="*/ 5102138 w 7229475"/>
                <a:gd name="connsiteY256" fmla="*/ 1596059 h 2168080"/>
                <a:gd name="connsiteX257" fmla="*/ 5139761 w 7229475"/>
                <a:gd name="connsiteY257" fmla="*/ 1929815 h 2168080"/>
                <a:gd name="connsiteX258" fmla="*/ 5158621 w 7229475"/>
                <a:gd name="connsiteY258" fmla="*/ 1874475 h 2168080"/>
                <a:gd name="connsiteX259" fmla="*/ 5196245 w 7229475"/>
                <a:gd name="connsiteY259" fmla="*/ 1785035 h 2168080"/>
                <a:gd name="connsiteX260" fmla="*/ 5215104 w 7229475"/>
                <a:gd name="connsiteY260" fmla="*/ 1857806 h 2168080"/>
                <a:gd name="connsiteX261" fmla="*/ 5233868 w 7229475"/>
                <a:gd name="connsiteY261" fmla="*/ 1847233 h 2168080"/>
                <a:gd name="connsiteX262" fmla="*/ 5252728 w 7229475"/>
                <a:gd name="connsiteY262" fmla="*/ 1804371 h 2168080"/>
                <a:gd name="connsiteX263" fmla="*/ 5271587 w 7229475"/>
                <a:gd name="connsiteY263" fmla="*/ 1851520 h 2168080"/>
                <a:gd name="connsiteX264" fmla="*/ 5290351 w 7229475"/>
                <a:gd name="connsiteY264" fmla="*/ 1813610 h 2168080"/>
                <a:gd name="connsiteX265" fmla="*/ 5309211 w 7229475"/>
                <a:gd name="connsiteY265" fmla="*/ 1807514 h 2168080"/>
                <a:gd name="connsiteX266" fmla="*/ 5328070 w 7229475"/>
                <a:gd name="connsiteY266" fmla="*/ 1847519 h 2168080"/>
                <a:gd name="connsiteX267" fmla="*/ 5346835 w 7229475"/>
                <a:gd name="connsiteY267" fmla="*/ 1774367 h 2168080"/>
                <a:gd name="connsiteX268" fmla="*/ 5365694 w 7229475"/>
                <a:gd name="connsiteY268" fmla="*/ 1915813 h 2168080"/>
                <a:gd name="connsiteX269" fmla="*/ 5384554 w 7229475"/>
                <a:gd name="connsiteY269" fmla="*/ 1984393 h 2168080"/>
                <a:gd name="connsiteX270" fmla="*/ 5403318 w 7229475"/>
                <a:gd name="connsiteY270" fmla="*/ 1894192 h 2168080"/>
                <a:gd name="connsiteX271" fmla="*/ 5422177 w 7229475"/>
                <a:gd name="connsiteY271" fmla="*/ 2034685 h 2168080"/>
                <a:gd name="connsiteX272" fmla="*/ 5441037 w 7229475"/>
                <a:gd name="connsiteY272" fmla="*/ 2068594 h 2168080"/>
                <a:gd name="connsiteX273" fmla="*/ 5478661 w 7229475"/>
                <a:gd name="connsiteY273" fmla="*/ 1970773 h 2168080"/>
                <a:gd name="connsiteX274" fmla="*/ 5497520 w 7229475"/>
                <a:gd name="connsiteY274" fmla="*/ 2053640 h 2168080"/>
                <a:gd name="connsiteX275" fmla="*/ 5516285 w 7229475"/>
                <a:gd name="connsiteY275" fmla="*/ 2105075 h 2168080"/>
                <a:gd name="connsiteX276" fmla="*/ 5535144 w 7229475"/>
                <a:gd name="connsiteY276" fmla="*/ 2040781 h 2168080"/>
                <a:gd name="connsiteX277" fmla="*/ 5554004 w 7229475"/>
                <a:gd name="connsiteY277" fmla="*/ 2060879 h 2168080"/>
                <a:gd name="connsiteX278" fmla="*/ 5572768 w 7229475"/>
                <a:gd name="connsiteY278" fmla="*/ 1514239 h 2168080"/>
                <a:gd name="connsiteX279" fmla="*/ 5591627 w 7229475"/>
                <a:gd name="connsiteY279" fmla="*/ 1900573 h 2168080"/>
                <a:gd name="connsiteX280" fmla="*/ 5610487 w 7229475"/>
                <a:gd name="connsiteY280" fmla="*/ 1774939 h 2168080"/>
                <a:gd name="connsiteX281" fmla="*/ 5648110 w 7229475"/>
                <a:gd name="connsiteY281" fmla="*/ 1966486 h 2168080"/>
                <a:gd name="connsiteX282" fmla="*/ 5666970 w 7229475"/>
                <a:gd name="connsiteY282" fmla="*/ 1643970 h 2168080"/>
                <a:gd name="connsiteX283" fmla="*/ 5685734 w 7229475"/>
                <a:gd name="connsiteY283" fmla="*/ 1989346 h 2168080"/>
                <a:gd name="connsiteX284" fmla="*/ 5704594 w 7229475"/>
                <a:gd name="connsiteY284" fmla="*/ 2047258 h 2168080"/>
                <a:gd name="connsiteX285" fmla="*/ 5723453 w 7229475"/>
                <a:gd name="connsiteY285" fmla="*/ 1845900 h 2168080"/>
                <a:gd name="connsiteX286" fmla="*/ 5742217 w 7229475"/>
                <a:gd name="connsiteY286" fmla="*/ 1876570 h 2168080"/>
                <a:gd name="connsiteX287" fmla="*/ 5761077 w 7229475"/>
                <a:gd name="connsiteY287" fmla="*/ 1977059 h 2168080"/>
                <a:gd name="connsiteX288" fmla="*/ 5779841 w 7229475"/>
                <a:gd name="connsiteY288" fmla="*/ 1945436 h 2168080"/>
                <a:gd name="connsiteX289" fmla="*/ 5798701 w 7229475"/>
                <a:gd name="connsiteY289" fmla="*/ 1992585 h 2168080"/>
                <a:gd name="connsiteX290" fmla="*/ 5817560 w 7229475"/>
                <a:gd name="connsiteY290" fmla="*/ 1894192 h 2168080"/>
                <a:gd name="connsiteX291" fmla="*/ 5836324 w 7229475"/>
                <a:gd name="connsiteY291" fmla="*/ 2074309 h 2168080"/>
                <a:gd name="connsiteX292" fmla="*/ 5855184 w 7229475"/>
                <a:gd name="connsiteY292" fmla="*/ 2056974 h 2168080"/>
                <a:gd name="connsiteX293" fmla="*/ 5874044 w 7229475"/>
                <a:gd name="connsiteY293" fmla="*/ 1817230 h 2168080"/>
                <a:gd name="connsiteX294" fmla="*/ 5892807 w 7229475"/>
                <a:gd name="connsiteY294" fmla="*/ 1840852 h 2168080"/>
                <a:gd name="connsiteX295" fmla="*/ 5911667 w 7229475"/>
                <a:gd name="connsiteY295" fmla="*/ 1930672 h 2168080"/>
                <a:gd name="connsiteX296" fmla="*/ 5930527 w 7229475"/>
                <a:gd name="connsiteY296" fmla="*/ 1863045 h 2168080"/>
                <a:gd name="connsiteX297" fmla="*/ 5949291 w 7229475"/>
                <a:gd name="connsiteY297" fmla="*/ 1927815 h 2168080"/>
                <a:gd name="connsiteX298" fmla="*/ 5968151 w 7229475"/>
                <a:gd name="connsiteY298" fmla="*/ 1790941 h 2168080"/>
                <a:gd name="connsiteX299" fmla="*/ 5987010 w 7229475"/>
                <a:gd name="connsiteY299" fmla="*/ 1960009 h 2168080"/>
                <a:gd name="connsiteX300" fmla="*/ 6005774 w 7229475"/>
                <a:gd name="connsiteY300" fmla="*/ 1958200 h 2168080"/>
                <a:gd name="connsiteX301" fmla="*/ 6024634 w 7229475"/>
                <a:gd name="connsiteY301" fmla="*/ 1890382 h 2168080"/>
                <a:gd name="connsiteX302" fmla="*/ 6043493 w 7229475"/>
                <a:gd name="connsiteY302" fmla="*/ 2017159 h 2168080"/>
                <a:gd name="connsiteX303" fmla="*/ 6062258 w 7229475"/>
                <a:gd name="connsiteY303" fmla="*/ 1956390 h 2168080"/>
                <a:gd name="connsiteX304" fmla="*/ 6081117 w 7229475"/>
                <a:gd name="connsiteY304" fmla="*/ 1936102 h 2168080"/>
                <a:gd name="connsiteX305" fmla="*/ 6099976 w 7229475"/>
                <a:gd name="connsiteY305" fmla="*/ 1857520 h 2168080"/>
                <a:gd name="connsiteX306" fmla="*/ 6118741 w 7229475"/>
                <a:gd name="connsiteY306" fmla="*/ 1818563 h 2168080"/>
                <a:gd name="connsiteX307" fmla="*/ 6156460 w 7229475"/>
                <a:gd name="connsiteY307" fmla="*/ 1540338 h 2168080"/>
                <a:gd name="connsiteX308" fmla="*/ 6175224 w 7229475"/>
                <a:gd name="connsiteY308" fmla="*/ 1897716 h 2168080"/>
                <a:gd name="connsiteX309" fmla="*/ 6194083 w 7229475"/>
                <a:gd name="connsiteY309" fmla="*/ 1681308 h 2168080"/>
                <a:gd name="connsiteX310" fmla="*/ 6212943 w 7229475"/>
                <a:gd name="connsiteY310" fmla="*/ 1858092 h 2168080"/>
                <a:gd name="connsiteX311" fmla="*/ 6231707 w 7229475"/>
                <a:gd name="connsiteY311" fmla="*/ 1765223 h 2168080"/>
                <a:gd name="connsiteX312" fmla="*/ 6250566 w 7229475"/>
                <a:gd name="connsiteY312" fmla="*/ 1891048 h 2168080"/>
                <a:gd name="connsiteX313" fmla="*/ 6269426 w 7229475"/>
                <a:gd name="connsiteY313" fmla="*/ 1838756 h 2168080"/>
                <a:gd name="connsiteX314" fmla="*/ 6288190 w 7229475"/>
                <a:gd name="connsiteY314" fmla="*/ 1677212 h 2168080"/>
                <a:gd name="connsiteX315" fmla="*/ 6325910 w 7229475"/>
                <a:gd name="connsiteY315" fmla="*/ 1465948 h 2168080"/>
                <a:gd name="connsiteX316" fmla="*/ 6344674 w 7229475"/>
                <a:gd name="connsiteY316" fmla="*/ 1671592 h 2168080"/>
                <a:gd name="connsiteX317" fmla="*/ 6363533 w 7229475"/>
                <a:gd name="connsiteY317" fmla="*/ 1714360 h 2168080"/>
                <a:gd name="connsiteX318" fmla="*/ 6382297 w 7229475"/>
                <a:gd name="connsiteY318" fmla="*/ 1802561 h 2168080"/>
                <a:gd name="connsiteX319" fmla="*/ 6420017 w 7229475"/>
                <a:gd name="connsiteY319" fmla="*/ 1756460 h 2168080"/>
                <a:gd name="connsiteX320" fmla="*/ 6438781 w 7229475"/>
                <a:gd name="connsiteY320" fmla="*/ 1912194 h 2168080"/>
                <a:gd name="connsiteX321" fmla="*/ 6457640 w 7229475"/>
                <a:gd name="connsiteY321" fmla="*/ 1827231 h 2168080"/>
                <a:gd name="connsiteX322" fmla="*/ 6476500 w 7229475"/>
                <a:gd name="connsiteY322" fmla="*/ 1943436 h 2168080"/>
                <a:gd name="connsiteX323" fmla="*/ 6495264 w 7229475"/>
                <a:gd name="connsiteY323" fmla="*/ 1996776 h 2168080"/>
                <a:gd name="connsiteX324" fmla="*/ 6514124 w 7229475"/>
                <a:gd name="connsiteY324" fmla="*/ 1986203 h 2168080"/>
                <a:gd name="connsiteX325" fmla="*/ 6532983 w 7229475"/>
                <a:gd name="connsiteY325" fmla="*/ 1909051 h 2168080"/>
                <a:gd name="connsiteX326" fmla="*/ 6551748 w 7229475"/>
                <a:gd name="connsiteY326" fmla="*/ 2046877 h 2168080"/>
                <a:gd name="connsiteX327" fmla="*/ 6570607 w 7229475"/>
                <a:gd name="connsiteY327" fmla="*/ 2079453 h 2168080"/>
                <a:gd name="connsiteX328" fmla="*/ 6589466 w 7229475"/>
                <a:gd name="connsiteY328" fmla="*/ 2020969 h 2168080"/>
                <a:gd name="connsiteX329" fmla="*/ 6608231 w 7229475"/>
                <a:gd name="connsiteY329" fmla="*/ 1996776 h 2168080"/>
                <a:gd name="connsiteX330" fmla="*/ 6627090 w 7229475"/>
                <a:gd name="connsiteY330" fmla="*/ 2029732 h 2168080"/>
                <a:gd name="connsiteX331" fmla="*/ 6645949 w 7229475"/>
                <a:gd name="connsiteY331" fmla="*/ 1969439 h 2168080"/>
                <a:gd name="connsiteX332" fmla="*/ 6664714 w 7229475"/>
                <a:gd name="connsiteY332" fmla="*/ 2001348 h 2168080"/>
                <a:gd name="connsiteX333" fmla="*/ 6683573 w 7229475"/>
                <a:gd name="connsiteY333" fmla="*/ 2010873 h 2168080"/>
                <a:gd name="connsiteX334" fmla="*/ 6702432 w 7229475"/>
                <a:gd name="connsiteY334" fmla="*/ 1096949 h 2168080"/>
                <a:gd name="connsiteX335" fmla="*/ 6721197 w 7229475"/>
                <a:gd name="connsiteY335" fmla="*/ 2065546 h 2168080"/>
                <a:gd name="connsiteX336" fmla="*/ 6740056 w 7229475"/>
                <a:gd name="connsiteY336" fmla="*/ 1958676 h 2168080"/>
                <a:gd name="connsiteX337" fmla="*/ 6758916 w 7229475"/>
                <a:gd name="connsiteY337" fmla="*/ 1978869 h 2168080"/>
                <a:gd name="connsiteX338" fmla="*/ 6777680 w 7229475"/>
                <a:gd name="connsiteY338" fmla="*/ 1950580 h 2168080"/>
                <a:gd name="connsiteX339" fmla="*/ 6796540 w 7229475"/>
                <a:gd name="connsiteY339" fmla="*/ 1982012 h 2168080"/>
                <a:gd name="connsiteX340" fmla="*/ 6815399 w 7229475"/>
                <a:gd name="connsiteY340" fmla="*/ 1909908 h 2168080"/>
                <a:gd name="connsiteX341" fmla="*/ 6834163 w 7229475"/>
                <a:gd name="connsiteY341" fmla="*/ 1966201 h 2168080"/>
                <a:gd name="connsiteX342" fmla="*/ 6853023 w 7229475"/>
                <a:gd name="connsiteY342" fmla="*/ 1927815 h 2168080"/>
                <a:gd name="connsiteX343" fmla="*/ 6871883 w 7229475"/>
                <a:gd name="connsiteY343" fmla="*/ 1889334 h 2168080"/>
                <a:gd name="connsiteX344" fmla="*/ 6890647 w 7229475"/>
                <a:gd name="connsiteY344" fmla="*/ 2022874 h 2168080"/>
                <a:gd name="connsiteX345" fmla="*/ 6909506 w 7229475"/>
                <a:gd name="connsiteY345" fmla="*/ 1868950 h 2168080"/>
                <a:gd name="connsiteX346" fmla="*/ 6928366 w 7229475"/>
                <a:gd name="connsiteY346" fmla="*/ 1895811 h 2168080"/>
                <a:gd name="connsiteX347" fmla="*/ 6947130 w 7229475"/>
                <a:gd name="connsiteY347" fmla="*/ 1997443 h 2168080"/>
                <a:gd name="connsiteX348" fmla="*/ 6965990 w 7229475"/>
                <a:gd name="connsiteY348" fmla="*/ 1800370 h 2168080"/>
                <a:gd name="connsiteX349" fmla="*/ 6984754 w 7229475"/>
                <a:gd name="connsiteY349" fmla="*/ 1769128 h 2168080"/>
                <a:gd name="connsiteX350" fmla="*/ 7003614 w 7229475"/>
                <a:gd name="connsiteY350" fmla="*/ 1866474 h 2168080"/>
                <a:gd name="connsiteX351" fmla="*/ 7022473 w 7229475"/>
                <a:gd name="connsiteY351" fmla="*/ 1809610 h 2168080"/>
                <a:gd name="connsiteX352" fmla="*/ 7041237 w 7229475"/>
                <a:gd name="connsiteY352" fmla="*/ 1915528 h 2168080"/>
                <a:gd name="connsiteX353" fmla="*/ 7060097 w 7229475"/>
                <a:gd name="connsiteY353" fmla="*/ 1929243 h 2168080"/>
                <a:gd name="connsiteX354" fmla="*/ 7078956 w 7229475"/>
                <a:gd name="connsiteY354" fmla="*/ 1869427 h 2168080"/>
                <a:gd name="connsiteX355" fmla="*/ 7097720 w 7229475"/>
                <a:gd name="connsiteY355" fmla="*/ 1974487 h 2168080"/>
                <a:gd name="connsiteX356" fmla="*/ 7116580 w 7229475"/>
                <a:gd name="connsiteY356" fmla="*/ 1803704 h 2168080"/>
                <a:gd name="connsiteX357" fmla="*/ 7135439 w 7229475"/>
                <a:gd name="connsiteY357" fmla="*/ 1731409 h 2168080"/>
                <a:gd name="connsiteX358" fmla="*/ 7154204 w 7229475"/>
                <a:gd name="connsiteY358" fmla="*/ 1767223 h 2168080"/>
                <a:gd name="connsiteX359" fmla="*/ 7173063 w 7229475"/>
                <a:gd name="connsiteY359" fmla="*/ 1894287 h 2168080"/>
                <a:gd name="connsiteX360" fmla="*/ 7191922 w 7229475"/>
                <a:gd name="connsiteY360" fmla="*/ 1897525 h 2168080"/>
                <a:gd name="connsiteX361" fmla="*/ 7210687 w 7229475"/>
                <a:gd name="connsiteY361" fmla="*/ 1995538 h 2168080"/>
                <a:gd name="connsiteX362" fmla="*/ 7229546 w 7229475"/>
                <a:gd name="connsiteY362" fmla="*/ 1893049 h 2168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</a:cxnLst>
              <a:rect l="l" t="t" r="r" b="b"/>
              <a:pathLst>
                <a:path w="7229475" h="2168080">
                  <a:moveTo>
                    <a:pt x="71" y="1886857"/>
                  </a:moveTo>
                  <a:lnTo>
                    <a:pt x="18931" y="1876189"/>
                  </a:lnTo>
                  <a:lnTo>
                    <a:pt x="37695" y="1851234"/>
                  </a:lnTo>
                  <a:lnTo>
                    <a:pt x="56554" y="1844947"/>
                  </a:lnTo>
                  <a:lnTo>
                    <a:pt x="75414" y="2061355"/>
                  </a:lnTo>
                  <a:lnTo>
                    <a:pt x="94178" y="1811800"/>
                  </a:lnTo>
                  <a:lnTo>
                    <a:pt x="113038" y="2092216"/>
                  </a:lnTo>
                  <a:lnTo>
                    <a:pt x="131897" y="2054307"/>
                  </a:lnTo>
                  <a:lnTo>
                    <a:pt x="150661" y="1934101"/>
                  </a:lnTo>
                  <a:lnTo>
                    <a:pt x="169521" y="1911432"/>
                  </a:lnTo>
                  <a:lnTo>
                    <a:pt x="188380" y="2017826"/>
                  </a:lnTo>
                  <a:lnTo>
                    <a:pt x="226004" y="2029732"/>
                  </a:lnTo>
                  <a:lnTo>
                    <a:pt x="244864" y="2034495"/>
                  </a:lnTo>
                  <a:lnTo>
                    <a:pt x="263628" y="2130507"/>
                  </a:lnTo>
                  <a:lnTo>
                    <a:pt x="282487" y="2122125"/>
                  </a:lnTo>
                  <a:lnTo>
                    <a:pt x="301347" y="1975059"/>
                  </a:lnTo>
                  <a:lnTo>
                    <a:pt x="320111" y="2034781"/>
                  </a:lnTo>
                  <a:lnTo>
                    <a:pt x="338971" y="2008206"/>
                  </a:lnTo>
                  <a:lnTo>
                    <a:pt x="357735" y="2039543"/>
                  </a:lnTo>
                  <a:lnTo>
                    <a:pt x="376594" y="2102122"/>
                  </a:lnTo>
                  <a:lnTo>
                    <a:pt x="395454" y="1999824"/>
                  </a:lnTo>
                  <a:lnTo>
                    <a:pt x="414218" y="1920195"/>
                  </a:lnTo>
                  <a:lnTo>
                    <a:pt x="433078" y="2033542"/>
                  </a:lnTo>
                  <a:lnTo>
                    <a:pt x="451937" y="1802847"/>
                  </a:lnTo>
                  <a:lnTo>
                    <a:pt x="470701" y="1897430"/>
                  </a:lnTo>
                  <a:lnTo>
                    <a:pt x="489561" y="1781797"/>
                  </a:lnTo>
                  <a:lnTo>
                    <a:pt x="508420" y="1918290"/>
                  </a:lnTo>
                  <a:lnTo>
                    <a:pt x="527185" y="1860854"/>
                  </a:lnTo>
                  <a:lnTo>
                    <a:pt x="546044" y="1657972"/>
                  </a:lnTo>
                  <a:lnTo>
                    <a:pt x="564904" y="1887524"/>
                  </a:lnTo>
                  <a:lnTo>
                    <a:pt x="583668" y="1826659"/>
                  </a:lnTo>
                  <a:lnTo>
                    <a:pt x="602527" y="1730076"/>
                  </a:lnTo>
                  <a:lnTo>
                    <a:pt x="621387" y="1858759"/>
                  </a:lnTo>
                  <a:lnTo>
                    <a:pt x="659011" y="1781511"/>
                  </a:lnTo>
                  <a:lnTo>
                    <a:pt x="677870" y="1899335"/>
                  </a:lnTo>
                  <a:lnTo>
                    <a:pt x="696634" y="1913908"/>
                  </a:lnTo>
                  <a:lnTo>
                    <a:pt x="715494" y="1960105"/>
                  </a:lnTo>
                  <a:lnTo>
                    <a:pt x="734353" y="1956961"/>
                  </a:lnTo>
                  <a:lnTo>
                    <a:pt x="753118" y="2035257"/>
                  </a:lnTo>
                  <a:lnTo>
                    <a:pt x="771977" y="2033066"/>
                  </a:lnTo>
                  <a:lnTo>
                    <a:pt x="790836" y="1993347"/>
                  </a:lnTo>
                  <a:lnTo>
                    <a:pt x="809601" y="2031066"/>
                  </a:lnTo>
                  <a:lnTo>
                    <a:pt x="828460" y="1808181"/>
                  </a:lnTo>
                  <a:lnTo>
                    <a:pt x="847320" y="2004301"/>
                  </a:lnTo>
                  <a:lnTo>
                    <a:pt x="866084" y="2003253"/>
                  </a:lnTo>
                  <a:lnTo>
                    <a:pt x="884944" y="1865998"/>
                  </a:lnTo>
                  <a:lnTo>
                    <a:pt x="903803" y="1573675"/>
                  </a:lnTo>
                  <a:lnTo>
                    <a:pt x="922567" y="1580438"/>
                  </a:lnTo>
                  <a:lnTo>
                    <a:pt x="941427" y="1937149"/>
                  </a:lnTo>
                  <a:lnTo>
                    <a:pt x="960191" y="1737601"/>
                  </a:lnTo>
                  <a:lnTo>
                    <a:pt x="979051" y="1795227"/>
                  </a:lnTo>
                  <a:lnTo>
                    <a:pt x="997910" y="1696453"/>
                  </a:lnTo>
                  <a:lnTo>
                    <a:pt x="1016674" y="1846376"/>
                  </a:lnTo>
                  <a:lnTo>
                    <a:pt x="1035534" y="1984393"/>
                  </a:lnTo>
                  <a:lnTo>
                    <a:pt x="1054393" y="1938864"/>
                  </a:lnTo>
                  <a:lnTo>
                    <a:pt x="1073158" y="1876475"/>
                  </a:lnTo>
                  <a:lnTo>
                    <a:pt x="1092017" y="1936483"/>
                  </a:lnTo>
                  <a:lnTo>
                    <a:pt x="1110877" y="1935530"/>
                  </a:lnTo>
                  <a:lnTo>
                    <a:pt x="1129641" y="1958200"/>
                  </a:lnTo>
                  <a:lnTo>
                    <a:pt x="1148500" y="2011063"/>
                  </a:lnTo>
                  <a:lnTo>
                    <a:pt x="1167360" y="2024208"/>
                  </a:lnTo>
                  <a:lnTo>
                    <a:pt x="1186124" y="2015921"/>
                  </a:lnTo>
                  <a:lnTo>
                    <a:pt x="1204984" y="2061260"/>
                  </a:lnTo>
                  <a:lnTo>
                    <a:pt x="1223843" y="1997538"/>
                  </a:lnTo>
                  <a:lnTo>
                    <a:pt x="1242607" y="1993442"/>
                  </a:lnTo>
                  <a:lnTo>
                    <a:pt x="1261467" y="2052211"/>
                  </a:lnTo>
                  <a:lnTo>
                    <a:pt x="1280326" y="2042210"/>
                  </a:lnTo>
                  <a:lnTo>
                    <a:pt x="1317950" y="2016683"/>
                  </a:lnTo>
                  <a:lnTo>
                    <a:pt x="1336810" y="2067451"/>
                  </a:lnTo>
                  <a:lnTo>
                    <a:pt x="1355574" y="1648161"/>
                  </a:lnTo>
                  <a:lnTo>
                    <a:pt x="1374433" y="1972773"/>
                  </a:lnTo>
                  <a:lnTo>
                    <a:pt x="1393293" y="1915337"/>
                  </a:lnTo>
                  <a:lnTo>
                    <a:pt x="1412057" y="1909527"/>
                  </a:lnTo>
                  <a:lnTo>
                    <a:pt x="1449776" y="1699120"/>
                  </a:lnTo>
                  <a:lnTo>
                    <a:pt x="1468540" y="1935435"/>
                  </a:lnTo>
                  <a:lnTo>
                    <a:pt x="1487400" y="1793989"/>
                  </a:lnTo>
                  <a:lnTo>
                    <a:pt x="1506259" y="1843233"/>
                  </a:lnTo>
                  <a:lnTo>
                    <a:pt x="1525024" y="1798275"/>
                  </a:lnTo>
                  <a:lnTo>
                    <a:pt x="1543883" y="1882857"/>
                  </a:lnTo>
                  <a:lnTo>
                    <a:pt x="1562647" y="1785702"/>
                  </a:lnTo>
                  <a:lnTo>
                    <a:pt x="1581507" y="1928386"/>
                  </a:lnTo>
                  <a:lnTo>
                    <a:pt x="1600366" y="1818277"/>
                  </a:lnTo>
                  <a:lnTo>
                    <a:pt x="1619131" y="1858473"/>
                  </a:lnTo>
                  <a:lnTo>
                    <a:pt x="1656850" y="1956104"/>
                  </a:lnTo>
                  <a:lnTo>
                    <a:pt x="1675614" y="1901907"/>
                  </a:lnTo>
                  <a:lnTo>
                    <a:pt x="1694473" y="1799323"/>
                  </a:lnTo>
                  <a:lnTo>
                    <a:pt x="1713333" y="1524812"/>
                  </a:lnTo>
                  <a:lnTo>
                    <a:pt x="1750957" y="1953056"/>
                  </a:lnTo>
                  <a:lnTo>
                    <a:pt x="1769816" y="1896573"/>
                  </a:lnTo>
                  <a:lnTo>
                    <a:pt x="1788580" y="1815991"/>
                  </a:lnTo>
                  <a:lnTo>
                    <a:pt x="1807440" y="2056498"/>
                  </a:lnTo>
                  <a:lnTo>
                    <a:pt x="1845064" y="1932101"/>
                  </a:lnTo>
                  <a:lnTo>
                    <a:pt x="1863923" y="1942388"/>
                  </a:lnTo>
                  <a:lnTo>
                    <a:pt x="1882783" y="2061927"/>
                  </a:lnTo>
                  <a:lnTo>
                    <a:pt x="1901547" y="1938483"/>
                  </a:lnTo>
                  <a:lnTo>
                    <a:pt x="1920406" y="1870570"/>
                  </a:lnTo>
                  <a:lnTo>
                    <a:pt x="1939266" y="2068975"/>
                  </a:lnTo>
                  <a:lnTo>
                    <a:pt x="1976889" y="1961057"/>
                  </a:lnTo>
                  <a:lnTo>
                    <a:pt x="1995749" y="2022303"/>
                  </a:lnTo>
                  <a:lnTo>
                    <a:pt x="2014513" y="2038972"/>
                  </a:lnTo>
                  <a:lnTo>
                    <a:pt x="2033373" y="1901145"/>
                  </a:lnTo>
                  <a:lnTo>
                    <a:pt x="2052232" y="2006301"/>
                  </a:lnTo>
                  <a:lnTo>
                    <a:pt x="2070997" y="1911813"/>
                  </a:lnTo>
                  <a:lnTo>
                    <a:pt x="2089856" y="1972392"/>
                  </a:lnTo>
                  <a:lnTo>
                    <a:pt x="2108716" y="1953628"/>
                  </a:lnTo>
                  <a:lnTo>
                    <a:pt x="2127480" y="1841518"/>
                  </a:lnTo>
                  <a:lnTo>
                    <a:pt x="2146339" y="2021350"/>
                  </a:lnTo>
                  <a:lnTo>
                    <a:pt x="2165104" y="2050783"/>
                  </a:lnTo>
                  <a:lnTo>
                    <a:pt x="2183963" y="1958866"/>
                  </a:lnTo>
                  <a:lnTo>
                    <a:pt x="2202823" y="2096026"/>
                  </a:lnTo>
                  <a:lnTo>
                    <a:pt x="2221587" y="2037829"/>
                  </a:lnTo>
                  <a:lnTo>
                    <a:pt x="2240446" y="2086406"/>
                  </a:lnTo>
                  <a:lnTo>
                    <a:pt x="2259306" y="1868284"/>
                  </a:lnTo>
                  <a:lnTo>
                    <a:pt x="2278070" y="1822849"/>
                  </a:lnTo>
                  <a:lnTo>
                    <a:pt x="2296930" y="1643017"/>
                  </a:lnTo>
                  <a:lnTo>
                    <a:pt x="2315789" y="1959438"/>
                  </a:lnTo>
                  <a:lnTo>
                    <a:pt x="2334553" y="1938007"/>
                  </a:lnTo>
                  <a:lnTo>
                    <a:pt x="2353413" y="1949437"/>
                  </a:lnTo>
                  <a:lnTo>
                    <a:pt x="2372272" y="1840375"/>
                  </a:lnTo>
                  <a:lnTo>
                    <a:pt x="2391037" y="1954675"/>
                  </a:lnTo>
                  <a:lnTo>
                    <a:pt x="2409896" y="1919814"/>
                  </a:lnTo>
                  <a:lnTo>
                    <a:pt x="2428756" y="1996014"/>
                  </a:lnTo>
                  <a:lnTo>
                    <a:pt x="2447520" y="2016112"/>
                  </a:lnTo>
                  <a:lnTo>
                    <a:pt x="2466379" y="1922671"/>
                  </a:lnTo>
                  <a:lnTo>
                    <a:pt x="2485239" y="2023446"/>
                  </a:lnTo>
                  <a:lnTo>
                    <a:pt x="2504003" y="1905336"/>
                  </a:lnTo>
                  <a:lnTo>
                    <a:pt x="2522862" y="1961724"/>
                  </a:lnTo>
                  <a:lnTo>
                    <a:pt x="2541722" y="1843804"/>
                  </a:lnTo>
                  <a:lnTo>
                    <a:pt x="2560486" y="1961533"/>
                  </a:lnTo>
                  <a:lnTo>
                    <a:pt x="2579346" y="1933816"/>
                  </a:lnTo>
                  <a:lnTo>
                    <a:pt x="2598205" y="1998871"/>
                  </a:lnTo>
                  <a:lnTo>
                    <a:pt x="2616970" y="2026208"/>
                  </a:lnTo>
                  <a:lnTo>
                    <a:pt x="2635829" y="1725789"/>
                  </a:lnTo>
                  <a:lnTo>
                    <a:pt x="2654689" y="1897621"/>
                  </a:lnTo>
                  <a:lnTo>
                    <a:pt x="2673453" y="1896192"/>
                  </a:lnTo>
                  <a:lnTo>
                    <a:pt x="2711172" y="1963343"/>
                  </a:lnTo>
                  <a:lnTo>
                    <a:pt x="2729936" y="1872379"/>
                  </a:lnTo>
                  <a:lnTo>
                    <a:pt x="2748795" y="1906288"/>
                  </a:lnTo>
                  <a:lnTo>
                    <a:pt x="2767560" y="1814563"/>
                  </a:lnTo>
                  <a:lnTo>
                    <a:pt x="2786419" y="1748650"/>
                  </a:lnTo>
                  <a:lnTo>
                    <a:pt x="2805279" y="1884190"/>
                  </a:lnTo>
                  <a:lnTo>
                    <a:pt x="2824043" y="1839613"/>
                  </a:lnTo>
                  <a:lnTo>
                    <a:pt x="2842903" y="1907527"/>
                  </a:lnTo>
                  <a:lnTo>
                    <a:pt x="2880526" y="1864283"/>
                  </a:lnTo>
                  <a:lnTo>
                    <a:pt x="2899386" y="1989918"/>
                  </a:lnTo>
                  <a:lnTo>
                    <a:pt x="2918245" y="1876285"/>
                  </a:lnTo>
                  <a:lnTo>
                    <a:pt x="2937010" y="1937149"/>
                  </a:lnTo>
                  <a:lnTo>
                    <a:pt x="2955869" y="2052307"/>
                  </a:lnTo>
                  <a:lnTo>
                    <a:pt x="2974729" y="1918957"/>
                  </a:lnTo>
                  <a:lnTo>
                    <a:pt x="2993493" y="2051735"/>
                  </a:lnTo>
                  <a:lnTo>
                    <a:pt x="3012352" y="2055640"/>
                  </a:lnTo>
                  <a:lnTo>
                    <a:pt x="3031212" y="2110981"/>
                  </a:lnTo>
                  <a:lnTo>
                    <a:pt x="3049976" y="2052783"/>
                  </a:lnTo>
                  <a:lnTo>
                    <a:pt x="3068836" y="2027351"/>
                  </a:lnTo>
                  <a:lnTo>
                    <a:pt x="3087695" y="2052688"/>
                  </a:lnTo>
                  <a:lnTo>
                    <a:pt x="3106459" y="1874380"/>
                  </a:lnTo>
                  <a:lnTo>
                    <a:pt x="3125319" y="2115648"/>
                  </a:lnTo>
                  <a:lnTo>
                    <a:pt x="3144178" y="2018683"/>
                  </a:lnTo>
                  <a:lnTo>
                    <a:pt x="3162943" y="1988203"/>
                  </a:lnTo>
                  <a:lnTo>
                    <a:pt x="3181802" y="1981441"/>
                  </a:lnTo>
                  <a:lnTo>
                    <a:pt x="3200662" y="1936578"/>
                  </a:lnTo>
                  <a:lnTo>
                    <a:pt x="3219426" y="2036876"/>
                  </a:lnTo>
                  <a:lnTo>
                    <a:pt x="3238285" y="1971439"/>
                  </a:lnTo>
                  <a:lnTo>
                    <a:pt x="3257145" y="1901431"/>
                  </a:lnTo>
                  <a:lnTo>
                    <a:pt x="3275909" y="1918861"/>
                  </a:lnTo>
                  <a:lnTo>
                    <a:pt x="3294769" y="2006777"/>
                  </a:lnTo>
                  <a:lnTo>
                    <a:pt x="3313628" y="1960009"/>
                  </a:lnTo>
                  <a:lnTo>
                    <a:pt x="3332392" y="2019064"/>
                  </a:lnTo>
                  <a:lnTo>
                    <a:pt x="3351252" y="2004777"/>
                  </a:lnTo>
                  <a:lnTo>
                    <a:pt x="3370016" y="1976488"/>
                  </a:lnTo>
                  <a:lnTo>
                    <a:pt x="3388876" y="1981345"/>
                  </a:lnTo>
                  <a:lnTo>
                    <a:pt x="3407735" y="1954485"/>
                  </a:lnTo>
                  <a:lnTo>
                    <a:pt x="3426499" y="1879999"/>
                  </a:lnTo>
                  <a:lnTo>
                    <a:pt x="3445359" y="1835422"/>
                  </a:lnTo>
                  <a:lnTo>
                    <a:pt x="3464218" y="1548815"/>
                  </a:lnTo>
                  <a:lnTo>
                    <a:pt x="3482983" y="1895239"/>
                  </a:lnTo>
                  <a:lnTo>
                    <a:pt x="3501842" y="1919909"/>
                  </a:lnTo>
                  <a:lnTo>
                    <a:pt x="3520702" y="1899430"/>
                  </a:lnTo>
                  <a:lnTo>
                    <a:pt x="3539466" y="1834184"/>
                  </a:lnTo>
                  <a:lnTo>
                    <a:pt x="3558325" y="1815420"/>
                  </a:lnTo>
                  <a:lnTo>
                    <a:pt x="3577185" y="1757032"/>
                  </a:lnTo>
                  <a:lnTo>
                    <a:pt x="3595949" y="1976583"/>
                  </a:lnTo>
                  <a:lnTo>
                    <a:pt x="3614809" y="2054593"/>
                  </a:lnTo>
                  <a:lnTo>
                    <a:pt x="3633668" y="2096407"/>
                  </a:lnTo>
                  <a:lnTo>
                    <a:pt x="3652432" y="2058212"/>
                  </a:lnTo>
                  <a:lnTo>
                    <a:pt x="3671292" y="2104123"/>
                  </a:lnTo>
                  <a:lnTo>
                    <a:pt x="3690151" y="2101075"/>
                  </a:lnTo>
                  <a:lnTo>
                    <a:pt x="3727775" y="2075262"/>
                  </a:lnTo>
                  <a:lnTo>
                    <a:pt x="3746635" y="2084692"/>
                  </a:lnTo>
                  <a:lnTo>
                    <a:pt x="3765399" y="2033542"/>
                  </a:lnTo>
                  <a:lnTo>
                    <a:pt x="3784258" y="2122696"/>
                  </a:lnTo>
                  <a:lnTo>
                    <a:pt x="3803118" y="2092693"/>
                  </a:lnTo>
                  <a:lnTo>
                    <a:pt x="3821882" y="2144032"/>
                  </a:lnTo>
                  <a:lnTo>
                    <a:pt x="3840742" y="2168131"/>
                  </a:lnTo>
                  <a:lnTo>
                    <a:pt x="3859601" y="2155177"/>
                  </a:lnTo>
                  <a:lnTo>
                    <a:pt x="3878366" y="2087835"/>
                  </a:lnTo>
                  <a:lnTo>
                    <a:pt x="3897225" y="1638064"/>
                  </a:lnTo>
                  <a:lnTo>
                    <a:pt x="3916084" y="2120220"/>
                  </a:lnTo>
                  <a:lnTo>
                    <a:pt x="3934849" y="2148319"/>
                  </a:lnTo>
                  <a:lnTo>
                    <a:pt x="3953708" y="2110409"/>
                  </a:lnTo>
                  <a:lnTo>
                    <a:pt x="3972472" y="1961248"/>
                  </a:lnTo>
                  <a:lnTo>
                    <a:pt x="3991332" y="1965820"/>
                  </a:lnTo>
                  <a:lnTo>
                    <a:pt x="4010191" y="2131936"/>
                  </a:lnTo>
                  <a:lnTo>
                    <a:pt x="4028956" y="2123935"/>
                  </a:lnTo>
                  <a:lnTo>
                    <a:pt x="4047815" y="2138127"/>
                  </a:lnTo>
                  <a:lnTo>
                    <a:pt x="4066675" y="2094598"/>
                  </a:lnTo>
                  <a:lnTo>
                    <a:pt x="4085439" y="2024875"/>
                  </a:lnTo>
                  <a:lnTo>
                    <a:pt x="4104299" y="2042305"/>
                  </a:lnTo>
                  <a:lnTo>
                    <a:pt x="4123158" y="1990204"/>
                  </a:lnTo>
                  <a:lnTo>
                    <a:pt x="4141922" y="1961533"/>
                  </a:lnTo>
                  <a:lnTo>
                    <a:pt x="4160782" y="1976488"/>
                  </a:lnTo>
                  <a:lnTo>
                    <a:pt x="4179641" y="2012111"/>
                  </a:lnTo>
                  <a:lnTo>
                    <a:pt x="4198405" y="1773700"/>
                  </a:lnTo>
                  <a:lnTo>
                    <a:pt x="4217265" y="1908003"/>
                  </a:lnTo>
                  <a:lnTo>
                    <a:pt x="4236125" y="1978583"/>
                  </a:lnTo>
                  <a:lnTo>
                    <a:pt x="4254889" y="1820754"/>
                  </a:lnTo>
                  <a:lnTo>
                    <a:pt x="4273748" y="2064499"/>
                  </a:lnTo>
                  <a:lnTo>
                    <a:pt x="4292608" y="1817515"/>
                  </a:lnTo>
                  <a:lnTo>
                    <a:pt x="4311372" y="2028304"/>
                  </a:lnTo>
                  <a:lnTo>
                    <a:pt x="4330231" y="1718455"/>
                  </a:lnTo>
                  <a:lnTo>
                    <a:pt x="4349091" y="1902859"/>
                  </a:lnTo>
                  <a:lnTo>
                    <a:pt x="4367855" y="1690357"/>
                  </a:lnTo>
                  <a:lnTo>
                    <a:pt x="4386715" y="1749221"/>
                  </a:lnTo>
                  <a:lnTo>
                    <a:pt x="4424338" y="1631397"/>
                  </a:lnTo>
                  <a:lnTo>
                    <a:pt x="4443198" y="50"/>
                  </a:lnTo>
                  <a:lnTo>
                    <a:pt x="4462058" y="1797799"/>
                  </a:lnTo>
                  <a:lnTo>
                    <a:pt x="4480822" y="1706644"/>
                  </a:lnTo>
                  <a:lnTo>
                    <a:pt x="4499681" y="1677498"/>
                  </a:lnTo>
                  <a:lnTo>
                    <a:pt x="4518541" y="1699215"/>
                  </a:lnTo>
                  <a:lnTo>
                    <a:pt x="4556164" y="1935530"/>
                  </a:lnTo>
                  <a:lnTo>
                    <a:pt x="4574929" y="1683880"/>
                  </a:lnTo>
                  <a:lnTo>
                    <a:pt x="4593788" y="1458042"/>
                  </a:lnTo>
                  <a:lnTo>
                    <a:pt x="4612648" y="1648732"/>
                  </a:lnTo>
                  <a:lnTo>
                    <a:pt x="4650271" y="1813420"/>
                  </a:lnTo>
                  <a:lnTo>
                    <a:pt x="4669131" y="1973630"/>
                  </a:lnTo>
                  <a:lnTo>
                    <a:pt x="4687895" y="1898192"/>
                  </a:lnTo>
                  <a:lnTo>
                    <a:pt x="4706755" y="1907622"/>
                  </a:lnTo>
                  <a:lnTo>
                    <a:pt x="4725614" y="2034018"/>
                  </a:lnTo>
                  <a:lnTo>
                    <a:pt x="4744378" y="2110790"/>
                  </a:lnTo>
                  <a:lnTo>
                    <a:pt x="4763238" y="2026399"/>
                  </a:lnTo>
                  <a:lnTo>
                    <a:pt x="4782097" y="2035352"/>
                  </a:lnTo>
                  <a:lnTo>
                    <a:pt x="4800862" y="2008206"/>
                  </a:lnTo>
                  <a:lnTo>
                    <a:pt x="4819721" y="1954961"/>
                  </a:lnTo>
                  <a:lnTo>
                    <a:pt x="4838581" y="2074976"/>
                  </a:lnTo>
                  <a:lnTo>
                    <a:pt x="4857345" y="2026780"/>
                  </a:lnTo>
                  <a:lnTo>
                    <a:pt x="4876204" y="2028208"/>
                  </a:lnTo>
                  <a:lnTo>
                    <a:pt x="4895064" y="2062879"/>
                  </a:lnTo>
                  <a:lnTo>
                    <a:pt x="4913828" y="2068118"/>
                  </a:lnTo>
                  <a:lnTo>
                    <a:pt x="4932688" y="2088406"/>
                  </a:lnTo>
                  <a:lnTo>
                    <a:pt x="4970311" y="1799227"/>
                  </a:lnTo>
                  <a:lnTo>
                    <a:pt x="4989171" y="1921147"/>
                  </a:lnTo>
                  <a:lnTo>
                    <a:pt x="5008031" y="1931911"/>
                  </a:lnTo>
                  <a:lnTo>
                    <a:pt x="5026795" y="1924100"/>
                  </a:lnTo>
                  <a:lnTo>
                    <a:pt x="5045654" y="1812086"/>
                  </a:lnTo>
                  <a:lnTo>
                    <a:pt x="5064514" y="1255540"/>
                  </a:lnTo>
                  <a:lnTo>
                    <a:pt x="5083278" y="1863045"/>
                  </a:lnTo>
                  <a:lnTo>
                    <a:pt x="5102138" y="1596059"/>
                  </a:lnTo>
                  <a:lnTo>
                    <a:pt x="5139761" y="1929815"/>
                  </a:lnTo>
                  <a:lnTo>
                    <a:pt x="5158621" y="1874475"/>
                  </a:lnTo>
                  <a:lnTo>
                    <a:pt x="5196245" y="1785035"/>
                  </a:lnTo>
                  <a:lnTo>
                    <a:pt x="5215104" y="1857806"/>
                  </a:lnTo>
                  <a:lnTo>
                    <a:pt x="5233868" y="1847233"/>
                  </a:lnTo>
                  <a:lnTo>
                    <a:pt x="5252728" y="1804371"/>
                  </a:lnTo>
                  <a:lnTo>
                    <a:pt x="5271587" y="1851520"/>
                  </a:lnTo>
                  <a:lnTo>
                    <a:pt x="5290351" y="1813610"/>
                  </a:lnTo>
                  <a:lnTo>
                    <a:pt x="5309211" y="1807514"/>
                  </a:lnTo>
                  <a:lnTo>
                    <a:pt x="5328070" y="1847519"/>
                  </a:lnTo>
                  <a:lnTo>
                    <a:pt x="5346835" y="1774367"/>
                  </a:lnTo>
                  <a:lnTo>
                    <a:pt x="5365694" y="1915813"/>
                  </a:lnTo>
                  <a:lnTo>
                    <a:pt x="5384554" y="1984393"/>
                  </a:lnTo>
                  <a:lnTo>
                    <a:pt x="5403318" y="1894192"/>
                  </a:lnTo>
                  <a:lnTo>
                    <a:pt x="5422177" y="2034685"/>
                  </a:lnTo>
                  <a:lnTo>
                    <a:pt x="5441037" y="2068594"/>
                  </a:lnTo>
                  <a:lnTo>
                    <a:pt x="5478661" y="1970773"/>
                  </a:lnTo>
                  <a:lnTo>
                    <a:pt x="5497520" y="2053640"/>
                  </a:lnTo>
                  <a:lnTo>
                    <a:pt x="5516285" y="2105075"/>
                  </a:lnTo>
                  <a:lnTo>
                    <a:pt x="5535144" y="2040781"/>
                  </a:lnTo>
                  <a:lnTo>
                    <a:pt x="5554004" y="2060879"/>
                  </a:lnTo>
                  <a:lnTo>
                    <a:pt x="5572768" y="1514239"/>
                  </a:lnTo>
                  <a:lnTo>
                    <a:pt x="5591627" y="1900573"/>
                  </a:lnTo>
                  <a:lnTo>
                    <a:pt x="5610487" y="1774939"/>
                  </a:lnTo>
                  <a:lnTo>
                    <a:pt x="5648110" y="1966486"/>
                  </a:lnTo>
                  <a:lnTo>
                    <a:pt x="5666970" y="1643970"/>
                  </a:lnTo>
                  <a:lnTo>
                    <a:pt x="5685734" y="1989346"/>
                  </a:lnTo>
                  <a:lnTo>
                    <a:pt x="5704594" y="2047258"/>
                  </a:lnTo>
                  <a:lnTo>
                    <a:pt x="5723453" y="1845900"/>
                  </a:lnTo>
                  <a:lnTo>
                    <a:pt x="5742217" y="1876570"/>
                  </a:lnTo>
                  <a:lnTo>
                    <a:pt x="5761077" y="1977059"/>
                  </a:lnTo>
                  <a:lnTo>
                    <a:pt x="5779841" y="1945436"/>
                  </a:lnTo>
                  <a:lnTo>
                    <a:pt x="5798701" y="1992585"/>
                  </a:lnTo>
                  <a:lnTo>
                    <a:pt x="5817560" y="1894192"/>
                  </a:lnTo>
                  <a:lnTo>
                    <a:pt x="5836324" y="2074309"/>
                  </a:lnTo>
                  <a:lnTo>
                    <a:pt x="5855184" y="2056974"/>
                  </a:lnTo>
                  <a:lnTo>
                    <a:pt x="5874044" y="1817230"/>
                  </a:lnTo>
                  <a:lnTo>
                    <a:pt x="5892807" y="1840852"/>
                  </a:lnTo>
                  <a:lnTo>
                    <a:pt x="5911667" y="1930672"/>
                  </a:lnTo>
                  <a:lnTo>
                    <a:pt x="5930527" y="1863045"/>
                  </a:lnTo>
                  <a:lnTo>
                    <a:pt x="5949291" y="1927815"/>
                  </a:lnTo>
                  <a:lnTo>
                    <a:pt x="5968151" y="1790941"/>
                  </a:lnTo>
                  <a:lnTo>
                    <a:pt x="5987010" y="1960009"/>
                  </a:lnTo>
                  <a:lnTo>
                    <a:pt x="6005774" y="1958200"/>
                  </a:lnTo>
                  <a:lnTo>
                    <a:pt x="6024634" y="1890382"/>
                  </a:lnTo>
                  <a:lnTo>
                    <a:pt x="6043493" y="2017159"/>
                  </a:lnTo>
                  <a:lnTo>
                    <a:pt x="6062258" y="1956390"/>
                  </a:lnTo>
                  <a:lnTo>
                    <a:pt x="6081117" y="1936102"/>
                  </a:lnTo>
                  <a:lnTo>
                    <a:pt x="6099976" y="1857520"/>
                  </a:lnTo>
                  <a:lnTo>
                    <a:pt x="6118741" y="1818563"/>
                  </a:lnTo>
                  <a:lnTo>
                    <a:pt x="6156460" y="1540338"/>
                  </a:lnTo>
                  <a:lnTo>
                    <a:pt x="6175224" y="1897716"/>
                  </a:lnTo>
                  <a:lnTo>
                    <a:pt x="6194083" y="1681308"/>
                  </a:lnTo>
                  <a:lnTo>
                    <a:pt x="6212943" y="1858092"/>
                  </a:lnTo>
                  <a:lnTo>
                    <a:pt x="6231707" y="1765223"/>
                  </a:lnTo>
                  <a:lnTo>
                    <a:pt x="6250566" y="1891048"/>
                  </a:lnTo>
                  <a:lnTo>
                    <a:pt x="6269426" y="1838756"/>
                  </a:lnTo>
                  <a:lnTo>
                    <a:pt x="6288190" y="1677212"/>
                  </a:lnTo>
                  <a:lnTo>
                    <a:pt x="6325910" y="1465948"/>
                  </a:lnTo>
                  <a:lnTo>
                    <a:pt x="6344674" y="1671592"/>
                  </a:lnTo>
                  <a:lnTo>
                    <a:pt x="6363533" y="1714360"/>
                  </a:lnTo>
                  <a:lnTo>
                    <a:pt x="6382297" y="1802561"/>
                  </a:lnTo>
                  <a:lnTo>
                    <a:pt x="6420017" y="1756460"/>
                  </a:lnTo>
                  <a:lnTo>
                    <a:pt x="6438781" y="1912194"/>
                  </a:lnTo>
                  <a:lnTo>
                    <a:pt x="6457640" y="1827231"/>
                  </a:lnTo>
                  <a:lnTo>
                    <a:pt x="6476500" y="1943436"/>
                  </a:lnTo>
                  <a:lnTo>
                    <a:pt x="6495264" y="1996776"/>
                  </a:lnTo>
                  <a:lnTo>
                    <a:pt x="6514124" y="1986203"/>
                  </a:lnTo>
                  <a:lnTo>
                    <a:pt x="6532983" y="1909051"/>
                  </a:lnTo>
                  <a:lnTo>
                    <a:pt x="6551748" y="2046877"/>
                  </a:lnTo>
                  <a:lnTo>
                    <a:pt x="6570607" y="2079453"/>
                  </a:lnTo>
                  <a:lnTo>
                    <a:pt x="6589466" y="2020969"/>
                  </a:lnTo>
                  <a:lnTo>
                    <a:pt x="6608231" y="1996776"/>
                  </a:lnTo>
                  <a:lnTo>
                    <a:pt x="6627090" y="2029732"/>
                  </a:lnTo>
                  <a:lnTo>
                    <a:pt x="6645949" y="1969439"/>
                  </a:lnTo>
                  <a:lnTo>
                    <a:pt x="6664714" y="2001348"/>
                  </a:lnTo>
                  <a:lnTo>
                    <a:pt x="6683573" y="2010873"/>
                  </a:lnTo>
                  <a:lnTo>
                    <a:pt x="6702432" y="1096949"/>
                  </a:lnTo>
                  <a:lnTo>
                    <a:pt x="6721197" y="2065546"/>
                  </a:lnTo>
                  <a:lnTo>
                    <a:pt x="6740056" y="1958676"/>
                  </a:lnTo>
                  <a:lnTo>
                    <a:pt x="6758916" y="1978869"/>
                  </a:lnTo>
                  <a:lnTo>
                    <a:pt x="6777680" y="1950580"/>
                  </a:lnTo>
                  <a:lnTo>
                    <a:pt x="6796540" y="1982012"/>
                  </a:lnTo>
                  <a:lnTo>
                    <a:pt x="6815399" y="1909908"/>
                  </a:lnTo>
                  <a:lnTo>
                    <a:pt x="6834163" y="1966201"/>
                  </a:lnTo>
                  <a:lnTo>
                    <a:pt x="6853023" y="1927815"/>
                  </a:lnTo>
                  <a:lnTo>
                    <a:pt x="6871883" y="1889334"/>
                  </a:lnTo>
                  <a:lnTo>
                    <a:pt x="6890647" y="2022874"/>
                  </a:lnTo>
                  <a:lnTo>
                    <a:pt x="6909506" y="1868950"/>
                  </a:lnTo>
                  <a:lnTo>
                    <a:pt x="6928366" y="1895811"/>
                  </a:lnTo>
                  <a:lnTo>
                    <a:pt x="6947130" y="1997443"/>
                  </a:lnTo>
                  <a:lnTo>
                    <a:pt x="6965990" y="1800370"/>
                  </a:lnTo>
                  <a:lnTo>
                    <a:pt x="6984754" y="1769128"/>
                  </a:lnTo>
                  <a:lnTo>
                    <a:pt x="7003614" y="1866474"/>
                  </a:lnTo>
                  <a:lnTo>
                    <a:pt x="7022473" y="1809610"/>
                  </a:lnTo>
                  <a:lnTo>
                    <a:pt x="7041237" y="1915528"/>
                  </a:lnTo>
                  <a:lnTo>
                    <a:pt x="7060097" y="1929243"/>
                  </a:lnTo>
                  <a:lnTo>
                    <a:pt x="7078956" y="1869427"/>
                  </a:lnTo>
                  <a:lnTo>
                    <a:pt x="7097720" y="1974487"/>
                  </a:lnTo>
                  <a:lnTo>
                    <a:pt x="7116580" y="1803704"/>
                  </a:lnTo>
                  <a:lnTo>
                    <a:pt x="7135439" y="1731409"/>
                  </a:lnTo>
                  <a:lnTo>
                    <a:pt x="7154204" y="1767223"/>
                  </a:lnTo>
                  <a:lnTo>
                    <a:pt x="7173063" y="1894287"/>
                  </a:lnTo>
                  <a:lnTo>
                    <a:pt x="7191922" y="1897525"/>
                  </a:lnTo>
                  <a:lnTo>
                    <a:pt x="7210687" y="1995538"/>
                  </a:lnTo>
                  <a:lnTo>
                    <a:pt x="7229546" y="1893049"/>
                  </a:lnTo>
                </a:path>
              </a:pathLst>
            </a:custGeom>
            <a:noFill/>
            <a:ln w="19050" cap="flat">
              <a:solidFill>
                <a:srgbClr val="4C78A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grpSp>
          <p:nvGrpSpPr>
            <p:cNvPr id="95" name="Graphic 69">
              <a:extLst>
                <a:ext uri="{FF2B5EF4-FFF2-40B4-BE49-F238E27FC236}">
                  <a16:creationId xmlns:a16="http://schemas.microsoft.com/office/drawing/2014/main" id="{B483726C-0B2F-BD43-AB27-06C6C864D57A}"/>
                </a:ext>
              </a:extLst>
            </p:cNvPr>
            <p:cNvGrpSpPr/>
            <p:nvPr/>
          </p:nvGrpSpPr>
          <p:grpSpPr>
            <a:xfrm>
              <a:off x="2486025" y="2649950"/>
              <a:ext cx="7229475" cy="1826799"/>
              <a:chOff x="2486025" y="2649950"/>
              <a:chExt cx="7229475" cy="1826799"/>
            </a:xfrm>
          </p:grpSpPr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D2C1016C-7610-B144-8E2F-A260ACB5BDB8}"/>
                  </a:ext>
                </a:extLst>
              </p:cNvPr>
              <p:cNvSpPr/>
              <p:nvPr/>
            </p:nvSpPr>
            <p:spPr>
              <a:xfrm>
                <a:off x="2486025" y="2649950"/>
                <a:ext cx="7229475" cy="1826799"/>
              </a:xfrm>
              <a:custGeom>
                <a:avLst/>
                <a:gdLst>
                  <a:gd name="connsiteX0" fmla="*/ 7229546 w 7229475"/>
                  <a:gd name="connsiteY0" fmla="*/ 1826850 h 1826799"/>
                  <a:gd name="connsiteX1" fmla="*/ 71 w 7229475"/>
                  <a:gd name="connsiteY1" fmla="*/ 1826850 h 1826799"/>
                  <a:gd name="connsiteX2" fmla="*/ 71 w 7229475"/>
                  <a:gd name="connsiteY2" fmla="*/ 1826850 h 1826799"/>
                  <a:gd name="connsiteX3" fmla="*/ 338971 w 7229475"/>
                  <a:gd name="connsiteY3" fmla="*/ 1820563 h 1826799"/>
                  <a:gd name="connsiteX4" fmla="*/ 357735 w 7229475"/>
                  <a:gd name="connsiteY4" fmla="*/ 1817325 h 1826799"/>
                  <a:gd name="connsiteX5" fmla="*/ 376594 w 7229475"/>
                  <a:gd name="connsiteY5" fmla="*/ 1814182 h 1826799"/>
                  <a:gd name="connsiteX6" fmla="*/ 395454 w 7229475"/>
                  <a:gd name="connsiteY6" fmla="*/ 1760651 h 1826799"/>
                  <a:gd name="connsiteX7" fmla="*/ 451937 w 7229475"/>
                  <a:gd name="connsiteY7" fmla="*/ 1600155 h 1826799"/>
                  <a:gd name="connsiteX8" fmla="*/ 470701 w 7229475"/>
                  <a:gd name="connsiteY8" fmla="*/ 1504143 h 1826799"/>
                  <a:gd name="connsiteX9" fmla="*/ 677870 w 7229475"/>
                  <a:gd name="connsiteY9" fmla="*/ 451059 h 1826799"/>
                  <a:gd name="connsiteX10" fmla="*/ 696634 w 7229475"/>
                  <a:gd name="connsiteY10" fmla="*/ 399243 h 1826799"/>
                  <a:gd name="connsiteX11" fmla="*/ 753118 w 7229475"/>
                  <a:gd name="connsiteY11" fmla="*/ 243985 h 1826799"/>
                  <a:gd name="connsiteX12" fmla="*/ 771977 w 7229475"/>
                  <a:gd name="connsiteY12" fmla="*/ 315709 h 1826799"/>
                  <a:gd name="connsiteX13" fmla="*/ 828460 w 7229475"/>
                  <a:gd name="connsiteY13" fmla="*/ 530974 h 1826799"/>
                  <a:gd name="connsiteX14" fmla="*/ 847320 w 7229475"/>
                  <a:gd name="connsiteY14" fmla="*/ 430009 h 1826799"/>
                  <a:gd name="connsiteX15" fmla="*/ 903803 w 7229475"/>
                  <a:gd name="connsiteY15" fmla="*/ 127209 h 1826799"/>
                  <a:gd name="connsiteX16" fmla="*/ 922567 w 7229475"/>
                  <a:gd name="connsiteY16" fmla="*/ 153117 h 1826799"/>
                  <a:gd name="connsiteX17" fmla="*/ 979051 w 7229475"/>
                  <a:gd name="connsiteY17" fmla="*/ 230650 h 1826799"/>
                  <a:gd name="connsiteX18" fmla="*/ 997910 w 7229475"/>
                  <a:gd name="connsiteY18" fmla="*/ 315994 h 1826799"/>
                  <a:gd name="connsiteX19" fmla="*/ 1110877 w 7229475"/>
                  <a:gd name="connsiteY19" fmla="*/ 857014 h 1826799"/>
                  <a:gd name="connsiteX20" fmla="*/ 1129641 w 7229475"/>
                  <a:gd name="connsiteY20" fmla="*/ 952074 h 1826799"/>
                  <a:gd name="connsiteX21" fmla="*/ 1204984 w 7229475"/>
                  <a:gd name="connsiteY21" fmla="*/ 1243539 h 1826799"/>
                  <a:gd name="connsiteX22" fmla="*/ 1223843 w 7229475"/>
                  <a:gd name="connsiteY22" fmla="*/ 1365649 h 1826799"/>
                  <a:gd name="connsiteX23" fmla="*/ 1280326 w 7229475"/>
                  <a:gd name="connsiteY23" fmla="*/ 1731886 h 1826799"/>
                  <a:gd name="connsiteX24" fmla="*/ 1299091 w 7229475"/>
                  <a:gd name="connsiteY24" fmla="*/ 1750555 h 1826799"/>
                  <a:gd name="connsiteX25" fmla="*/ 1355574 w 7229475"/>
                  <a:gd name="connsiteY25" fmla="*/ 1806466 h 1826799"/>
                  <a:gd name="connsiteX26" fmla="*/ 1374433 w 7229475"/>
                  <a:gd name="connsiteY26" fmla="*/ 1811610 h 1826799"/>
                  <a:gd name="connsiteX27" fmla="*/ 1449776 w 7229475"/>
                  <a:gd name="connsiteY27" fmla="*/ 1826850 h 1826799"/>
                  <a:gd name="connsiteX28" fmla="*/ 1468540 w 7229475"/>
                  <a:gd name="connsiteY28" fmla="*/ 1826850 h 1826799"/>
                  <a:gd name="connsiteX29" fmla="*/ 2183963 w 7229475"/>
                  <a:gd name="connsiteY29" fmla="*/ 1826850 h 1826799"/>
                  <a:gd name="connsiteX30" fmla="*/ 2202823 w 7229475"/>
                  <a:gd name="connsiteY30" fmla="*/ 1788655 h 1826799"/>
                  <a:gd name="connsiteX31" fmla="*/ 2259306 w 7229475"/>
                  <a:gd name="connsiteY31" fmla="*/ 1673974 h 1826799"/>
                  <a:gd name="connsiteX32" fmla="*/ 2278070 w 7229475"/>
                  <a:gd name="connsiteY32" fmla="*/ 1663401 h 1826799"/>
                  <a:gd name="connsiteX33" fmla="*/ 2334553 w 7229475"/>
                  <a:gd name="connsiteY33" fmla="*/ 1631683 h 1826799"/>
                  <a:gd name="connsiteX34" fmla="*/ 2353413 w 7229475"/>
                  <a:gd name="connsiteY34" fmla="*/ 1593583 h 1826799"/>
                  <a:gd name="connsiteX35" fmla="*/ 2409896 w 7229475"/>
                  <a:gd name="connsiteY35" fmla="*/ 1479378 h 1826799"/>
                  <a:gd name="connsiteX36" fmla="*/ 2428756 w 7229475"/>
                  <a:gd name="connsiteY36" fmla="*/ 1470424 h 1826799"/>
                  <a:gd name="connsiteX37" fmla="*/ 2485239 w 7229475"/>
                  <a:gd name="connsiteY37" fmla="*/ 1443659 h 1826799"/>
                  <a:gd name="connsiteX38" fmla="*/ 2504003 w 7229475"/>
                  <a:gd name="connsiteY38" fmla="*/ 1463376 h 1826799"/>
                  <a:gd name="connsiteX39" fmla="*/ 2560486 w 7229475"/>
                  <a:gd name="connsiteY39" fmla="*/ 1522717 h 1826799"/>
                  <a:gd name="connsiteX40" fmla="*/ 2579346 w 7229475"/>
                  <a:gd name="connsiteY40" fmla="*/ 1442326 h 1826799"/>
                  <a:gd name="connsiteX41" fmla="*/ 2635829 w 7229475"/>
                  <a:gd name="connsiteY41" fmla="*/ 1201248 h 1826799"/>
                  <a:gd name="connsiteX42" fmla="*/ 2654689 w 7229475"/>
                  <a:gd name="connsiteY42" fmla="*/ 1259160 h 1826799"/>
                  <a:gd name="connsiteX43" fmla="*/ 2711172 w 7229475"/>
                  <a:gd name="connsiteY43" fmla="*/ 1432801 h 1826799"/>
                  <a:gd name="connsiteX44" fmla="*/ 2729936 w 7229475"/>
                  <a:gd name="connsiteY44" fmla="*/ 1393081 h 1826799"/>
                  <a:gd name="connsiteX45" fmla="*/ 2786419 w 7229475"/>
                  <a:gd name="connsiteY45" fmla="*/ 1274114 h 1826799"/>
                  <a:gd name="connsiteX46" fmla="*/ 2805279 w 7229475"/>
                  <a:gd name="connsiteY46" fmla="*/ 1331074 h 1826799"/>
                  <a:gd name="connsiteX47" fmla="*/ 2937010 w 7229475"/>
                  <a:gd name="connsiteY47" fmla="*/ 1727695 h 1826799"/>
                  <a:gd name="connsiteX48" fmla="*/ 2955869 w 7229475"/>
                  <a:gd name="connsiteY48" fmla="*/ 1741506 h 1826799"/>
                  <a:gd name="connsiteX49" fmla="*/ 3012352 w 7229475"/>
                  <a:gd name="connsiteY49" fmla="*/ 1782940 h 1826799"/>
                  <a:gd name="connsiteX50" fmla="*/ 3031212 w 7229475"/>
                  <a:gd name="connsiteY50" fmla="*/ 1786845 h 1826799"/>
                  <a:gd name="connsiteX51" fmla="*/ 3125319 w 7229475"/>
                  <a:gd name="connsiteY51" fmla="*/ 1812181 h 1826799"/>
                  <a:gd name="connsiteX52" fmla="*/ 3144178 w 7229475"/>
                  <a:gd name="connsiteY52" fmla="*/ 1819039 h 1826799"/>
                  <a:gd name="connsiteX53" fmla="*/ 3181802 w 7229475"/>
                  <a:gd name="connsiteY53" fmla="*/ 1826183 h 1826799"/>
                  <a:gd name="connsiteX54" fmla="*/ 3200662 w 7229475"/>
                  <a:gd name="connsiteY54" fmla="*/ 1826374 h 1826799"/>
                  <a:gd name="connsiteX55" fmla="*/ 3690151 w 7229475"/>
                  <a:gd name="connsiteY55" fmla="*/ 1826850 h 1826799"/>
                  <a:gd name="connsiteX56" fmla="*/ 3708916 w 7229475"/>
                  <a:gd name="connsiteY56" fmla="*/ 1826850 h 1826799"/>
                  <a:gd name="connsiteX57" fmla="*/ 3916084 w 7229475"/>
                  <a:gd name="connsiteY57" fmla="*/ 1826850 h 1826799"/>
                  <a:gd name="connsiteX58" fmla="*/ 3934849 w 7229475"/>
                  <a:gd name="connsiteY58" fmla="*/ 1817706 h 1826799"/>
                  <a:gd name="connsiteX59" fmla="*/ 4028956 w 7229475"/>
                  <a:gd name="connsiteY59" fmla="*/ 1764747 h 1826799"/>
                  <a:gd name="connsiteX60" fmla="*/ 4047815 w 7229475"/>
                  <a:gd name="connsiteY60" fmla="*/ 1751888 h 1826799"/>
                  <a:gd name="connsiteX61" fmla="*/ 4066675 w 7229475"/>
                  <a:gd name="connsiteY61" fmla="*/ 1739029 h 1826799"/>
                  <a:gd name="connsiteX62" fmla="*/ 4085439 w 7229475"/>
                  <a:gd name="connsiteY62" fmla="*/ 1687309 h 1826799"/>
                  <a:gd name="connsiteX63" fmla="*/ 4141922 w 7229475"/>
                  <a:gd name="connsiteY63" fmla="*/ 1532146 h 1826799"/>
                  <a:gd name="connsiteX64" fmla="*/ 4160782 w 7229475"/>
                  <a:gd name="connsiteY64" fmla="*/ 1557007 h 1826799"/>
                  <a:gd name="connsiteX65" fmla="*/ 4254889 w 7229475"/>
                  <a:gd name="connsiteY65" fmla="*/ 1672735 h 1826799"/>
                  <a:gd name="connsiteX66" fmla="*/ 4273748 w 7229475"/>
                  <a:gd name="connsiteY66" fmla="*/ 1693214 h 1826799"/>
                  <a:gd name="connsiteX67" fmla="*/ 4292608 w 7229475"/>
                  <a:gd name="connsiteY67" fmla="*/ 1713693 h 1826799"/>
                  <a:gd name="connsiteX68" fmla="*/ 4311372 w 7229475"/>
                  <a:gd name="connsiteY68" fmla="*/ 1683403 h 1826799"/>
                  <a:gd name="connsiteX69" fmla="*/ 4367855 w 7229475"/>
                  <a:gd name="connsiteY69" fmla="*/ 1592344 h 1826799"/>
                  <a:gd name="connsiteX70" fmla="*/ 4386715 w 7229475"/>
                  <a:gd name="connsiteY70" fmla="*/ 1587582 h 1826799"/>
                  <a:gd name="connsiteX71" fmla="*/ 4443198 w 7229475"/>
                  <a:gd name="connsiteY71" fmla="*/ 1573104 h 1826799"/>
                  <a:gd name="connsiteX72" fmla="*/ 4462058 w 7229475"/>
                  <a:gd name="connsiteY72" fmla="*/ 1580533 h 1826799"/>
                  <a:gd name="connsiteX73" fmla="*/ 4518541 w 7229475"/>
                  <a:gd name="connsiteY73" fmla="*/ 1602822 h 1826799"/>
                  <a:gd name="connsiteX74" fmla="*/ 4537305 w 7229475"/>
                  <a:gd name="connsiteY74" fmla="*/ 1599393 h 1826799"/>
                  <a:gd name="connsiteX75" fmla="*/ 4593788 w 7229475"/>
                  <a:gd name="connsiteY75" fmla="*/ 1589296 h 1826799"/>
                  <a:gd name="connsiteX76" fmla="*/ 4612648 w 7229475"/>
                  <a:gd name="connsiteY76" fmla="*/ 1618348 h 1826799"/>
                  <a:gd name="connsiteX77" fmla="*/ 4669131 w 7229475"/>
                  <a:gd name="connsiteY77" fmla="*/ 1705501 h 1826799"/>
                  <a:gd name="connsiteX78" fmla="*/ 4687895 w 7229475"/>
                  <a:gd name="connsiteY78" fmla="*/ 1694738 h 1826799"/>
                  <a:gd name="connsiteX79" fmla="*/ 4744378 w 7229475"/>
                  <a:gd name="connsiteY79" fmla="*/ 1662734 h 1826799"/>
                  <a:gd name="connsiteX80" fmla="*/ 4763238 w 7229475"/>
                  <a:gd name="connsiteY80" fmla="*/ 1671688 h 1826799"/>
                  <a:gd name="connsiteX81" fmla="*/ 4895064 w 7229475"/>
                  <a:gd name="connsiteY81" fmla="*/ 1730457 h 1826799"/>
                  <a:gd name="connsiteX82" fmla="*/ 4913828 w 7229475"/>
                  <a:gd name="connsiteY82" fmla="*/ 1752936 h 1826799"/>
                  <a:gd name="connsiteX83" fmla="*/ 4970311 w 7229475"/>
                  <a:gd name="connsiteY83" fmla="*/ 1820659 h 1826799"/>
                  <a:gd name="connsiteX84" fmla="*/ 4989171 w 7229475"/>
                  <a:gd name="connsiteY84" fmla="*/ 1822183 h 1826799"/>
                  <a:gd name="connsiteX85" fmla="*/ 5120997 w 7229475"/>
                  <a:gd name="connsiteY85" fmla="*/ 1826850 h 1826799"/>
                  <a:gd name="connsiteX86" fmla="*/ 5139761 w 7229475"/>
                  <a:gd name="connsiteY86" fmla="*/ 1826850 h 1826799"/>
                  <a:gd name="connsiteX87" fmla="*/ 5723453 w 7229475"/>
                  <a:gd name="connsiteY87" fmla="*/ 1826850 h 1826799"/>
                  <a:gd name="connsiteX88" fmla="*/ 5742217 w 7229475"/>
                  <a:gd name="connsiteY88" fmla="*/ 1816563 h 1826799"/>
                  <a:gd name="connsiteX89" fmla="*/ 5798701 w 7229475"/>
                  <a:gd name="connsiteY89" fmla="*/ 1785607 h 1826799"/>
                  <a:gd name="connsiteX90" fmla="*/ 5817560 w 7229475"/>
                  <a:gd name="connsiteY90" fmla="*/ 1727695 h 1826799"/>
                  <a:gd name="connsiteX91" fmla="*/ 5874044 w 7229475"/>
                  <a:gd name="connsiteY91" fmla="*/ 1553959 h 1826799"/>
                  <a:gd name="connsiteX92" fmla="*/ 5892807 w 7229475"/>
                  <a:gd name="connsiteY92" fmla="*/ 1436706 h 1826799"/>
                  <a:gd name="connsiteX93" fmla="*/ 6024634 w 7229475"/>
                  <a:gd name="connsiteY93" fmla="*/ 648703 h 1826799"/>
                  <a:gd name="connsiteX94" fmla="*/ 6043493 w 7229475"/>
                  <a:gd name="connsiteY94" fmla="*/ 562501 h 1826799"/>
                  <a:gd name="connsiteX95" fmla="*/ 6099976 w 7229475"/>
                  <a:gd name="connsiteY95" fmla="*/ 303898 h 1826799"/>
                  <a:gd name="connsiteX96" fmla="*/ 6118741 w 7229475"/>
                  <a:gd name="connsiteY96" fmla="*/ 263893 h 1826799"/>
                  <a:gd name="connsiteX97" fmla="*/ 6250566 w 7229475"/>
                  <a:gd name="connsiteY97" fmla="*/ 50 h 1826799"/>
                  <a:gd name="connsiteX98" fmla="*/ 6269426 w 7229475"/>
                  <a:gd name="connsiteY98" fmla="*/ 10146 h 1826799"/>
                  <a:gd name="connsiteX99" fmla="*/ 6325910 w 7229475"/>
                  <a:gd name="connsiteY99" fmla="*/ 40436 h 1826799"/>
                  <a:gd name="connsiteX100" fmla="*/ 6344674 w 7229475"/>
                  <a:gd name="connsiteY100" fmla="*/ 81584 h 1826799"/>
                  <a:gd name="connsiteX101" fmla="*/ 6401157 w 7229475"/>
                  <a:gd name="connsiteY101" fmla="*/ 204933 h 1826799"/>
                  <a:gd name="connsiteX102" fmla="*/ 6420017 w 7229475"/>
                  <a:gd name="connsiteY102" fmla="*/ 285324 h 1826799"/>
                  <a:gd name="connsiteX103" fmla="*/ 6551748 w 7229475"/>
                  <a:gd name="connsiteY103" fmla="*/ 879303 h 1826799"/>
                  <a:gd name="connsiteX104" fmla="*/ 6570607 w 7229475"/>
                  <a:gd name="connsiteY104" fmla="*/ 975791 h 1826799"/>
                  <a:gd name="connsiteX105" fmla="*/ 6702432 w 7229475"/>
                  <a:gd name="connsiteY105" fmla="*/ 1675593 h 1826799"/>
                  <a:gd name="connsiteX106" fmla="*/ 6721197 w 7229475"/>
                  <a:gd name="connsiteY106" fmla="*/ 1707121 h 1826799"/>
                  <a:gd name="connsiteX107" fmla="*/ 6777680 w 7229475"/>
                  <a:gd name="connsiteY107" fmla="*/ 1801609 h 1826799"/>
                  <a:gd name="connsiteX108" fmla="*/ 6796540 w 7229475"/>
                  <a:gd name="connsiteY108" fmla="*/ 1807895 h 1826799"/>
                  <a:gd name="connsiteX109" fmla="*/ 6871883 w 7229475"/>
                  <a:gd name="connsiteY109" fmla="*/ 1826850 h 1826799"/>
                  <a:gd name="connsiteX110" fmla="*/ 6890647 w 7229475"/>
                  <a:gd name="connsiteY110" fmla="*/ 1826850 h 1826799"/>
                  <a:gd name="connsiteX111" fmla="*/ 7229546 w 7229475"/>
                  <a:gd name="connsiteY111" fmla="*/ 1826850 h 1826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</a:cxnLst>
                <a:rect l="l" t="t" r="r" b="b"/>
                <a:pathLst>
                  <a:path w="7229475" h="1826799">
                    <a:moveTo>
                      <a:pt x="7229546" y="1826850"/>
                    </a:moveTo>
                    <a:lnTo>
                      <a:pt x="71" y="1826850"/>
                    </a:lnTo>
                    <a:lnTo>
                      <a:pt x="71" y="1826850"/>
                    </a:lnTo>
                    <a:lnTo>
                      <a:pt x="338971" y="1820563"/>
                    </a:lnTo>
                    <a:lnTo>
                      <a:pt x="357735" y="1817325"/>
                    </a:lnTo>
                    <a:lnTo>
                      <a:pt x="376594" y="1814182"/>
                    </a:lnTo>
                    <a:lnTo>
                      <a:pt x="395454" y="1760651"/>
                    </a:lnTo>
                    <a:lnTo>
                      <a:pt x="451937" y="1600155"/>
                    </a:lnTo>
                    <a:lnTo>
                      <a:pt x="470701" y="1504143"/>
                    </a:lnTo>
                    <a:lnTo>
                      <a:pt x="677870" y="451059"/>
                    </a:lnTo>
                    <a:lnTo>
                      <a:pt x="696634" y="399243"/>
                    </a:lnTo>
                    <a:lnTo>
                      <a:pt x="753118" y="243985"/>
                    </a:lnTo>
                    <a:lnTo>
                      <a:pt x="771977" y="315709"/>
                    </a:lnTo>
                    <a:lnTo>
                      <a:pt x="828460" y="530974"/>
                    </a:lnTo>
                    <a:lnTo>
                      <a:pt x="847320" y="430009"/>
                    </a:lnTo>
                    <a:lnTo>
                      <a:pt x="903803" y="127209"/>
                    </a:lnTo>
                    <a:lnTo>
                      <a:pt x="922567" y="153117"/>
                    </a:lnTo>
                    <a:lnTo>
                      <a:pt x="979051" y="230650"/>
                    </a:lnTo>
                    <a:lnTo>
                      <a:pt x="997910" y="315994"/>
                    </a:lnTo>
                    <a:lnTo>
                      <a:pt x="1110877" y="857014"/>
                    </a:lnTo>
                    <a:lnTo>
                      <a:pt x="1129641" y="952074"/>
                    </a:lnTo>
                    <a:lnTo>
                      <a:pt x="1204984" y="1243539"/>
                    </a:lnTo>
                    <a:lnTo>
                      <a:pt x="1223843" y="1365649"/>
                    </a:lnTo>
                    <a:lnTo>
                      <a:pt x="1280326" y="1731886"/>
                    </a:lnTo>
                    <a:lnTo>
                      <a:pt x="1299091" y="1750555"/>
                    </a:lnTo>
                    <a:lnTo>
                      <a:pt x="1355574" y="1806466"/>
                    </a:lnTo>
                    <a:lnTo>
                      <a:pt x="1374433" y="1811610"/>
                    </a:lnTo>
                    <a:lnTo>
                      <a:pt x="1449776" y="1826850"/>
                    </a:lnTo>
                    <a:lnTo>
                      <a:pt x="1468540" y="1826850"/>
                    </a:lnTo>
                    <a:lnTo>
                      <a:pt x="2183963" y="1826850"/>
                    </a:lnTo>
                    <a:lnTo>
                      <a:pt x="2202823" y="1788655"/>
                    </a:lnTo>
                    <a:lnTo>
                      <a:pt x="2259306" y="1673974"/>
                    </a:lnTo>
                    <a:lnTo>
                      <a:pt x="2278070" y="1663401"/>
                    </a:lnTo>
                    <a:lnTo>
                      <a:pt x="2334553" y="1631683"/>
                    </a:lnTo>
                    <a:lnTo>
                      <a:pt x="2353413" y="1593583"/>
                    </a:lnTo>
                    <a:lnTo>
                      <a:pt x="2409896" y="1479378"/>
                    </a:lnTo>
                    <a:lnTo>
                      <a:pt x="2428756" y="1470424"/>
                    </a:lnTo>
                    <a:lnTo>
                      <a:pt x="2485239" y="1443659"/>
                    </a:lnTo>
                    <a:lnTo>
                      <a:pt x="2504003" y="1463376"/>
                    </a:lnTo>
                    <a:lnTo>
                      <a:pt x="2560486" y="1522717"/>
                    </a:lnTo>
                    <a:lnTo>
                      <a:pt x="2579346" y="1442326"/>
                    </a:lnTo>
                    <a:lnTo>
                      <a:pt x="2635829" y="1201248"/>
                    </a:lnTo>
                    <a:lnTo>
                      <a:pt x="2654689" y="1259160"/>
                    </a:lnTo>
                    <a:lnTo>
                      <a:pt x="2711172" y="1432801"/>
                    </a:lnTo>
                    <a:lnTo>
                      <a:pt x="2729936" y="1393081"/>
                    </a:lnTo>
                    <a:lnTo>
                      <a:pt x="2786419" y="1274114"/>
                    </a:lnTo>
                    <a:lnTo>
                      <a:pt x="2805279" y="1331074"/>
                    </a:lnTo>
                    <a:lnTo>
                      <a:pt x="2937010" y="1727695"/>
                    </a:lnTo>
                    <a:lnTo>
                      <a:pt x="2955869" y="1741506"/>
                    </a:lnTo>
                    <a:lnTo>
                      <a:pt x="3012352" y="1782940"/>
                    </a:lnTo>
                    <a:lnTo>
                      <a:pt x="3031212" y="1786845"/>
                    </a:lnTo>
                    <a:lnTo>
                      <a:pt x="3125319" y="1812181"/>
                    </a:lnTo>
                    <a:lnTo>
                      <a:pt x="3144178" y="1819039"/>
                    </a:lnTo>
                    <a:lnTo>
                      <a:pt x="3181802" y="1826183"/>
                    </a:lnTo>
                    <a:lnTo>
                      <a:pt x="3200662" y="1826374"/>
                    </a:lnTo>
                    <a:lnTo>
                      <a:pt x="3690151" y="1826850"/>
                    </a:lnTo>
                    <a:lnTo>
                      <a:pt x="3708916" y="1826850"/>
                    </a:lnTo>
                    <a:lnTo>
                      <a:pt x="3916084" y="1826850"/>
                    </a:lnTo>
                    <a:lnTo>
                      <a:pt x="3934849" y="1817706"/>
                    </a:lnTo>
                    <a:lnTo>
                      <a:pt x="4028956" y="1764747"/>
                    </a:lnTo>
                    <a:lnTo>
                      <a:pt x="4047815" y="1751888"/>
                    </a:lnTo>
                    <a:lnTo>
                      <a:pt x="4066675" y="1739029"/>
                    </a:lnTo>
                    <a:lnTo>
                      <a:pt x="4085439" y="1687309"/>
                    </a:lnTo>
                    <a:lnTo>
                      <a:pt x="4141922" y="1532146"/>
                    </a:lnTo>
                    <a:lnTo>
                      <a:pt x="4160782" y="1557007"/>
                    </a:lnTo>
                    <a:lnTo>
                      <a:pt x="4254889" y="1672735"/>
                    </a:lnTo>
                    <a:lnTo>
                      <a:pt x="4273748" y="1693214"/>
                    </a:lnTo>
                    <a:lnTo>
                      <a:pt x="4292608" y="1713693"/>
                    </a:lnTo>
                    <a:lnTo>
                      <a:pt x="4311372" y="1683403"/>
                    </a:lnTo>
                    <a:lnTo>
                      <a:pt x="4367855" y="1592344"/>
                    </a:lnTo>
                    <a:lnTo>
                      <a:pt x="4386715" y="1587582"/>
                    </a:lnTo>
                    <a:lnTo>
                      <a:pt x="4443198" y="1573104"/>
                    </a:lnTo>
                    <a:lnTo>
                      <a:pt x="4462058" y="1580533"/>
                    </a:lnTo>
                    <a:lnTo>
                      <a:pt x="4518541" y="1602822"/>
                    </a:lnTo>
                    <a:lnTo>
                      <a:pt x="4537305" y="1599393"/>
                    </a:lnTo>
                    <a:lnTo>
                      <a:pt x="4593788" y="1589296"/>
                    </a:lnTo>
                    <a:lnTo>
                      <a:pt x="4612648" y="1618348"/>
                    </a:lnTo>
                    <a:lnTo>
                      <a:pt x="4669131" y="1705501"/>
                    </a:lnTo>
                    <a:lnTo>
                      <a:pt x="4687895" y="1694738"/>
                    </a:lnTo>
                    <a:lnTo>
                      <a:pt x="4744378" y="1662734"/>
                    </a:lnTo>
                    <a:lnTo>
                      <a:pt x="4763238" y="1671688"/>
                    </a:lnTo>
                    <a:lnTo>
                      <a:pt x="4895064" y="1730457"/>
                    </a:lnTo>
                    <a:lnTo>
                      <a:pt x="4913828" y="1752936"/>
                    </a:lnTo>
                    <a:lnTo>
                      <a:pt x="4970311" y="1820659"/>
                    </a:lnTo>
                    <a:lnTo>
                      <a:pt x="4989171" y="1822183"/>
                    </a:lnTo>
                    <a:lnTo>
                      <a:pt x="5120997" y="1826850"/>
                    </a:lnTo>
                    <a:lnTo>
                      <a:pt x="5139761" y="1826850"/>
                    </a:lnTo>
                    <a:lnTo>
                      <a:pt x="5723453" y="1826850"/>
                    </a:lnTo>
                    <a:lnTo>
                      <a:pt x="5742217" y="1816563"/>
                    </a:lnTo>
                    <a:lnTo>
                      <a:pt x="5798701" y="1785607"/>
                    </a:lnTo>
                    <a:lnTo>
                      <a:pt x="5817560" y="1727695"/>
                    </a:lnTo>
                    <a:lnTo>
                      <a:pt x="5874044" y="1553959"/>
                    </a:lnTo>
                    <a:lnTo>
                      <a:pt x="5892807" y="1436706"/>
                    </a:lnTo>
                    <a:lnTo>
                      <a:pt x="6024634" y="648703"/>
                    </a:lnTo>
                    <a:lnTo>
                      <a:pt x="6043493" y="562501"/>
                    </a:lnTo>
                    <a:lnTo>
                      <a:pt x="6099976" y="303898"/>
                    </a:lnTo>
                    <a:lnTo>
                      <a:pt x="6118741" y="263893"/>
                    </a:lnTo>
                    <a:lnTo>
                      <a:pt x="6250566" y="50"/>
                    </a:lnTo>
                    <a:lnTo>
                      <a:pt x="6269426" y="10146"/>
                    </a:lnTo>
                    <a:lnTo>
                      <a:pt x="6325910" y="40436"/>
                    </a:lnTo>
                    <a:lnTo>
                      <a:pt x="6344674" y="81584"/>
                    </a:lnTo>
                    <a:lnTo>
                      <a:pt x="6401157" y="204933"/>
                    </a:lnTo>
                    <a:lnTo>
                      <a:pt x="6420017" y="285324"/>
                    </a:lnTo>
                    <a:lnTo>
                      <a:pt x="6551748" y="879303"/>
                    </a:lnTo>
                    <a:lnTo>
                      <a:pt x="6570607" y="975791"/>
                    </a:lnTo>
                    <a:lnTo>
                      <a:pt x="6702432" y="1675593"/>
                    </a:lnTo>
                    <a:lnTo>
                      <a:pt x="6721197" y="1707121"/>
                    </a:lnTo>
                    <a:lnTo>
                      <a:pt x="6777680" y="1801609"/>
                    </a:lnTo>
                    <a:lnTo>
                      <a:pt x="6796540" y="1807895"/>
                    </a:lnTo>
                    <a:lnTo>
                      <a:pt x="6871883" y="1826850"/>
                    </a:lnTo>
                    <a:lnTo>
                      <a:pt x="6890647" y="1826850"/>
                    </a:lnTo>
                    <a:lnTo>
                      <a:pt x="7229546" y="1826850"/>
                    </a:lnTo>
                  </a:path>
                </a:pathLst>
              </a:custGeom>
              <a:solidFill>
                <a:srgbClr val="FF7F0E">
                  <a:alpha val="10000"/>
                </a:srgb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7149DED1-AAE6-464E-84D2-FDFFD5EFE2A6}"/>
                  </a:ext>
                </a:extLst>
              </p:cNvPr>
              <p:cNvSpPr/>
              <p:nvPr/>
            </p:nvSpPr>
            <p:spPr>
              <a:xfrm>
                <a:off x="2486025" y="2649950"/>
                <a:ext cx="7229475" cy="1826799"/>
              </a:xfrm>
              <a:custGeom>
                <a:avLst/>
                <a:gdLst>
                  <a:gd name="connsiteX0" fmla="*/ 71 w 7229475"/>
                  <a:gd name="connsiteY0" fmla="*/ 1826850 h 1826799"/>
                  <a:gd name="connsiteX1" fmla="*/ 338971 w 7229475"/>
                  <a:gd name="connsiteY1" fmla="*/ 1820563 h 1826799"/>
                  <a:gd name="connsiteX2" fmla="*/ 357735 w 7229475"/>
                  <a:gd name="connsiteY2" fmla="*/ 1817325 h 1826799"/>
                  <a:gd name="connsiteX3" fmla="*/ 376594 w 7229475"/>
                  <a:gd name="connsiteY3" fmla="*/ 1814182 h 1826799"/>
                  <a:gd name="connsiteX4" fmla="*/ 395454 w 7229475"/>
                  <a:gd name="connsiteY4" fmla="*/ 1760651 h 1826799"/>
                  <a:gd name="connsiteX5" fmla="*/ 451937 w 7229475"/>
                  <a:gd name="connsiteY5" fmla="*/ 1600155 h 1826799"/>
                  <a:gd name="connsiteX6" fmla="*/ 470701 w 7229475"/>
                  <a:gd name="connsiteY6" fmla="*/ 1504143 h 1826799"/>
                  <a:gd name="connsiteX7" fmla="*/ 677870 w 7229475"/>
                  <a:gd name="connsiteY7" fmla="*/ 451059 h 1826799"/>
                  <a:gd name="connsiteX8" fmla="*/ 696634 w 7229475"/>
                  <a:gd name="connsiteY8" fmla="*/ 399243 h 1826799"/>
                  <a:gd name="connsiteX9" fmla="*/ 753118 w 7229475"/>
                  <a:gd name="connsiteY9" fmla="*/ 243985 h 1826799"/>
                  <a:gd name="connsiteX10" fmla="*/ 771977 w 7229475"/>
                  <a:gd name="connsiteY10" fmla="*/ 315709 h 1826799"/>
                  <a:gd name="connsiteX11" fmla="*/ 828460 w 7229475"/>
                  <a:gd name="connsiteY11" fmla="*/ 530974 h 1826799"/>
                  <a:gd name="connsiteX12" fmla="*/ 847320 w 7229475"/>
                  <a:gd name="connsiteY12" fmla="*/ 430009 h 1826799"/>
                  <a:gd name="connsiteX13" fmla="*/ 903803 w 7229475"/>
                  <a:gd name="connsiteY13" fmla="*/ 127209 h 1826799"/>
                  <a:gd name="connsiteX14" fmla="*/ 922567 w 7229475"/>
                  <a:gd name="connsiteY14" fmla="*/ 153117 h 1826799"/>
                  <a:gd name="connsiteX15" fmla="*/ 979051 w 7229475"/>
                  <a:gd name="connsiteY15" fmla="*/ 230650 h 1826799"/>
                  <a:gd name="connsiteX16" fmla="*/ 997910 w 7229475"/>
                  <a:gd name="connsiteY16" fmla="*/ 315994 h 1826799"/>
                  <a:gd name="connsiteX17" fmla="*/ 1110877 w 7229475"/>
                  <a:gd name="connsiteY17" fmla="*/ 857014 h 1826799"/>
                  <a:gd name="connsiteX18" fmla="*/ 1129641 w 7229475"/>
                  <a:gd name="connsiteY18" fmla="*/ 952074 h 1826799"/>
                  <a:gd name="connsiteX19" fmla="*/ 1204984 w 7229475"/>
                  <a:gd name="connsiteY19" fmla="*/ 1243539 h 1826799"/>
                  <a:gd name="connsiteX20" fmla="*/ 1223843 w 7229475"/>
                  <a:gd name="connsiteY20" fmla="*/ 1365649 h 1826799"/>
                  <a:gd name="connsiteX21" fmla="*/ 1280326 w 7229475"/>
                  <a:gd name="connsiteY21" fmla="*/ 1731886 h 1826799"/>
                  <a:gd name="connsiteX22" fmla="*/ 1299091 w 7229475"/>
                  <a:gd name="connsiteY22" fmla="*/ 1750555 h 1826799"/>
                  <a:gd name="connsiteX23" fmla="*/ 1355574 w 7229475"/>
                  <a:gd name="connsiteY23" fmla="*/ 1806466 h 1826799"/>
                  <a:gd name="connsiteX24" fmla="*/ 1374433 w 7229475"/>
                  <a:gd name="connsiteY24" fmla="*/ 1811610 h 1826799"/>
                  <a:gd name="connsiteX25" fmla="*/ 1449776 w 7229475"/>
                  <a:gd name="connsiteY25" fmla="*/ 1826850 h 1826799"/>
                  <a:gd name="connsiteX26" fmla="*/ 1468540 w 7229475"/>
                  <a:gd name="connsiteY26" fmla="*/ 1826850 h 1826799"/>
                  <a:gd name="connsiteX27" fmla="*/ 2183963 w 7229475"/>
                  <a:gd name="connsiteY27" fmla="*/ 1826850 h 1826799"/>
                  <a:gd name="connsiteX28" fmla="*/ 2202823 w 7229475"/>
                  <a:gd name="connsiteY28" fmla="*/ 1788655 h 1826799"/>
                  <a:gd name="connsiteX29" fmla="*/ 2259306 w 7229475"/>
                  <a:gd name="connsiteY29" fmla="*/ 1673974 h 1826799"/>
                  <a:gd name="connsiteX30" fmla="*/ 2278070 w 7229475"/>
                  <a:gd name="connsiteY30" fmla="*/ 1663401 h 1826799"/>
                  <a:gd name="connsiteX31" fmla="*/ 2334553 w 7229475"/>
                  <a:gd name="connsiteY31" fmla="*/ 1631683 h 1826799"/>
                  <a:gd name="connsiteX32" fmla="*/ 2353413 w 7229475"/>
                  <a:gd name="connsiteY32" fmla="*/ 1593583 h 1826799"/>
                  <a:gd name="connsiteX33" fmla="*/ 2409896 w 7229475"/>
                  <a:gd name="connsiteY33" fmla="*/ 1479378 h 1826799"/>
                  <a:gd name="connsiteX34" fmla="*/ 2428756 w 7229475"/>
                  <a:gd name="connsiteY34" fmla="*/ 1470424 h 1826799"/>
                  <a:gd name="connsiteX35" fmla="*/ 2485239 w 7229475"/>
                  <a:gd name="connsiteY35" fmla="*/ 1443659 h 1826799"/>
                  <a:gd name="connsiteX36" fmla="*/ 2504003 w 7229475"/>
                  <a:gd name="connsiteY36" fmla="*/ 1463376 h 1826799"/>
                  <a:gd name="connsiteX37" fmla="*/ 2560486 w 7229475"/>
                  <a:gd name="connsiteY37" fmla="*/ 1522717 h 1826799"/>
                  <a:gd name="connsiteX38" fmla="*/ 2579346 w 7229475"/>
                  <a:gd name="connsiteY38" fmla="*/ 1442326 h 1826799"/>
                  <a:gd name="connsiteX39" fmla="*/ 2635829 w 7229475"/>
                  <a:gd name="connsiteY39" fmla="*/ 1201248 h 1826799"/>
                  <a:gd name="connsiteX40" fmla="*/ 2654689 w 7229475"/>
                  <a:gd name="connsiteY40" fmla="*/ 1259160 h 1826799"/>
                  <a:gd name="connsiteX41" fmla="*/ 2711172 w 7229475"/>
                  <a:gd name="connsiteY41" fmla="*/ 1432801 h 1826799"/>
                  <a:gd name="connsiteX42" fmla="*/ 2729936 w 7229475"/>
                  <a:gd name="connsiteY42" fmla="*/ 1393081 h 1826799"/>
                  <a:gd name="connsiteX43" fmla="*/ 2786419 w 7229475"/>
                  <a:gd name="connsiteY43" fmla="*/ 1274114 h 1826799"/>
                  <a:gd name="connsiteX44" fmla="*/ 2805279 w 7229475"/>
                  <a:gd name="connsiteY44" fmla="*/ 1331074 h 1826799"/>
                  <a:gd name="connsiteX45" fmla="*/ 2937010 w 7229475"/>
                  <a:gd name="connsiteY45" fmla="*/ 1727695 h 1826799"/>
                  <a:gd name="connsiteX46" fmla="*/ 2955869 w 7229475"/>
                  <a:gd name="connsiteY46" fmla="*/ 1741506 h 1826799"/>
                  <a:gd name="connsiteX47" fmla="*/ 3012352 w 7229475"/>
                  <a:gd name="connsiteY47" fmla="*/ 1782940 h 1826799"/>
                  <a:gd name="connsiteX48" fmla="*/ 3031212 w 7229475"/>
                  <a:gd name="connsiteY48" fmla="*/ 1786845 h 1826799"/>
                  <a:gd name="connsiteX49" fmla="*/ 3125319 w 7229475"/>
                  <a:gd name="connsiteY49" fmla="*/ 1812181 h 1826799"/>
                  <a:gd name="connsiteX50" fmla="*/ 3144178 w 7229475"/>
                  <a:gd name="connsiteY50" fmla="*/ 1819039 h 1826799"/>
                  <a:gd name="connsiteX51" fmla="*/ 3181802 w 7229475"/>
                  <a:gd name="connsiteY51" fmla="*/ 1826183 h 1826799"/>
                  <a:gd name="connsiteX52" fmla="*/ 3200662 w 7229475"/>
                  <a:gd name="connsiteY52" fmla="*/ 1826374 h 1826799"/>
                  <a:gd name="connsiteX53" fmla="*/ 3690151 w 7229475"/>
                  <a:gd name="connsiteY53" fmla="*/ 1826850 h 1826799"/>
                  <a:gd name="connsiteX54" fmla="*/ 3708916 w 7229475"/>
                  <a:gd name="connsiteY54" fmla="*/ 1826850 h 1826799"/>
                  <a:gd name="connsiteX55" fmla="*/ 3916084 w 7229475"/>
                  <a:gd name="connsiteY55" fmla="*/ 1826850 h 1826799"/>
                  <a:gd name="connsiteX56" fmla="*/ 3934849 w 7229475"/>
                  <a:gd name="connsiteY56" fmla="*/ 1817706 h 1826799"/>
                  <a:gd name="connsiteX57" fmla="*/ 4028956 w 7229475"/>
                  <a:gd name="connsiteY57" fmla="*/ 1764747 h 1826799"/>
                  <a:gd name="connsiteX58" fmla="*/ 4047815 w 7229475"/>
                  <a:gd name="connsiteY58" fmla="*/ 1751888 h 1826799"/>
                  <a:gd name="connsiteX59" fmla="*/ 4066675 w 7229475"/>
                  <a:gd name="connsiteY59" fmla="*/ 1739029 h 1826799"/>
                  <a:gd name="connsiteX60" fmla="*/ 4085439 w 7229475"/>
                  <a:gd name="connsiteY60" fmla="*/ 1687309 h 1826799"/>
                  <a:gd name="connsiteX61" fmla="*/ 4141922 w 7229475"/>
                  <a:gd name="connsiteY61" fmla="*/ 1532146 h 1826799"/>
                  <a:gd name="connsiteX62" fmla="*/ 4160782 w 7229475"/>
                  <a:gd name="connsiteY62" fmla="*/ 1557007 h 1826799"/>
                  <a:gd name="connsiteX63" fmla="*/ 4254889 w 7229475"/>
                  <a:gd name="connsiteY63" fmla="*/ 1672735 h 1826799"/>
                  <a:gd name="connsiteX64" fmla="*/ 4273748 w 7229475"/>
                  <a:gd name="connsiteY64" fmla="*/ 1693214 h 1826799"/>
                  <a:gd name="connsiteX65" fmla="*/ 4292608 w 7229475"/>
                  <a:gd name="connsiteY65" fmla="*/ 1713693 h 1826799"/>
                  <a:gd name="connsiteX66" fmla="*/ 4311372 w 7229475"/>
                  <a:gd name="connsiteY66" fmla="*/ 1683403 h 1826799"/>
                  <a:gd name="connsiteX67" fmla="*/ 4367855 w 7229475"/>
                  <a:gd name="connsiteY67" fmla="*/ 1592344 h 1826799"/>
                  <a:gd name="connsiteX68" fmla="*/ 4386715 w 7229475"/>
                  <a:gd name="connsiteY68" fmla="*/ 1587582 h 1826799"/>
                  <a:gd name="connsiteX69" fmla="*/ 4443198 w 7229475"/>
                  <a:gd name="connsiteY69" fmla="*/ 1573104 h 1826799"/>
                  <a:gd name="connsiteX70" fmla="*/ 4462058 w 7229475"/>
                  <a:gd name="connsiteY70" fmla="*/ 1580533 h 1826799"/>
                  <a:gd name="connsiteX71" fmla="*/ 4518541 w 7229475"/>
                  <a:gd name="connsiteY71" fmla="*/ 1602822 h 1826799"/>
                  <a:gd name="connsiteX72" fmla="*/ 4537305 w 7229475"/>
                  <a:gd name="connsiteY72" fmla="*/ 1599393 h 1826799"/>
                  <a:gd name="connsiteX73" fmla="*/ 4593788 w 7229475"/>
                  <a:gd name="connsiteY73" fmla="*/ 1589296 h 1826799"/>
                  <a:gd name="connsiteX74" fmla="*/ 4612648 w 7229475"/>
                  <a:gd name="connsiteY74" fmla="*/ 1618348 h 1826799"/>
                  <a:gd name="connsiteX75" fmla="*/ 4669131 w 7229475"/>
                  <a:gd name="connsiteY75" fmla="*/ 1705501 h 1826799"/>
                  <a:gd name="connsiteX76" fmla="*/ 4687895 w 7229475"/>
                  <a:gd name="connsiteY76" fmla="*/ 1694738 h 1826799"/>
                  <a:gd name="connsiteX77" fmla="*/ 4744378 w 7229475"/>
                  <a:gd name="connsiteY77" fmla="*/ 1662734 h 1826799"/>
                  <a:gd name="connsiteX78" fmla="*/ 4763238 w 7229475"/>
                  <a:gd name="connsiteY78" fmla="*/ 1671688 h 1826799"/>
                  <a:gd name="connsiteX79" fmla="*/ 4895064 w 7229475"/>
                  <a:gd name="connsiteY79" fmla="*/ 1730457 h 1826799"/>
                  <a:gd name="connsiteX80" fmla="*/ 4913828 w 7229475"/>
                  <a:gd name="connsiteY80" fmla="*/ 1752936 h 1826799"/>
                  <a:gd name="connsiteX81" fmla="*/ 4970311 w 7229475"/>
                  <a:gd name="connsiteY81" fmla="*/ 1820659 h 1826799"/>
                  <a:gd name="connsiteX82" fmla="*/ 4989171 w 7229475"/>
                  <a:gd name="connsiteY82" fmla="*/ 1822183 h 1826799"/>
                  <a:gd name="connsiteX83" fmla="*/ 5120997 w 7229475"/>
                  <a:gd name="connsiteY83" fmla="*/ 1826850 h 1826799"/>
                  <a:gd name="connsiteX84" fmla="*/ 5139761 w 7229475"/>
                  <a:gd name="connsiteY84" fmla="*/ 1826850 h 1826799"/>
                  <a:gd name="connsiteX85" fmla="*/ 5723453 w 7229475"/>
                  <a:gd name="connsiteY85" fmla="*/ 1826850 h 1826799"/>
                  <a:gd name="connsiteX86" fmla="*/ 5742217 w 7229475"/>
                  <a:gd name="connsiteY86" fmla="*/ 1816563 h 1826799"/>
                  <a:gd name="connsiteX87" fmla="*/ 5798701 w 7229475"/>
                  <a:gd name="connsiteY87" fmla="*/ 1785607 h 1826799"/>
                  <a:gd name="connsiteX88" fmla="*/ 5817560 w 7229475"/>
                  <a:gd name="connsiteY88" fmla="*/ 1727695 h 1826799"/>
                  <a:gd name="connsiteX89" fmla="*/ 5874044 w 7229475"/>
                  <a:gd name="connsiteY89" fmla="*/ 1553959 h 1826799"/>
                  <a:gd name="connsiteX90" fmla="*/ 5892807 w 7229475"/>
                  <a:gd name="connsiteY90" fmla="*/ 1436706 h 1826799"/>
                  <a:gd name="connsiteX91" fmla="*/ 6024634 w 7229475"/>
                  <a:gd name="connsiteY91" fmla="*/ 648703 h 1826799"/>
                  <a:gd name="connsiteX92" fmla="*/ 6043493 w 7229475"/>
                  <a:gd name="connsiteY92" fmla="*/ 562501 h 1826799"/>
                  <a:gd name="connsiteX93" fmla="*/ 6099976 w 7229475"/>
                  <a:gd name="connsiteY93" fmla="*/ 303898 h 1826799"/>
                  <a:gd name="connsiteX94" fmla="*/ 6118741 w 7229475"/>
                  <a:gd name="connsiteY94" fmla="*/ 263893 h 1826799"/>
                  <a:gd name="connsiteX95" fmla="*/ 6250566 w 7229475"/>
                  <a:gd name="connsiteY95" fmla="*/ 50 h 1826799"/>
                  <a:gd name="connsiteX96" fmla="*/ 6269426 w 7229475"/>
                  <a:gd name="connsiteY96" fmla="*/ 10146 h 1826799"/>
                  <a:gd name="connsiteX97" fmla="*/ 6325910 w 7229475"/>
                  <a:gd name="connsiteY97" fmla="*/ 40436 h 1826799"/>
                  <a:gd name="connsiteX98" fmla="*/ 6344674 w 7229475"/>
                  <a:gd name="connsiteY98" fmla="*/ 81584 h 1826799"/>
                  <a:gd name="connsiteX99" fmla="*/ 6401157 w 7229475"/>
                  <a:gd name="connsiteY99" fmla="*/ 204933 h 1826799"/>
                  <a:gd name="connsiteX100" fmla="*/ 6420017 w 7229475"/>
                  <a:gd name="connsiteY100" fmla="*/ 285324 h 1826799"/>
                  <a:gd name="connsiteX101" fmla="*/ 6551748 w 7229475"/>
                  <a:gd name="connsiteY101" fmla="*/ 879303 h 1826799"/>
                  <a:gd name="connsiteX102" fmla="*/ 6570607 w 7229475"/>
                  <a:gd name="connsiteY102" fmla="*/ 975791 h 1826799"/>
                  <a:gd name="connsiteX103" fmla="*/ 6702432 w 7229475"/>
                  <a:gd name="connsiteY103" fmla="*/ 1675593 h 1826799"/>
                  <a:gd name="connsiteX104" fmla="*/ 6721197 w 7229475"/>
                  <a:gd name="connsiteY104" fmla="*/ 1707121 h 1826799"/>
                  <a:gd name="connsiteX105" fmla="*/ 6777680 w 7229475"/>
                  <a:gd name="connsiteY105" fmla="*/ 1801609 h 1826799"/>
                  <a:gd name="connsiteX106" fmla="*/ 6796540 w 7229475"/>
                  <a:gd name="connsiteY106" fmla="*/ 1807895 h 1826799"/>
                  <a:gd name="connsiteX107" fmla="*/ 6871883 w 7229475"/>
                  <a:gd name="connsiteY107" fmla="*/ 1826850 h 1826799"/>
                  <a:gd name="connsiteX108" fmla="*/ 6890647 w 7229475"/>
                  <a:gd name="connsiteY108" fmla="*/ 1826850 h 1826799"/>
                  <a:gd name="connsiteX109" fmla="*/ 7229546 w 7229475"/>
                  <a:gd name="connsiteY109" fmla="*/ 1826850 h 1826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</a:cxnLst>
                <a:rect l="l" t="t" r="r" b="b"/>
                <a:pathLst>
                  <a:path w="7229475" h="1826799">
                    <a:moveTo>
                      <a:pt x="71" y="1826850"/>
                    </a:moveTo>
                    <a:lnTo>
                      <a:pt x="338971" y="1820563"/>
                    </a:lnTo>
                    <a:lnTo>
                      <a:pt x="357735" y="1817325"/>
                    </a:lnTo>
                    <a:lnTo>
                      <a:pt x="376594" y="1814182"/>
                    </a:lnTo>
                    <a:lnTo>
                      <a:pt x="395454" y="1760651"/>
                    </a:lnTo>
                    <a:lnTo>
                      <a:pt x="451937" y="1600155"/>
                    </a:lnTo>
                    <a:lnTo>
                      <a:pt x="470701" y="1504143"/>
                    </a:lnTo>
                    <a:lnTo>
                      <a:pt x="677870" y="451059"/>
                    </a:lnTo>
                    <a:lnTo>
                      <a:pt x="696634" y="399243"/>
                    </a:lnTo>
                    <a:lnTo>
                      <a:pt x="753118" y="243985"/>
                    </a:lnTo>
                    <a:lnTo>
                      <a:pt x="771977" y="315709"/>
                    </a:lnTo>
                    <a:lnTo>
                      <a:pt x="828460" y="530974"/>
                    </a:lnTo>
                    <a:lnTo>
                      <a:pt x="847320" y="430009"/>
                    </a:lnTo>
                    <a:lnTo>
                      <a:pt x="903803" y="127209"/>
                    </a:lnTo>
                    <a:lnTo>
                      <a:pt x="922567" y="153117"/>
                    </a:lnTo>
                    <a:lnTo>
                      <a:pt x="979051" y="230650"/>
                    </a:lnTo>
                    <a:lnTo>
                      <a:pt x="997910" y="315994"/>
                    </a:lnTo>
                    <a:lnTo>
                      <a:pt x="1110877" y="857014"/>
                    </a:lnTo>
                    <a:lnTo>
                      <a:pt x="1129641" y="952074"/>
                    </a:lnTo>
                    <a:lnTo>
                      <a:pt x="1204984" y="1243539"/>
                    </a:lnTo>
                    <a:lnTo>
                      <a:pt x="1223843" y="1365649"/>
                    </a:lnTo>
                    <a:lnTo>
                      <a:pt x="1280326" y="1731886"/>
                    </a:lnTo>
                    <a:lnTo>
                      <a:pt x="1299091" y="1750555"/>
                    </a:lnTo>
                    <a:lnTo>
                      <a:pt x="1355574" y="1806466"/>
                    </a:lnTo>
                    <a:lnTo>
                      <a:pt x="1374433" y="1811610"/>
                    </a:lnTo>
                    <a:lnTo>
                      <a:pt x="1449776" y="1826850"/>
                    </a:lnTo>
                    <a:lnTo>
                      <a:pt x="1468540" y="1826850"/>
                    </a:lnTo>
                    <a:lnTo>
                      <a:pt x="2183963" y="1826850"/>
                    </a:lnTo>
                    <a:lnTo>
                      <a:pt x="2202823" y="1788655"/>
                    </a:lnTo>
                    <a:lnTo>
                      <a:pt x="2259306" y="1673974"/>
                    </a:lnTo>
                    <a:lnTo>
                      <a:pt x="2278070" y="1663401"/>
                    </a:lnTo>
                    <a:lnTo>
                      <a:pt x="2334553" y="1631683"/>
                    </a:lnTo>
                    <a:lnTo>
                      <a:pt x="2353413" y="1593583"/>
                    </a:lnTo>
                    <a:lnTo>
                      <a:pt x="2409896" y="1479378"/>
                    </a:lnTo>
                    <a:lnTo>
                      <a:pt x="2428756" y="1470424"/>
                    </a:lnTo>
                    <a:lnTo>
                      <a:pt x="2485239" y="1443659"/>
                    </a:lnTo>
                    <a:lnTo>
                      <a:pt x="2504003" y="1463376"/>
                    </a:lnTo>
                    <a:lnTo>
                      <a:pt x="2560486" y="1522717"/>
                    </a:lnTo>
                    <a:lnTo>
                      <a:pt x="2579346" y="1442326"/>
                    </a:lnTo>
                    <a:lnTo>
                      <a:pt x="2635829" y="1201248"/>
                    </a:lnTo>
                    <a:lnTo>
                      <a:pt x="2654689" y="1259160"/>
                    </a:lnTo>
                    <a:lnTo>
                      <a:pt x="2711172" y="1432801"/>
                    </a:lnTo>
                    <a:lnTo>
                      <a:pt x="2729936" y="1393081"/>
                    </a:lnTo>
                    <a:lnTo>
                      <a:pt x="2786419" y="1274114"/>
                    </a:lnTo>
                    <a:lnTo>
                      <a:pt x="2805279" y="1331074"/>
                    </a:lnTo>
                    <a:lnTo>
                      <a:pt x="2937010" y="1727695"/>
                    </a:lnTo>
                    <a:lnTo>
                      <a:pt x="2955869" y="1741506"/>
                    </a:lnTo>
                    <a:lnTo>
                      <a:pt x="3012352" y="1782940"/>
                    </a:lnTo>
                    <a:lnTo>
                      <a:pt x="3031212" y="1786845"/>
                    </a:lnTo>
                    <a:lnTo>
                      <a:pt x="3125319" y="1812181"/>
                    </a:lnTo>
                    <a:lnTo>
                      <a:pt x="3144178" y="1819039"/>
                    </a:lnTo>
                    <a:lnTo>
                      <a:pt x="3181802" y="1826183"/>
                    </a:lnTo>
                    <a:lnTo>
                      <a:pt x="3200662" y="1826374"/>
                    </a:lnTo>
                    <a:lnTo>
                      <a:pt x="3690151" y="1826850"/>
                    </a:lnTo>
                    <a:lnTo>
                      <a:pt x="3708916" y="1826850"/>
                    </a:lnTo>
                    <a:lnTo>
                      <a:pt x="3916084" y="1826850"/>
                    </a:lnTo>
                    <a:lnTo>
                      <a:pt x="3934849" y="1817706"/>
                    </a:lnTo>
                    <a:lnTo>
                      <a:pt x="4028956" y="1764747"/>
                    </a:lnTo>
                    <a:lnTo>
                      <a:pt x="4047815" y="1751888"/>
                    </a:lnTo>
                    <a:lnTo>
                      <a:pt x="4066675" y="1739029"/>
                    </a:lnTo>
                    <a:lnTo>
                      <a:pt x="4085439" y="1687309"/>
                    </a:lnTo>
                    <a:lnTo>
                      <a:pt x="4141922" y="1532146"/>
                    </a:lnTo>
                    <a:lnTo>
                      <a:pt x="4160782" y="1557007"/>
                    </a:lnTo>
                    <a:lnTo>
                      <a:pt x="4254889" y="1672735"/>
                    </a:lnTo>
                    <a:lnTo>
                      <a:pt x="4273748" y="1693214"/>
                    </a:lnTo>
                    <a:lnTo>
                      <a:pt x="4292608" y="1713693"/>
                    </a:lnTo>
                    <a:lnTo>
                      <a:pt x="4311372" y="1683403"/>
                    </a:lnTo>
                    <a:lnTo>
                      <a:pt x="4367855" y="1592344"/>
                    </a:lnTo>
                    <a:lnTo>
                      <a:pt x="4386715" y="1587582"/>
                    </a:lnTo>
                    <a:lnTo>
                      <a:pt x="4443198" y="1573104"/>
                    </a:lnTo>
                    <a:lnTo>
                      <a:pt x="4462058" y="1580533"/>
                    </a:lnTo>
                    <a:lnTo>
                      <a:pt x="4518541" y="1602822"/>
                    </a:lnTo>
                    <a:lnTo>
                      <a:pt x="4537305" y="1599393"/>
                    </a:lnTo>
                    <a:lnTo>
                      <a:pt x="4593788" y="1589296"/>
                    </a:lnTo>
                    <a:lnTo>
                      <a:pt x="4612648" y="1618348"/>
                    </a:lnTo>
                    <a:lnTo>
                      <a:pt x="4669131" y="1705501"/>
                    </a:lnTo>
                    <a:lnTo>
                      <a:pt x="4687895" y="1694738"/>
                    </a:lnTo>
                    <a:lnTo>
                      <a:pt x="4744378" y="1662734"/>
                    </a:lnTo>
                    <a:lnTo>
                      <a:pt x="4763238" y="1671688"/>
                    </a:lnTo>
                    <a:lnTo>
                      <a:pt x="4895064" y="1730457"/>
                    </a:lnTo>
                    <a:lnTo>
                      <a:pt x="4913828" y="1752936"/>
                    </a:lnTo>
                    <a:lnTo>
                      <a:pt x="4970311" y="1820659"/>
                    </a:lnTo>
                    <a:lnTo>
                      <a:pt x="4989171" y="1822183"/>
                    </a:lnTo>
                    <a:lnTo>
                      <a:pt x="5120997" y="1826850"/>
                    </a:lnTo>
                    <a:lnTo>
                      <a:pt x="5139761" y="1826850"/>
                    </a:lnTo>
                    <a:lnTo>
                      <a:pt x="5723453" y="1826850"/>
                    </a:lnTo>
                    <a:lnTo>
                      <a:pt x="5742217" y="1816563"/>
                    </a:lnTo>
                    <a:lnTo>
                      <a:pt x="5798701" y="1785607"/>
                    </a:lnTo>
                    <a:lnTo>
                      <a:pt x="5817560" y="1727695"/>
                    </a:lnTo>
                    <a:lnTo>
                      <a:pt x="5874044" y="1553959"/>
                    </a:lnTo>
                    <a:lnTo>
                      <a:pt x="5892807" y="1436706"/>
                    </a:lnTo>
                    <a:lnTo>
                      <a:pt x="6024634" y="648703"/>
                    </a:lnTo>
                    <a:lnTo>
                      <a:pt x="6043493" y="562501"/>
                    </a:lnTo>
                    <a:lnTo>
                      <a:pt x="6099976" y="303898"/>
                    </a:lnTo>
                    <a:lnTo>
                      <a:pt x="6118741" y="263893"/>
                    </a:lnTo>
                    <a:lnTo>
                      <a:pt x="6250566" y="50"/>
                    </a:lnTo>
                    <a:lnTo>
                      <a:pt x="6269426" y="10146"/>
                    </a:lnTo>
                    <a:lnTo>
                      <a:pt x="6325910" y="40436"/>
                    </a:lnTo>
                    <a:lnTo>
                      <a:pt x="6344674" y="81584"/>
                    </a:lnTo>
                    <a:lnTo>
                      <a:pt x="6401157" y="204933"/>
                    </a:lnTo>
                    <a:lnTo>
                      <a:pt x="6420017" y="285324"/>
                    </a:lnTo>
                    <a:lnTo>
                      <a:pt x="6551748" y="879303"/>
                    </a:lnTo>
                    <a:lnTo>
                      <a:pt x="6570607" y="975791"/>
                    </a:lnTo>
                    <a:lnTo>
                      <a:pt x="6702432" y="1675593"/>
                    </a:lnTo>
                    <a:lnTo>
                      <a:pt x="6721197" y="1707121"/>
                    </a:lnTo>
                    <a:lnTo>
                      <a:pt x="6777680" y="1801609"/>
                    </a:lnTo>
                    <a:lnTo>
                      <a:pt x="6796540" y="1807895"/>
                    </a:lnTo>
                    <a:lnTo>
                      <a:pt x="6871883" y="1826850"/>
                    </a:lnTo>
                    <a:lnTo>
                      <a:pt x="6890647" y="1826850"/>
                    </a:lnTo>
                    <a:lnTo>
                      <a:pt x="7229546" y="1826850"/>
                    </a:lnTo>
                  </a:path>
                </a:pathLst>
              </a:custGeom>
              <a:noFill/>
              <a:ln w="28575" cap="flat">
                <a:solidFill>
                  <a:srgbClr val="F585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</p:grpSp>
      <p:sp>
        <p:nvSpPr>
          <p:cNvPr id="99" name="Freeform 98">
            <a:extLst>
              <a:ext uri="{FF2B5EF4-FFF2-40B4-BE49-F238E27FC236}">
                <a16:creationId xmlns:a16="http://schemas.microsoft.com/office/drawing/2014/main" id="{E1EB453B-A0D0-7841-91EF-037DBAA0EF8C}"/>
              </a:ext>
            </a:extLst>
          </p:cNvPr>
          <p:cNvSpPr/>
          <p:nvPr/>
        </p:nvSpPr>
        <p:spPr>
          <a:xfrm>
            <a:off x="2476502" y="2000250"/>
            <a:ext cx="9525" cy="2476500"/>
          </a:xfrm>
          <a:custGeom>
            <a:avLst/>
            <a:gdLst>
              <a:gd name="connsiteX0" fmla="*/ 0 w 9525"/>
              <a:gd name="connsiteY0" fmla="*/ 0 h 2476500"/>
              <a:gd name="connsiteX1" fmla="*/ 0 w 9525"/>
              <a:gd name="connsiteY1" fmla="*/ 247650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476500">
                <a:moveTo>
                  <a:pt x="0" y="0"/>
                </a:moveTo>
                <a:lnTo>
                  <a:pt x="0" y="247650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100" name="Graphic 69">
            <a:extLst>
              <a:ext uri="{FF2B5EF4-FFF2-40B4-BE49-F238E27FC236}">
                <a16:creationId xmlns:a16="http://schemas.microsoft.com/office/drawing/2014/main" id="{B1E246E8-D8BA-A946-8E13-A92AD71F68BB}"/>
              </a:ext>
            </a:extLst>
          </p:cNvPr>
          <p:cNvGrpSpPr/>
          <p:nvPr/>
        </p:nvGrpSpPr>
        <p:grpSpPr>
          <a:xfrm>
            <a:off x="1889762" y="4431032"/>
            <a:ext cx="8334073" cy="574357"/>
            <a:chOff x="1889760" y="4431030"/>
            <a:chExt cx="8334073" cy="574357"/>
          </a:xfrm>
          <a:solidFill>
            <a:srgbClr val="2A3F5F"/>
          </a:solidFill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3686F33-CA20-624E-B5E2-DAB8D7768722}"/>
                </a:ext>
              </a:extLst>
            </p:cNvPr>
            <p:cNvSpPr txBox="1"/>
            <p:nvPr/>
          </p:nvSpPr>
          <p:spPr>
            <a:xfrm>
              <a:off x="2161222" y="443103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1A000D24-EB5B-C24A-80B0-853DA14A69B3}"/>
                </a:ext>
              </a:extLst>
            </p:cNvPr>
            <p:cNvSpPr txBox="1"/>
            <p:nvPr/>
          </p:nvSpPr>
          <p:spPr>
            <a:xfrm>
              <a:off x="1889760" y="4692994"/>
              <a:ext cx="1104598" cy="31239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fr-FR" sz="1430" dirty="0">
                  <a:ea typeface="Open Sans"/>
                  <a:cs typeface="Open Sans"/>
                  <a:sym typeface="Open Sans"/>
                  <a:rtl val="0"/>
                </a:rPr>
                <a:t>May 1, 2019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ABC1B4E7-AF3C-B94B-AA65-4B20515DF9F4}"/>
                </a:ext>
              </a:extLst>
            </p:cNvPr>
            <p:cNvSpPr txBox="1"/>
            <p:nvPr/>
          </p:nvSpPr>
          <p:spPr>
            <a:xfrm>
              <a:off x="3064954" y="4431030"/>
              <a:ext cx="606256" cy="3123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30" dirty="0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5357A4C-EDE5-8E4C-A1E5-87D7EB03B54C}"/>
                </a:ext>
              </a:extLst>
            </p:cNvPr>
            <p:cNvSpPr txBox="1"/>
            <p:nvPr/>
          </p:nvSpPr>
          <p:spPr>
            <a:xfrm>
              <a:off x="3968591" y="443103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768CE4B-80E2-B34D-B2F3-B8E0E5D9E36C}"/>
                </a:ext>
              </a:extLst>
            </p:cNvPr>
            <p:cNvSpPr txBox="1"/>
            <p:nvPr/>
          </p:nvSpPr>
          <p:spPr>
            <a:xfrm>
              <a:off x="3697128" y="4692994"/>
              <a:ext cx="1104598" cy="31239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fr-FR" sz="1430">
                  <a:ea typeface="Open Sans"/>
                  <a:cs typeface="Open Sans"/>
                  <a:sym typeface="Open Sans"/>
                  <a:rtl val="0"/>
                </a:rPr>
                <a:t>May 2, 2019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AC4BBD9-27F4-8148-9F15-C07B979BD16A}"/>
                </a:ext>
              </a:extLst>
            </p:cNvPr>
            <p:cNvSpPr txBox="1"/>
            <p:nvPr/>
          </p:nvSpPr>
          <p:spPr>
            <a:xfrm>
              <a:off x="4872323" y="443103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0A56D9F-6EEA-8042-B86C-86747329FDD1}"/>
                </a:ext>
              </a:extLst>
            </p:cNvPr>
            <p:cNvSpPr txBox="1"/>
            <p:nvPr/>
          </p:nvSpPr>
          <p:spPr>
            <a:xfrm>
              <a:off x="5775960" y="443103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33EFB8E-E30F-2047-8E50-15D4D338F13D}"/>
                </a:ext>
              </a:extLst>
            </p:cNvPr>
            <p:cNvSpPr txBox="1"/>
            <p:nvPr/>
          </p:nvSpPr>
          <p:spPr>
            <a:xfrm>
              <a:off x="5504497" y="4692994"/>
              <a:ext cx="1104598" cy="31239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fr-FR" sz="1430">
                  <a:ea typeface="Open Sans"/>
                  <a:cs typeface="Open Sans"/>
                  <a:sym typeface="Open Sans"/>
                  <a:rtl val="0"/>
                </a:rPr>
                <a:t>May 3, 2019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5F88261-6173-CE4B-A296-DB26D4FDF58C}"/>
                </a:ext>
              </a:extLst>
            </p:cNvPr>
            <p:cNvSpPr txBox="1"/>
            <p:nvPr/>
          </p:nvSpPr>
          <p:spPr>
            <a:xfrm>
              <a:off x="6679692" y="443103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1FEC306A-12FD-1E45-915D-FC7C8FF1970D}"/>
                </a:ext>
              </a:extLst>
            </p:cNvPr>
            <p:cNvSpPr txBox="1"/>
            <p:nvPr/>
          </p:nvSpPr>
          <p:spPr>
            <a:xfrm>
              <a:off x="7583328" y="443103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F332816-F940-EF41-BBB5-725D6734E749}"/>
                </a:ext>
              </a:extLst>
            </p:cNvPr>
            <p:cNvSpPr txBox="1"/>
            <p:nvPr/>
          </p:nvSpPr>
          <p:spPr>
            <a:xfrm>
              <a:off x="7311866" y="4692994"/>
              <a:ext cx="1104598" cy="31239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fr-FR" sz="1430">
                  <a:ea typeface="Open Sans"/>
                  <a:cs typeface="Open Sans"/>
                  <a:sym typeface="Open Sans"/>
                  <a:rtl val="0"/>
                </a:rPr>
                <a:t>May 4, 2019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2715EF39-E7B4-934E-A337-8DB713938FEA}"/>
                </a:ext>
              </a:extLst>
            </p:cNvPr>
            <p:cNvSpPr txBox="1"/>
            <p:nvPr/>
          </p:nvSpPr>
          <p:spPr>
            <a:xfrm>
              <a:off x="8487060" y="443103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DB3BFE8A-86D8-134F-B14E-B6F93977C255}"/>
                </a:ext>
              </a:extLst>
            </p:cNvPr>
            <p:cNvSpPr txBox="1"/>
            <p:nvPr/>
          </p:nvSpPr>
          <p:spPr>
            <a:xfrm>
              <a:off x="9390697" y="443103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F9E1F029-F686-D446-9C2F-638E6D57DE2B}"/>
                </a:ext>
              </a:extLst>
            </p:cNvPr>
            <p:cNvSpPr txBox="1"/>
            <p:nvPr/>
          </p:nvSpPr>
          <p:spPr>
            <a:xfrm>
              <a:off x="9119235" y="4692994"/>
              <a:ext cx="1104598" cy="31239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fr-FR" sz="1430">
                  <a:ea typeface="Open Sans"/>
                  <a:cs typeface="Open Sans"/>
                  <a:sym typeface="Open Sans"/>
                  <a:rtl val="0"/>
                </a:rPr>
                <a:t>May 5, 2019</a:t>
              </a:r>
            </a:p>
          </p:txBody>
        </p:sp>
      </p:grpSp>
      <p:grpSp>
        <p:nvGrpSpPr>
          <p:cNvPr id="115" name="Graphic 69">
            <a:extLst>
              <a:ext uri="{FF2B5EF4-FFF2-40B4-BE49-F238E27FC236}">
                <a16:creationId xmlns:a16="http://schemas.microsoft.com/office/drawing/2014/main" id="{064A2745-BA43-BF4A-B5F5-CD86A5616DDF}"/>
              </a:ext>
            </a:extLst>
          </p:cNvPr>
          <p:cNvGrpSpPr/>
          <p:nvPr/>
        </p:nvGrpSpPr>
        <p:grpSpPr>
          <a:xfrm>
            <a:off x="2129792" y="2165986"/>
            <a:ext cx="382415" cy="2449511"/>
            <a:chOff x="2129790" y="2165984"/>
            <a:chExt cx="382415" cy="2449511"/>
          </a:xfrm>
          <a:solidFill>
            <a:srgbClr val="2A3F5F"/>
          </a:solidFill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C862EBF0-DFB0-F541-B533-E5B36C8B9976}"/>
                </a:ext>
              </a:extLst>
            </p:cNvPr>
            <p:cNvSpPr txBox="1"/>
            <p:nvPr/>
          </p:nvSpPr>
          <p:spPr>
            <a:xfrm>
              <a:off x="2234565" y="4303871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2C4A8C9-4902-5B43-8986-7158507B44D4}"/>
                </a:ext>
              </a:extLst>
            </p:cNvPr>
            <p:cNvSpPr txBox="1"/>
            <p:nvPr/>
          </p:nvSpPr>
          <p:spPr>
            <a:xfrm>
              <a:off x="2129790" y="3947540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1989DDA-09F8-7044-B893-91C353824BC9}"/>
                </a:ext>
              </a:extLst>
            </p:cNvPr>
            <p:cNvSpPr txBox="1"/>
            <p:nvPr/>
          </p:nvSpPr>
          <p:spPr>
            <a:xfrm>
              <a:off x="2129790" y="3591210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0E6D840D-FDC2-0149-AF67-D5B0401BCB23}"/>
                </a:ext>
              </a:extLst>
            </p:cNvPr>
            <p:cNvSpPr txBox="1"/>
            <p:nvPr/>
          </p:nvSpPr>
          <p:spPr>
            <a:xfrm>
              <a:off x="2129790" y="3234975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5ED0D07F-CF6E-C64E-84B8-27E1BA89BDFA}"/>
                </a:ext>
              </a:extLst>
            </p:cNvPr>
            <p:cNvSpPr txBox="1"/>
            <p:nvPr/>
          </p:nvSpPr>
          <p:spPr>
            <a:xfrm>
              <a:off x="2129790" y="2878645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8A6C4BC-79C3-004C-BACF-E9A3EBDBE1DE}"/>
                </a:ext>
              </a:extLst>
            </p:cNvPr>
            <p:cNvSpPr txBox="1"/>
            <p:nvPr/>
          </p:nvSpPr>
          <p:spPr>
            <a:xfrm>
              <a:off x="2129790" y="2522315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 dirty="0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75FD5D1-27A2-224C-985D-B10BDD1E62A8}"/>
                </a:ext>
              </a:extLst>
            </p:cNvPr>
            <p:cNvSpPr txBox="1"/>
            <p:nvPr/>
          </p:nvSpPr>
          <p:spPr>
            <a:xfrm>
              <a:off x="2129790" y="2165984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 dirty="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C8FF54E7-DAF9-194E-A3AB-C4BFECE466C8}"/>
              </a:ext>
            </a:extLst>
          </p:cNvPr>
          <p:cNvSpPr txBox="1"/>
          <p:nvPr/>
        </p:nvSpPr>
        <p:spPr>
          <a:xfrm rot="16200000">
            <a:off x="1324560" y="3054842"/>
            <a:ext cx="1237070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700" dirty="0">
                <a:ea typeface="Open Sans"/>
                <a:cs typeface="Open Sans"/>
                <a:sym typeface="Open Sans"/>
                <a:rtl val="0"/>
              </a:rPr>
              <a:t>Power [kW]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89A813F-2E65-864B-B1DC-74D6A2B5CD34}"/>
              </a:ext>
            </a:extLst>
          </p:cNvPr>
          <p:cNvSpPr txBox="1"/>
          <p:nvPr/>
        </p:nvSpPr>
        <p:spPr>
          <a:xfrm>
            <a:off x="2568939" y="1959077"/>
            <a:ext cx="1569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F58518"/>
                </a:solidFill>
              </a:rPr>
              <a:t>Solar production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D77081C0-62D1-9B49-B380-A36440DBD21B}"/>
              </a:ext>
            </a:extLst>
          </p:cNvPr>
          <p:cNvCxnSpPr>
            <a:cxnSpLocks/>
          </p:cNvCxnSpPr>
          <p:nvPr/>
        </p:nvCxnSpPr>
        <p:spPr>
          <a:xfrm>
            <a:off x="3246821" y="2243642"/>
            <a:ext cx="0" cy="608782"/>
          </a:xfrm>
          <a:prstGeom prst="straightConnector1">
            <a:avLst/>
          </a:prstGeom>
          <a:ln w="12700">
            <a:solidFill>
              <a:srgbClr val="F585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7ACFF9A-9694-5E45-82E5-B593C14650A6}"/>
              </a:ext>
            </a:extLst>
          </p:cNvPr>
          <p:cNvSpPr txBox="1"/>
          <p:nvPr/>
        </p:nvSpPr>
        <p:spPr>
          <a:xfrm>
            <a:off x="4228567" y="2990654"/>
            <a:ext cx="11751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4C78A8"/>
                </a:solidFill>
              </a:rPr>
              <a:t>Load profile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834ED8F-B624-734A-A47A-6564E17BCEFE}"/>
              </a:ext>
            </a:extLst>
          </p:cNvPr>
          <p:cNvCxnSpPr>
            <a:cxnSpLocks/>
          </p:cNvCxnSpPr>
          <p:nvPr/>
        </p:nvCxnSpPr>
        <p:spPr>
          <a:xfrm>
            <a:off x="4780164" y="3316193"/>
            <a:ext cx="0" cy="427127"/>
          </a:xfrm>
          <a:prstGeom prst="straightConnector1">
            <a:avLst/>
          </a:prstGeom>
          <a:ln w="12700">
            <a:solidFill>
              <a:srgbClr val="4C7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894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2CE84323-7721-944A-9867-33AE89DCEE9C}"/>
              </a:ext>
            </a:extLst>
          </p:cNvPr>
          <p:cNvGrpSpPr/>
          <p:nvPr/>
        </p:nvGrpSpPr>
        <p:grpSpPr>
          <a:xfrm>
            <a:off x="2384427" y="1397000"/>
            <a:ext cx="7077075" cy="3429000"/>
            <a:chOff x="2638425" y="1524000"/>
            <a:chExt cx="7077075" cy="34290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3622D2BD-E4A5-6246-A141-3DC993B18873}"/>
                </a:ext>
              </a:extLst>
            </p:cNvPr>
            <p:cNvGrpSpPr/>
            <p:nvPr/>
          </p:nvGrpSpPr>
          <p:grpSpPr>
            <a:xfrm>
              <a:off x="3523107" y="1524000"/>
              <a:ext cx="5307806" cy="3429000"/>
              <a:chOff x="3523107" y="1524000"/>
              <a:chExt cx="5307806" cy="34290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E1A3387A-BC5B-C047-8F38-6DFA50F06FC2}"/>
                  </a:ext>
                </a:extLst>
              </p:cNvPr>
              <p:cNvSpPr/>
              <p:nvPr/>
            </p:nvSpPr>
            <p:spPr>
              <a:xfrm>
                <a:off x="3523107" y="1524000"/>
                <a:ext cx="9525" cy="3429000"/>
              </a:xfrm>
              <a:custGeom>
                <a:avLst/>
                <a:gdLst>
                  <a:gd name="connsiteX0" fmla="*/ 180 w 9525"/>
                  <a:gd name="connsiteY0" fmla="*/ 0 h 3429000"/>
                  <a:gd name="connsiteX1" fmla="*/ 180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180" y="0"/>
                    </a:moveTo>
                    <a:lnTo>
                      <a:pt x="180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EB375EE9-0202-DC43-AA69-B746DC0BD312}"/>
                  </a:ext>
                </a:extLst>
              </p:cNvPr>
              <p:cNvSpPr/>
              <p:nvPr/>
            </p:nvSpPr>
            <p:spPr>
              <a:xfrm>
                <a:off x="4407693" y="1524000"/>
                <a:ext cx="9525" cy="3429000"/>
              </a:xfrm>
              <a:custGeom>
                <a:avLst/>
                <a:gdLst>
                  <a:gd name="connsiteX0" fmla="*/ 273 w 9525"/>
                  <a:gd name="connsiteY0" fmla="*/ 0 h 3429000"/>
                  <a:gd name="connsiteX1" fmla="*/ 273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273" y="0"/>
                    </a:moveTo>
                    <a:lnTo>
                      <a:pt x="273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792D5A12-D1A6-9D46-8F32-05EA6837568C}"/>
                  </a:ext>
                </a:extLst>
              </p:cNvPr>
              <p:cNvSpPr/>
              <p:nvPr/>
            </p:nvSpPr>
            <p:spPr>
              <a:xfrm>
                <a:off x="5292375" y="1524000"/>
                <a:ext cx="9525" cy="3429000"/>
              </a:xfrm>
              <a:custGeom>
                <a:avLst/>
                <a:gdLst>
                  <a:gd name="connsiteX0" fmla="*/ 366 w 9525"/>
                  <a:gd name="connsiteY0" fmla="*/ 0 h 3429000"/>
                  <a:gd name="connsiteX1" fmla="*/ 366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366" y="0"/>
                    </a:moveTo>
                    <a:lnTo>
                      <a:pt x="366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D294EACF-CB0B-6F45-9652-998AE8E84C2A}"/>
                  </a:ext>
                </a:extLst>
              </p:cNvPr>
              <p:cNvSpPr/>
              <p:nvPr/>
            </p:nvSpPr>
            <p:spPr>
              <a:xfrm>
                <a:off x="6176962" y="1524000"/>
                <a:ext cx="9525" cy="3429000"/>
              </a:xfrm>
              <a:custGeom>
                <a:avLst/>
                <a:gdLst>
                  <a:gd name="connsiteX0" fmla="*/ 459 w 9525"/>
                  <a:gd name="connsiteY0" fmla="*/ 0 h 3429000"/>
                  <a:gd name="connsiteX1" fmla="*/ 459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459" y="0"/>
                    </a:moveTo>
                    <a:lnTo>
                      <a:pt x="459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8F8C42D7-5DDB-C046-A7C5-0958E9D70394}"/>
                  </a:ext>
                </a:extLst>
              </p:cNvPr>
              <p:cNvSpPr/>
              <p:nvPr/>
            </p:nvSpPr>
            <p:spPr>
              <a:xfrm>
                <a:off x="7061644" y="1524000"/>
                <a:ext cx="9525" cy="3429000"/>
              </a:xfrm>
              <a:custGeom>
                <a:avLst/>
                <a:gdLst>
                  <a:gd name="connsiteX0" fmla="*/ 551 w 9525"/>
                  <a:gd name="connsiteY0" fmla="*/ 0 h 3429000"/>
                  <a:gd name="connsiteX1" fmla="*/ 551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551" y="0"/>
                    </a:moveTo>
                    <a:lnTo>
                      <a:pt x="551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2DE0127C-7BF0-5C43-AE29-6BFDA4013174}"/>
                  </a:ext>
                </a:extLst>
              </p:cNvPr>
              <p:cNvSpPr/>
              <p:nvPr/>
            </p:nvSpPr>
            <p:spPr>
              <a:xfrm>
                <a:off x="7946231" y="1524000"/>
                <a:ext cx="9525" cy="3429000"/>
              </a:xfrm>
              <a:custGeom>
                <a:avLst/>
                <a:gdLst>
                  <a:gd name="connsiteX0" fmla="*/ 644 w 9525"/>
                  <a:gd name="connsiteY0" fmla="*/ 0 h 3429000"/>
                  <a:gd name="connsiteX1" fmla="*/ 644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644" y="0"/>
                    </a:moveTo>
                    <a:lnTo>
                      <a:pt x="644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FEF431F4-35D7-0449-AAD4-DECCF842588A}"/>
                  </a:ext>
                </a:extLst>
              </p:cNvPr>
              <p:cNvSpPr/>
              <p:nvPr/>
            </p:nvSpPr>
            <p:spPr>
              <a:xfrm>
                <a:off x="8830913" y="1524000"/>
                <a:ext cx="9525" cy="3429000"/>
              </a:xfrm>
              <a:custGeom>
                <a:avLst/>
                <a:gdLst>
                  <a:gd name="connsiteX0" fmla="*/ 737 w 9525"/>
                  <a:gd name="connsiteY0" fmla="*/ 0 h 3429000"/>
                  <a:gd name="connsiteX1" fmla="*/ 737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737" y="0"/>
                    </a:moveTo>
                    <a:lnTo>
                      <a:pt x="737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16" name="Graphic 2">
              <a:extLst>
                <a:ext uri="{FF2B5EF4-FFF2-40B4-BE49-F238E27FC236}">
                  <a16:creationId xmlns:a16="http://schemas.microsoft.com/office/drawing/2014/main" id="{202278C5-F8F2-B34F-BC4D-F7D51A34F3C0}"/>
                </a:ext>
              </a:extLst>
            </p:cNvPr>
            <p:cNvGrpSpPr/>
            <p:nvPr/>
          </p:nvGrpSpPr>
          <p:grpSpPr>
            <a:xfrm>
              <a:off x="2638425" y="1671923"/>
              <a:ext cx="7077075" cy="3140964"/>
              <a:chOff x="2638425" y="1671923"/>
              <a:chExt cx="7077075" cy="3140964"/>
            </a:xfrm>
            <a:solidFill>
              <a:srgbClr val="000000"/>
            </a:solidFill>
          </p:grpSpPr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0225E97D-2E8D-3842-B6D0-01251D06F7D1}"/>
                  </a:ext>
                </a:extLst>
              </p:cNvPr>
              <p:cNvSpPr/>
              <p:nvPr/>
            </p:nvSpPr>
            <p:spPr>
              <a:xfrm>
                <a:off x="2638425" y="4812887"/>
                <a:ext cx="7077075" cy="9525"/>
              </a:xfrm>
              <a:custGeom>
                <a:avLst/>
                <a:gdLst>
                  <a:gd name="connsiteX0" fmla="*/ 0 w 7077075"/>
                  <a:gd name="connsiteY0" fmla="*/ 395 h 9525"/>
                  <a:gd name="connsiteX1" fmla="*/ 7077075 w 7077075"/>
                  <a:gd name="connsiteY1" fmla="*/ 39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77075" h="9525">
                    <a:moveTo>
                      <a:pt x="0" y="395"/>
                    </a:moveTo>
                    <a:lnTo>
                      <a:pt x="7077075" y="39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CBE52E64-6068-7243-AFFD-96F2429ECE2E}"/>
                  </a:ext>
                </a:extLst>
              </p:cNvPr>
              <p:cNvSpPr/>
              <p:nvPr/>
            </p:nvSpPr>
            <p:spPr>
              <a:xfrm>
                <a:off x="2638425" y="4420266"/>
                <a:ext cx="7077075" cy="9525"/>
              </a:xfrm>
              <a:custGeom>
                <a:avLst/>
                <a:gdLst>
                  <a:gd name="connsiteX0" fmla="*/ 0 w 7077075"/>
                  <a:gd name="connsiteY0" fmla="*/ 354 h 9525"/>
                  <a:gd name="connsiteX1" fmla="*/ 7077075 w 7077075"/>
                  <a:gd name="connsiteY1" fmla="*/ 35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77075" h="9525">
                    <a:moveTo>
                      <a:pt x="0" y="354"/>
                    </a:moveTo>
                    <a:lnTo>
                      <a:pt x="7077075" y="35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FF233A97-F15F-8F41-9CA6-32A0A42F846B}"/>
                  </a:ext>
                </a:extLst>
              </p:cNvPr>
              <p:cNvSpPr/>
              <p:nvPr/>
            </p:nvSpPr>
            <p:spPr>
              <a:xfrm>
                <a:off x="2638425" y="3635025"/>
                <a:ext cx="7077075" cy="9525"/>
              </a:xfrm>
              <a:custGeom>
                <a:avLst/>
                <a:gdLst>
                  <a:gd name="connsiteX0" fmla="*/ 0 w 7077075"/>
                  <a:gd name="connsiteY0" fmla="*/ 272 h 9525"/>
                  <a:gd name="connsiteX1" fmla="*/ 7077075 w 7077075"/>
                  <a:gd name="connsiteY1" fmla="*/ 27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77075" h="9525">
                    <a:moveTo>
                      <a:pt x="0" y="272"/>
                    </a:moveTo>
                    <a:lnTo>
                      <a:pt x="7077075" y="27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05E1E104-2D86-A843-A591-526FB0032C30}"/>
                  </a:ext>
                </a:extLst>
              </p:cNvPr>
              <p:cNvSpPr/>
              <p:nvPr/>
            </p:nvSpPr>
            <p:spPr>
              <a:xfrm>
                <a:off x="2638425" y="3242405"/>
                <a:ext cx="7077075" cy="9525"/>
              </a:xfrm>
              <a:custGeom>
                <a:avLst/>
                <a:gdLst>
                  <a:gd name="connsiteX0" fmla="*/ 0 w 7077075"/>
                  <a:gd name="connsiteY0" fmla="*/ 230 h 9525"/>
                  <a:gd name="connsiteX1" fmla="*/ 7077075 w 7077075"/>
                  <a:gd name="connsiteY1" fmla="*/ 23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77075" h="9525">
                    <a:moveTo>
                      <a:pt x="0" y="230"/>
                    </a:moveTo>
                    <a:lnTo>
                      <a:pt x="7077075" y="23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2D18CFAC-F63A-C540-89AC-C48B987AAC44}"/>
                  </a:ext>
                </a:extLst>
              </p:cNvPr>
              <p:cNvSpPr/>
              <p:nvPr/>
            </p:nvSpPr>
            <p:spPr>
              <a:xfrm>
                <a:off x="2638425" y="2849784"/>
                <a:ext cx="7077075" cy="9525"/>
              </a:xfrm>
              <a:custGeom>
                <a:avLst/>
                <a:gdLst>
                  <a:gd name="connsiteX0" fmla="*/ 0 w 7077075"/>
                  <a:gd name="connsiteY0" fmla="*/ 189 h 9525"/>
                  <a:gd name="connsiteX1" fmla="*/ 7077075 w 7077075"/>
                  <a:gd name="connsiteY1" fmla="*/ 18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77075" h="9525">
                    <a:moveTo>
                      <a:pt x="0" y="189"/>
                    </a:moveTo>
                    <a:lnTo>
                      <a:pt x="7077075" y="18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662C58C6-291D-4E4F-85CA-F78E49FD1F7E}"/>
                  </a:ext>
                </a:extLst>
              </p:cNvPr>
              <p:cNvSpPr/>
              <p:nvPr/>
            </p:nvSpPr>
            <p:spPr>
              <a:xfrm>
                <a:off x="2638425" y="2457164"/>
                <a:ext cx="7077075" cy="9525"/>
              </a:xfrm>
              <a:custGeom>
                <a:avLst/>
                <a:gdLst>
                  <a:gd name="connsiteX0" fmla="*/ 0 w 7077075"/>
                  <a:gd name="connsiteY0" fmla="*/ 148 h 9525"/>
                  <a:gd name="connsiteX1" fmla="*/ 7077075 w 7077075"/>
                  <a:gd name="connsiteY1" fmla="*/ 14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77075" h="9525">
                    <a:moveTo>
                      <a:pt x="0" y="148"/>
                    </a:moveTo>
                    <a:lnTo>
                      <a:pt x="7077075" y="14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005A09E1-19BC-4846-8825-264E41135E25}"/>
                  </a:ext>
                </a:extLst>
              </p:cNvPr>
              <p:cNvSpPr/>
              <p:nvPr/>
            </p:nvSpPr>
            <p:spPr>
              <a:xfrm>
                <a:off x="2638425" y="2064543"/>
                <a:ext cx="7077075" cy="9525"/>
              </a:xfrm>
              <a:custGeom>
                <a:avLst/>
                <a:gdLst>
                  <a:gd name="connsiteX0" fmla="*/ 0 w 7077075"/>
                  <a:gd name="connsiteY0" fmla="*/ 107 h 9525"/>
                  <a:gd name="connsiteX1" fmla="*/ 7077075 w 7077075"/>
                  <a:gd name="connsiteY1" fmla="*/ 10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77075" h="9525">
                    <a:moveTo>
                      <a:pt x="0" y="107"/>
                    </a:moveTo>
                    <a:lnTo>
                      <a:pt x="7077075" y="10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1DA946C7-AE62-374A-A5F4-A1C17943345A}"/>
                  </a:ext>
                </a:extLst>
              </p:cNvPr>
              <p:cNvSpPr/>
              <p:nvPr/>
            </p:nvSpPr>
            <p:spPr>
              <a:xfrm>
                <a:off x="2638425" y="1671923"/>
                <a:ext cx="7077075" cy="9525"/>
              </a:xfrm>
              <a:custGeom>
                <a:avLst/>
                <a:gdLst>
                  <a:gd name="connsiteX0" fmla="*/ 0 w 7077075"/>
                  <a:gd name="connsiteY0" fmla="*/ 66 h 9525"/>
                  <a:gd name="connsiteX1" fmla="*/ 7077075 w 7077075"/>
                  <a:gd name="connsiteY1" fmla="*/ 6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77075" h="9525">
                    <a:moveTo>
                      <a:pt x="0" y="66"/>
                    </a:moveTo>
                    <a:lnTo>
                      <a:pt x="7077075" y="6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</p:grpSp>
      <p:sp>
        <p:nvSpPr>
          <p:cNvPr id="25" name="Freeform 24">
            <a:extLst>
              <a:ext uri="{FF2B5EF4-FFF2-40B4-BE49-F238E27FC236}">
                <a16:creationId xmlns:a16="http://schemas.microsoft.com/office/drawing/2014/main" id="{EE276588-62EA-894E-A376-440B37680338}"/>
              </a:ext>
            </a:extLst>
          </p:cNvPr>
          <p:cNvSpPr/>
          <p:nvPr/>
        </p:nvSpPr>
        <p:spPr>
          <a:xfrm>
            <a:off x="2384427" y="3900648"/>
            <a:ext cx="7077075" cy="9525"/>
          </a:xfrm>
          <a:custGeom>
            <a:avLst/>
            <a:gdLst>
              <a:gd name="connsiteX0" fmla="*/ 0 w 7077075"/>
              <a:gd name="connsiteY0" fmla="*/ 313 h 9525"/>
              <a:gd name="connsiteX1" fmla="*/ 7077075 w 7077075"/>
              <a:gd name="connsiteY1" fmla="*/ 313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77075" h="9525">
                <a:moveTo>
                  <a:pt x="0" y="313"/>
                </a:moveTo>
                <a:lnTo>
                  <a:pt x="7077075" y="313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6D4B4BBC-207A-BC47-B82C-7F1A8BE73F00}"/>
              </a:ext>
            </a:extLst>
          </p:cNvPr>
          <p:cNvSpPr/>
          <p:nvPr/>
        </p:nvSpPr>
        <p:spPr>
          <a:xfrm>
            <a:off x="1555752" y="920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A4185EE9-330E-2041-8AB1-DBCD8BAA1886}"/>
              </a:ext>
            </a:extLst>
          </p:cNvPr>
          <p:cNvSpPr/>
          <p:nvPr/>
        </p:nvSpPr>
        <p:spPr>
          <a:xfrm>
            <a:off x="1555752" y="920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76F5A1C4-5AC3-3343-A07A-36A114E068B0}"/>
              </a:ext>
            </a:extLst>
          </p:cNvPr>
          <p:cNvSpPr/>
          <p:nvPr/>
        </p:nvSpPr>
        <p:spPr>
          <a:xfrm>
            <a:off x="2384427" y="2988341"/>
            <a:ext cx="7077075" cy="667416"/>
          </a:xfrm>
          <a:custGeom>
            <a:avLst/>
            <a:gdLst>
              <a:gd name="connsiteX0" fmla="*/ 87 w 7077075"/>
              <a:gd name="connsiteY0" fmla="*/ 399052 h 667416"/>
              <a:gd name="connsiteX1" fmla="*/ 36949 w 7077075"/>
              <a:gd name="connsiteY1" fmla="*/ 387241 h 667416"/>
              <a:gd name="connsiteX2" fmla="*/ 73811 w 7077075"/>
              <a:gd name="connsiteY2" fmla="*/ 359714 h 667416"/>
              <a:gd name="connsiteX3" fmla="*/ 110672 w 7077075"/>
              <a:gd name="connsiteY3" fmla="*/ 352761 h 667416"/>
              <a:gd name="connsiteX4" fmla="*/ 147534 w 7077075"/>
              <a:gd name="connsiteY4" fmla="*/ 591267 h 667416"/>
              <a:gd name="connsiteX5" fmla="*/ 184396 w 7077075"/>
              <a:gd name="connsiteY5" fmla="*/ 316375 h 667416"/>
              <a:gd name="connsiteX6" fmla="*/ 221258 w 7077075"/>
              <a:gd name="connsiteY6" fmla="*/ 625366 h 667416"/>
              <a:gd name="connsiteX7" fmla="*/ 258119 w 7077075"/>
              <a:gd name="connsiteY7" fmla="*/ 583456 h 667416"/>
              <a:gd name="connsiteX8" fmla="*/ 294981 w 7077075"/>
              <a:gd name="connsiteY8" fmla="*/ 451059 h 667416"/>
              <a:gd name="connsiteX9" fmla="*/ 331843 w 7077075"/>
              <a:gd name="connsiteY9" fmla="*/ 426103 h 667416"/>
              <a:gd name="connsiteX10" fmla="*/ 368705 w 7077075"/>
              <a:gd name="connsiteY10" fmla="*/ 543356 h 667416"/>
              <a:gd name="connsiteX11" fmla="*/ 442428 w 7077075"/>
              <a:gd name="connsiteY11" fmla="*/ 556501 h 667416"/>
              <a:gd name="connsiteX12" fmla="*/ 479290 w 7077075"/>
              <a:gd name="connsiteY12" fmla="*/ 561644 h 667416"/>
              <a:gd name="connsiteX13" fmla="*/ 516152 w 7077075"/>
              <a:gd name="connsiteY13" fmla="*/ 667467 h 667416"/>
              <a:gd name="connsiteX14" fmla="*/ 553013 w 7077075"/>
              <a:gd name="connsiteY14" fmla="*/ 658227 h 667416"/>
              <a:gd name="connsiteX15" fmla="*/ 589875 w 7077075"/>
              <a:gd name="connsiteY15" fmla="*/ 496207 h 667416"/>
              <a:gd name="connsiteX16" fmla="*/ 626737 w 7077075"/>
              <a:gd name="connsiteY16" fmla="*/ 562025 h 667416"/>
              <a:gd name="connsiteX17" fmla="*/ 663599 w 7077075"/>
              <a:gd name="connsiteY17" fmla="*/ 532688 h 667416"/>
              <a:gd name="connsiteX18" fmla="*/ 700460 w 7077075"/>
              <a:gd name="connsiteY18" fmla="*/ 567168 h 667416"/>
              <a:gd name="connsiteX19" fmla="*/ 737322 w 7077075"/>
              <a:gd name="connsiteY19" fmla="*/ 636225 h 667416"/>
              <a:gd name="connsiteX20" fmla="*/ 774184 w 7077075"/>
              <a:gd name="connsiteY20" fmla="*/ 523449 h 667416"/>
              <a:gd name="connsiteX21" fmla="*/ 811046 w 7077075"/>
              <a:gd name="connsiteY21" fmla="*/ 435819 h 667416"/>
              <a:gd name="connsiteX22" fmla="*/ 847907 w 7077075"/>
              <a:gd name="connsiteY22" fmla="*/ 560596 h 667416"/>
              <a:gd name="connsiteX23" fmla="*/ 884769 w 7077075"/>
              <a:gd name="connsiteY23" fmla="*/ 306469 h 667416"/>
              <a:gd name="connsiteX24" fmla="*/ 921536 w 7077075"/>
              <a:gd name="connsiteY24" fmla="*/ 410673 h 667416"/>
              <a:gd name="connsiteX25" fmla="*/ 958397 w 7077075"/>
              <a:gd name="connsiteY25" fmla="*/ 283228 h 667416"/>
              <a:gd name="connsiteX26" fmla="*/ 995259 w 7077075"/>
              <a:gd name="connsiteY26" fmla="*/ 433628 h 667416"/>
              <a:gd name="connsiteX27" fmla="*/ 1032121 w 7077075"/>
              <a:gd name="connsiteY27" fmla="*/ 370287 h 667416"/>
              <a:gd name="connsiteX28" fmla="*/ 1068983 w 7077075"/>
              <a:gd name="connsiteY28" fmla="*/ 146830 h 667416"/>
              <a:gd name="connsiteX29" fmla="*/ 1105844 w 7077075"/>
              <a:gd name="connsiteY29" fmla="*/ 399719 h 667416"/>
              <a:gd name="connsiteX30" fmla="*/ 1142706 w 7077075"/>
              <a:gd name="connsiteY30" fmla="*/ 332663 h 667416"/>
              <a:gd name="connsiteX31" fmla="*/ 1179568 w 7077075"/>
              <a:gd name="connsiteY31" fmla="*/ 226269 h 667416"/>
              <a:gd name="connsiteX32" fmla="*/ 1216430 w 7077075"/>
              <a:gd name="connsiteY32" fmla="*/ 368001 h 667416"/>
              <a:gd name="connsiteX33" fmla="*/ 1290153 w 7077075"/>
              <a:gd name="connsiteY33" fmla="*/ 282847 h 667416"/>
              <a:gd name="connsiteX34" fmla="*/ 1327015 w 7077075"/>
              <a:gd name="connsiteY34" fmla="*/ 412768 h 667416"/>
              <a:gd name="connsiteX35" fmla="*/ 1363876 w 7077075"/>
              <a:gd name="connsiteY35" fmla="*/ 428770 h 667416"/>
              <a:gd name="connsiteX36" fmla="*/ 1400738 w 7077075"/>
              <a:gd name="connsiteY36" fmla="*/ 479634 h 667416"/>
              <a:gd name="connsiteX37" fmla="*/ 1437600 w 7077075"/>
              <a:gd name="connsiteY37" fmla="*/ 476205 h 667416"/>
              <a:gd name="connsiteX38" fmla="*/ 1474462 w 7077075"/>
              <a:gd name="connsiteY38" fmla="*/ 562501 h 667416"/>
              <a:gd name="connsiteX39" fmla="*/ 1511324 w 7077075"/>
              <a:gd name="connsiteY39" fmla="*/ 560025 h 667416"/>
              <a:gd name="connsiteX40" fmla="*/ 1548185 w 7077075"/>
              <a:gd name="connsiteY40" fmla="*/ 516305 h 667416"/>
              <a:gd name="connsiteX41" fmla="*/ 1585047 w 7077075"/>
              <a:gd name="connsiteY41" fmla="*/ 557929 h 667416"/>
              <a:gd name="connsiteX42" fmla="*/ 1621909 w 7077075"/>
              <a:gd name="connsiteY42" fmla="*/ 312375 h 667416"/>
              <a:gd name="connsiteX43" fmla="*/ 1658771 w 7077075"/>
              <a:gd name="connsiteY43" fmla="*/ 528402 h 667416"/>
              <a:gd name="connsiteX44" fmla="*/ 1695632 w 7077075"/>
              <a:gd name="connsiteY44" fmla="*/ 527259 h 667416"/>
              <a:gd name="connsiteX45" fmla="*/ 1732494 w 7077075"/>
              <a:gd name="connsiteY45" fmla="*/ 376002 h 667416"/>
              <a:gd name="connsiteX46" fmla="*/ 1769356 w 7077075"/>
              <a:gd name="connsiteY46" fmla="*/ 53866 h 667416"/>
              <a:gd name="connsiteX47" fmla="*/ 1806218 w 7077075"/>
              <a:gd name="connsiteY47" fmla="*/ 61391 h 667416"/>
              <a:gd name="connsiteX48" fmla="*/ 1843079 w 7077075"/>
              <a:gd name="connsiteY48" fmla="*/ 454392 h 667416"/>
              <a:gd name="connsiteX49" fmla="*/ 1879941 w 7077075"/>
              <a:gd name="connsiteY49" fmla="*/ 234555 h 667416"/>
              <a:gd name="connsiteX50" fmla="*/ 1916803 w 7077075"/>
              <a:gd name="connsiteY50" fmla="*/ 297992 h 667416"/>
              <a:gd name="connsiteX51" fmla="*/ 1953665 w 7077075"/>
              <a:gd name="connsiteY51" fmla="*/ 189216 h 667416"/>
              <a:gd name="connsiteX52" fmla="*/ 1990526 w 7077075"/>
              <a:gd name="connsiteY52" fmla="*/ 354380 h 667416"/>
              <a:gd name="connsiteX53" fmla="*/ 2027388 w 7077075"/>
              <a:gd name="connsiteY53" fmla="*/ 506494 h 667416"/>
              <a:gd name="connsiteX54" fmla="*/ 2064250 w 7077075"/>
              <a:gd name="connsiteY54" fmla="*/ 456297 h 667416"/>
              <a:gd name="connsiteX55" fmla="*/ 2101112 w 7077075"/>
              <a:gd name="connsiteY55" fmla="*/ 387527 h 667416"/>
              <a:gd name="connsiteX56" fmla="*/ 2137973 w 7077075"/>
              <a:gd name="connsiteY56" fmla="*/ 453630 h 667416"/>
              <a:gd name="connsiteX57" fmla="*/ 2174835 w 7077075"/>
              <a:gd name="connsiteY57" fmla="*/ 452678 h 667416"/>
              <a:gd name="connsiteX58" fmla="*/ 2211697 w 7077075"/>
              <a:gd name="connsiteY58" fmla="*/ 477538 h 667416"/>
              <a:gd name="connsiteX59" fmla="*/ 2248559 w 7077075"/>
              <a:gd name="connsiteY59" fmla="*/ 535926 h 667416"/>
              <a:gd name="connsiteX60" fmla="*/ 2285420 w 7077075"/>
              <a:gd name="connsiteY60" fmla="*/ 550309 h 667416"/>
              <a:gd name="connsiteX61" fmla="*/ 2322282 w 7077075"/>
              <a:gd name="connsiteY61" fmla="*/ 541260 h 667416"/>
              <a:gd name="connsiteX62" fmla="*/ 2359144 w 7077075"/>
              <a:gd name="connsiteY62" fmla="*/ 591172 h 667416"/>
              <a:gd name="connsiteX63" fmla="*/ 2396006 w 7077075"/>
              <a:gd name="connsiteY63" fmla="*/ 520877 h 667416"/>
              <a:gd name="connsiteX64" fmla="*/ 2432867 w 7077075"/>
              <a:gd name="connsiteY64" fmla="*/ 516400 h 667416"/>
              <a:gd name="connsiteX65" fmla="*/ 2469729 w 7077075"/>
              <a:gd name="connsiteY65" fmla="*/ 581265 h 667416"/>
              <a:gd name="connsiteX66" fmla="*/ 2506591 w 7077075"/>
              <a:gd name="connsiteY66" fmla="*/ 570216 h 667416"/>
              <a:gd name="connsiteX67" fmla="*/ 2543453 w 7077075"/>
              <a:gd name="connsiteY67" fmla="*/ 551547 h 667416"/>
              <a:gd name="connsiteX68" fmla="*/ 2580315 w 7077075"/>
              <a:gd name="connsiteY68" fmla="*/ 542022 h 667416"/>
              <a:gd name="connsiteX69" fmla="*/ 2617176 w 7077075"/>
              <a:gd name="connsiteY69" fmla="*/ 598030 h 667416"/>
              <a:gd name="connsiteX70" fmla="*/ 2654038 w 7077075"/>
              <a:gd name="connsiteY70" fmla="*/ 135972 h 667416"/>
              <a:gd name="connsiteX71" fmla="*/ 2690804 w 7077075"/>
              <a:gd name="connsiteY71" fmla="*/ 493635 h 667416"/>
              <a:gd name="connsiteX72" fmla="*/ 2727666 w 7077075"/>
              <a:gd name="connsiteY72" fmla="*/ 430389 h 667416"/>
              <a:gd name="connsiteX73" fmla="*/ 2764528 w 7077075"/>
              <a:gd name="connsiteY73" fmla="*/ 423913 h 667416"/>
              <a:gd name="connsiteX74" fmla="*/ 2801390 w 7077075"/>
              <a:gd name="connsiteY74" fmla="*/ 296087 h 667416"/>
              <a:gd name="connsiteX75" fmla="*/ 2838251 w 7077075"/>
              <a:gd name="connsiteY75" fmla="*/ 192074 h 667416"/>
              <a:gd name="connsiteX76" fmla="*/ 2875113 w 7077075"/>
              <a:gd name="connsiteY76" fmla="*/ 452583 h 667416"/>
              <a:gd name="connsiteX77" fmla="*/ 2911975 w 7077075"/>
              <a:gd name="connsiteY77" fmla="*/ 296659 h 667416"/>
              <a:gd name="connsiteX78" fmla="*/ 2948836 w 7077075"/>
              <a:gd name="connsiteY78" fmla="*/ 350951 h 667416"/>
              <a:gd name="connsiteX79" fmla="*/ 2985698 w 7077075"/>
              <a:gd name="connsiteY79" fmla="*/ 301326 h 667416"/>
              <a:gd name="connsiteX80" fmla="*/ 3022560 w 7077075"/>
              <a:gd name="connsiteY80" fmla="*/ 394575 h 667416"/>
              <a:gd name="connsiteX81" fmla="*/ 3059422 w 7077075"/>
              <a:gd name="connsiteY81" fmla="*/ 287514 h 667416"/>
              <a:gd name="connsiteX82" fmla="*/ 3096284 w 7077075"/>
              <a:gd name="connsiteY82" fmla="*/ 444677 h 667416"/>
              <a:gd name="connsiteX83" fmla="*/ 3133145 w 7077075"/>
              <a:gd name="connsiteY83" fmla="*/ 323424 h 667416"/>
              <a:gd name="connsiteX84" fmla="*/ 3170007 w 7077075"/>
              <a:gd name="connsiteY84" fmla="*/ 367715 h 667416"/>
              <a:gd name="connsiteX85" fmla="*/ 3206869 w 7077075"/>
              <a:gd name="connsiteY85" fmla="*/ 434295 h 667416"/>
              <a:gd name="connsiteX86" fmla="*/ 3243731 w 7077075"/>
              <a:gd name="connsiteY86" fmla="*/ 475252 h 667416"/>
              <a:gd name="connsiteX87" fmla="*/ 3280592 w 7077075"/>
              <a:gd name="connsiteY87" fmla="*/ 415530 h 667416"/>
              <a:gd name="connsiteX88" fmla="*/ 3317454 w 7077075"/>
              <a:gd name="connsiteY88" fmla="*/ 302564 h 667416"/>
              <a:gd name="connsiteX89" fmla="*/ 3354316 w 7077075"/>
              <a:gd name="connsiteY89" fmla="*/ 50 h 667416"/>
              <a:gd name="connsiteX90" fmla="*/ 3391178 w 7077075"/>
              <a:gd name="connsiteY90" fmla="*/ 237603 h 667416"/>
              <a:gd name="connsiteX91" fmla="*/ 3428040 w 7077075"/>
              <a:gd name="connsiteY91" fmla="*/ 471918 h 667416"/>
              <a:gd name="connsiteX92" fmla="*/ 3464901 w 7077075"/>
              <a:gd name="connsiteY92" fmla="*/ 409720 h 667416"/>
              <a:gd name="connsiteX93" fmla="*/ 3501763 w 7077075"/>
              <a:gd name="connsiteY93" fmla="*/ 320947 h 667416"/>
              <a:gd name="connsiteX94" fmla="*/ 3538625 w 7077075"/>
              <a:gd name="connsiteY94" fmla="*/ 585838 h 667416"/>
              <a:gd name="connsiteX95" fmla="*/ 3612348 w 7077075"/>
              <a:gd name="connsiteY95" fmla="*/ 448868 h 667416"/>
              <a:gd name="connsiteX96" fmla="*/ 3649210 w 7077075"/>
              <a:gd name="connsiteY96" fmla="*/ 460203 h 667416"/>
              <a:gd name="connsiteX97" fmla="*/ 3686072 w 7077075"/>
              <a:gd name="connsiteY97" fmla="*/ 591934 h 667416"/>
              <a:gd name="connsiteX98" fmla="*/ 3722933 w 7077075"/>
              <a:gd name="connsiteY98" fmla="*/ 455821 h 667416"/>
              <a:gd name="connsiteX99" fmla="*/ 3759795 w 7077075"/>
              <a:gd name="connsiteY99" fmla="*/ 381050 h 667416"/>
              <a:gd name="connsiteX100" fmla="*/ 3796657 w 7077075"/>
              <a:gd name="connsiteY100" fmla="*/ 599744 h 667416"/>
              <a:gd name="connsiteX101" fmla="*/ 3870380 w 7077075"/>
              <a:gd name="connsiteY101" fmla="*/ 480681 h 667416"/>
              <a:gd name="connsiteX102" fmla="*/ 3907242 w 7077075"/>
              <a:gd name="connsiteY102" fmla="*/ 548309 h 667416"/>
              <a:gd name="connsiteX103" fmla="*/ 3944104 w 7077075"/>
              <a:gd name="connsiteY103" fmla="*/ 566597 h 667416"/>
              <a:gd name="connsiteX104" fmla="*/ 3980966 w 7077075"/>
              <a:gd name="connsiteY104" fmla="*/ 414768 h 667416"/>
              <a:gd name="connsiteX105" fmla="*/ 4017827 w 7077075"/>
              <a:gd name="connsiteY105" fmla="*/ 530688 h 667416"/>
              <a:gd name="connsiteX106" fmla="*/ 4054689 w 7077075"/>
              <a:gd name="connsiteY106" fmla="*/ 426484 h 667416"/>
              <a:gd name="connsiteX107" fmla="*/ 4091551 w 7077075"/>
              <a:gd name="connsiteY107" fmla="*/ 493255 h 667416"/>
              <a:gd name="connsiteX108" fmla="*/ 4128413 w 7077075"/>
              <a:gd name="connsiteY108" fmla="*/ 472585 h 667416"/>
              <a:gd name="connsiteX109" fmla="*/ 4165274 w 7077075"/>
              <a:gd name="connsiteY109" fmla="*/ 349046 h 667416"/>
              <a:gd name="connsiteX110" fmla="*/ 4202136 w 7077075"/>
              <a:gd name="connsiteY110" fmla="*/ 547166 h 667416"/>
              <a:gd name="connsiteX111" fmla="*/ 4238998 w 7077075"/>
              <a:gd name="connsiteY111" fmla="*/ 579551 h 667416"/>
              <a:gd name="connsiteX112" fmla="*/ 4275860 w 7077075"/>
              <a:gd name="connsiteY112" fmla="*/ 478395 h 667416"/>
              <a:gd name="connsiteX113" fmla="*/ 4312721 w 7077075"/>
              <a:gd name="connsiteY113" fmla="*/ 629557 h 667416"/>
              <a:gd name="connsiteX114" fmla="*/ 4349583 w 7077075"/>
              <a:gd name="connsiteY114" fmla="*/ 565263 h 667416"/>
              <a:gd name="connsiteX115" fmla="*/ 4386445 w 7077075"/>
              <a:gd name="connsiteY115" fmla="*/ 618794 h 667416"/>
              <a:gd name="connsiteX116" fmla="*/ 4423307 w 7077075"/>
              <a:gd name="connsiteY116" fmla="*/ 378478 h 667416"/>
              <a:gd name="connsiteX117" fmla="*/ 4460073 w 7077075"/>
              <a:gd name="connsiteY117" fmla="*/ 328472 h 667416"/>
              <a:gd name="connsiteX118" fmla="*/ 4496935 w 7077075"/>
              <a:gd name="connsiteY118" fmla="*/ 130257 h 667416"/>
              <a:gd name="connsiteX119" fmla="*/ 4533797 w 7077075"/>
              <a:gd name="connsiteY119" fmla="*/ 478967 h 667416"/>
              <a:gd name="connsiteX120" fmla="*/ 4570659 w 7077075"/>
              <a:gd name="connsiteY120" fmla="*/ 455345 h 667416"/>
              <a:gd name="connsiteX121" fmla="*/ 4607520 w 7077075"/>
              <a:gd name="connsiteY121" fmla="*/ 468013 h 667416"/>
              <a:gd name="connsiteX122" fmla="*/ 4644382 w 7077075"/>
              <a:gd name="connsiteY122" fmla="*/ 347713 h 667416"/>
              <a:gd name="connsiteX123" fmla="*/ 4681244 w 7077075"/>
              <a:gd name="connsiteY123" fmla="*/ 473728 h 667416"/>
              <a:gd name="connsiteX124" fmla="*/ 4718105 w 7077075"/>
              <a:gd name="connsiteY124" fmla="*/ 435247 h 667416"/>
              <a:gd name="connsiteX125" fmla="*/ 4754967 w 7077075"/>
              <a:gd name="connsiteY125" fmla="*/ 519353 h 667416"/>
              <a:gd name="connsiteX126" fmla="*/ 4791829 w 7077075"/>
              <a:gd name="connsiteY126" fmla="*/ 541356 h 667416"/>
              <a:gd name="connsiteX127" fmla="*/ 4828691 w 7077075"/>
              <a:gd name="connsiteY127" fmla="*/ 438486 h 667416"/>
              <a:gd name="connsiteX128" fmla="*/ 4865552 w 7077075"/>
              <a:gd name="connsiteY128" fmla="*/ 549547 h 667416"/>
              <a:gd name="connsiteX129" fmla="*/ 4902414 w 7077075"/>
              <a:gd name="connsiteY129" fmla="*/ 419340 h 667416"/>
              <a:gd name="connsiteX130" fmla="*/ 4939276 w 7077075"/>
              <a:gd name="connsiteY130" fmla="*/ 481443 h 667416"/>
              <a:gd name="connsiteX131" fmla="*/ 4976138 w 7077075"/>
              <a:gd name="connsiteY131" fmla="*/ 351522 h 667416"/>
              <a:gd name="connsiteX132" fmla="*/ 5012999 w 7077075"/>
              <a:gd name="connsiteY132" fmla="*/ 481253 h 667416"/>
              <a:gd name="connsiteX133" fmla="*/ 5049861 w 7077075"/>
              <a:gd name="connsiteY133" fmla="*/ 450678 h 667416"/>
              <a:gd name="connsiteX134" fmla="*/ 5086723 w 7077075"/>
              <a:gd name="connsiteY134" fmla="*/ 522401 h 667416"/>
              <a:gd name="connsiteX135" fmla="*/ 5123585 w 7077075"/>
              <a:gd name="connsiteY135" fmla="*/ 552595 h 667416"/>
              <a:gd name="connsiteX136" fmla="*/ 5160447 w 7077075"/>
              <a:gd name="connsiteY136" fmla="*/ 221506 h 667416"/>
              <a:gd name="connsiteX137" fmla="*/ 5197308 w 7077075"/>
              <a:gd name="connsiteY137" fmla="*/ 410863 h 667416"/>
              <a:gd name="connsiteX138" fmla="*/ 5234170 w 7077075"/>
              <a:gd name="connsiteY138" fmla="*/ 409339 h 667416"/>
              <a:gd name="connsiteX139" fmla="*/ 5271032 w 7077075"/>
              <a:gd name="connsiteY139" fmla="*/ 452011 h 667416"/>
              <a:gd name="connsiteX140" fmla="*/ 5307893 w 7077075"/>
              <a:gd name="connsiteY140" fmla="*/ 483253 h 667416"/>
              <a:gd name="connsiteX141" fmla="*/ 5344755 w 7077075"/>
              <a:gd name="connsiteY141" fmla="*/ 383050 h 667416"/>
              <a:gd name="connsiteX142" fmla="*/ 5381617 w 7077075"/>
              <a:gd name="connsiteY142" fmla="*/ 420388 h 667416"/>
              <a:gd name="connsiteX143" fmla="*/ 5418479 w 7077075"/>
              <a:gd name="connsiteY143" fmla="*/ 319328 h 667416"/>
              <a:gd name="connsiteX144" fmla="*/ 5455340 w 7077075"/>
              <a:gd name="connsiteY144" fmla="*/ 246747 h 667416"/>
              <a:gd name="connsiteX145" fmla="*/ 5492202 w 7077075"/>
              <a:gd name="connsiteY145" fmla="*/ 396004 h 667416"/>
              <a:gd name="connsiteX146" fmla="*/ 5529064 w 7077075"/>
              <a:gd name="connsiteY146" fmla="*/ 346950 h 667416"/>
              <a:gd name="connsiteX147" fmla="*/ 5565926 w 7077075"/>
              <a:gd name="connsiteY147" fmla="*/ 421817 h 667416"/>
              <a:gd name="connsiteX148" fmla="*/ 5602788 w 7077075"/>
              <a:gd name="connsiteY148" fmla="*/ 391051 h 667416"/>
              <a:gd name="connsiteX149" fmla="*/ 5639649 w 7077075"/>
              <a:gd name="connsiteY149" fmla="*/ 374097 h 667416"/>
              <a:gd name="connsiteX150" fmla="*/ 5676511 w 7077075"/>
              <a:gd name="connsiteY150" fmla="*/ 512495 h 667416"/>
              <a:gd name="connsiteX151" fmla="*/ 5713373 w 7077075"/>
              <a:gd name="connsiteY151" fmla="*/ 387336 h 667416"/>
              <a:gd name="connsiteX152" fmla="*/ 5750235 w 7077075"/>
              <a:gd name="connsiteY152" fmla="*/ 454392 h 667416"/>
              <a:gd name="connsiteX153" fmla="*/ 5787096 w 7077075"/>
              <a:gd name="connsiteY153" fmla="*/ 581265 h 667416"/>
              <a:gd name="connsiteX154" fmla="*/ 5823958 w 7077075"/>
              <a:gd name="connsiteY154" fmla="*/ 434295 h 667416"/>
              <a:gd name="connsiteX155" fmla="*/ 5860820 w 7077075"/>
              <a:gd name="connsiteY155" fmla="*/ 580694 h 667416"/>
              <a:gd name="connsiteX156" fmla="*/ 5897681 w 7077075"/>
              <a:gd name="connsiteY156" fmla="*/ 584980 h 667416"/>
              <a:gd name="connsiteX157" fmla="*/ 5934543 w 7077075"/>
              <a:gd name="connsiteY157" fmla="*/ 645940 h 667416"/>
              <a:gd name="connsiteX158" fmla="*/ 5971405 w 7077075"/>
              <a:gd name="connsiteY158" fmla="*/ 581837 h 667416"/>
              <a:gd name="connsiteX159" fmla="*/ 6008267 w 7077075"/>
              <a:gd name="connsiteY159" fmla="*/ 553834 h 667416"/>
              <a:gd name="connsiteX160" fmla="*/ 6045129 w 7077075"/>
              <a:gd name="connsiteY160" fmla="*/ 581742 h 667416"/>
              <a:gd name="connsiteX161" fmla="*/ 6081990 w 7077075"/>
              <a:gd name="connsiteY161" fmla="*/ 385241 h 667416"/>
              <a:gd name="connsiteX162" fmla="*/ 6118852 w 7077075"/>
              <a:gd name="connsiteY162" fmla="*/ 651084 h 667416"/>
              <a:gd name="connsiteX163" fmla="*/ 6155714 w 7077075"/>
              <a:gd name="connsiteY163" fmla="*/ 544213 h 667416"/>
              <a:gd name="connsiteX164" fmla="*/ 6192576 w 7077075"/>
              <a:gd name="connsiteY164" fmla="*/ 510685 h 667416"/>
              <a:gd name="connsiteX165" fmla="*/ 6229342 w 7077075"/>
              <a:gd name="connsiteY165" fmla="*/ 503256 h 667416"/>
              <a:gd name="connsiteX166" fmla="*/ 6266204 w 7077075"/>
              <a:gd name="connsiteY166" fmla="*/ 453726 h 667416"/>
              <a:gd name="connsiteX167" fmla="*/ 6303065 w 7077075"/>
              <a:gd name="connsiteY167" fmla="*/ 564311 h 667416"/>
              <a:gd name="connsiteX168" fmla="*/ 6339927 w 7077075"/>
              <a:gd name="connsiteY168" fmla="*/ 492207 h 667416"/>
              <a:gd name="connsiteX169" fmla="*/ 6376789 w 7077075"/>
              <a:gd name="connsiteY169" fmla="*/ 415054 h 667416"/>
              <a:gd name="connsiteX170" fmla="*/ 6413651 w 7077075"/>
              <a:gd name="connsiteY170" fmla="*/ 434295 h 667416"/>
              <a:gd name="connsiteX171" fmla="*/ 6450513 w 7077075"/>
              <a:gd name="connsiteY171" fmla="*/ 531164 h 667416"/>
              <a:gd name="connsiteX172" fmla="*/ 6487374 w 7077075"/>
              <a:gd name="connsiteY172" fmla="*/ 479634 h 667416"/>
              <a:gd name="connsiteX173" fmla="*/ 6524236 w 7077075"/>
              <a:gd name="connsiteY173" fmla="*/ 544594 h 667416"/>
              <a:gd name="connsiteX174" fmla="*/ 6561098 w 7077075"/>
              <a:gd name="connsiteY174" fmla="*/ 528973 h 667416"/>
              <a:gd name="connsiteX175" fmla="*/ 6597960 w 7077075"/>
              <a:gd name="connsiteY175" fmla="*/ 497731 h 667416"/>
              <a:gd name="connsiteX176" fmla="*/ 6634821 w 7077075"/>
              <a:gd name="connsiteY176" fmla="*/ 503065 h 667416"/>
              <a:gd name="connsiteX177" fmla="*/ 6671683 w 7077075"/>
              <a:gd name="connsiteY177" fmla="*/ 473538 h 667416"/>
              <a:gd name="connsiteX178" fmla="*/ 6708545 w 7077075"/>
              <a:gd name="connsiteY178" fmla="*/ 391432 h 667416"/>
              <a:gd name="connsiteX179" fmla="*/ 6745406 w 7077075"/>
              <a:gd name="connsiteY179" fmla="*/ 342378 h 667416"/>
              <a:gd name="connsiteX180" fmla="*/ 6782268 w 7077075"/>
              <a:gd name="connsiteY180" fmla="*/ 26434 h 667416"/>
              <a:gd name="connsiteX181" fmla="*/ 6819130 w 7077075"/>
              <a:gd name="connsiteY181" fmla="*/ 408291 h 667416"/>
              <a:gd name="connsiteX182" fmla="*/ 6855992 w 7077075"/>
              <a:gd name="connsiteY182" fmla="*/ 435438 h 667416"/>
              <a:gd name="connsiteX183" fmla="*/ 6892854 w 7077075"/>
              <a:gd name="connsiteY183" fmla="*/ 412768 h 667416"/>
              <a:gd name="connsiteX184" fmla="*/ 6929715 w 7077075"/>
              <a:gd name="connsiteY184" fmla="*/ 340855 h 667416"/>
              <a:gd name="connsiteX185" fmla="*/ 6966577 w 7077075"/>
              <a:gd name="connsiteY185" fmla="*/ 320280 h 667416"/>
              <a:gd name="connsiteX186" fmla="*/ 7003439 w 7077075"/>
              <a:gd name="connsiteY186" fmla="*/ 255987 h 667416"/>
              <a:gd name="connsiteX187" fmla="*/ 7040301 w 7077075"/>
              <a:gd name="connsiteY187" fmla="*/ 497826 h 667416"/>
              <a:gd name="connsiteX188" fmla="*/ 7077162 w 7077075"/>
              <a:gd name="connsiteY188" fmla="*/ 583837 h 667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</a:cxnLst>
            <a:rect l="l" t="t" r="r" b="b"/>
            <a:pathLst>
              <a:path w="7077075" h="667416">
                <a:moveTo>
                  <a:pt x="87" y="399052"/>
                </a:moveTo>
                <a:lnTo>
                  <a:pt x="36949" y="387241"/>
                </a:lnTo>
                <a:lnTo>
                  <a:pt x="73811" y="359714"/>
                </a:lnTo>
                <a:lnTo>
                  <a:pt x="110672" y="352761"/>
                </a:lnTo>
                <a:lnTo>
                  <a:pt x="147534" y="591267"/>
                </a:lnTo>
                <a:lnTo>
                  <a:pt x="184396" y="316375"/>
                </a:lnTo>
                <a:lnTo>
                  <a:pt x="221258" y="625366"/>
                </a:lnTo>
                <a:lnTo>
                  <a:pt x="258119" y="583456"/>
                </a:lnTo>
                <a:lnTo>
                  <a:pt x="294981" y="451059"/>
                </a:lnTo>
                <a:lnTo>
                  <a:pt x="331843" y="426103"/>
                </a:lnTo>
                <a:lnTo>
                  <a:pt x="368705" y="543356"/>
                </a:lnTo>
                <a:lnTo>
                  <a:pt x="442428" y="556501"/>
                </a:lnTo>
                <a:lnTo>
                  <a:pt x="479290" y="561644"/>
                </a:lnTo>
                <a:lnTo>
                  <a:pt x="516152" y="667467"/>
                </a:lnTo>
                <a:lnTo>
                  <a:pt x="553013" y="658227"/>
                </a:lnTo>
                <a:lnTo>
                  <a:pt x="589875" y="496207"/>
                </a:lnTo>
                <a:lnTo>
                  <a:pt x="626737" y="562025"/>
                </a:lnTo>
                <a:lnTo>
                  <a:pt x="663599" y="532688"/>
                </a:lnTo>
                <a:lnTo>
                  <a:pt x="700460" y="567168"/>
                </a:lnTo>
                <a:lnTo>
                  <a:pt x="737322" y="636225"/>
                </a:lnTo>
                <a:lnTo>
                  <a:pt x="774184" y="523449"/>
                </a:lnTo>
                <a:lnTo>
                  <a:pt x="811046" y="435819"/>
                </a:lnTo>
                <a:lnTo>
                  <a:pt x="847907" y="560596"/>
                </a:lnTo>
                <a:lnTo>
                  <a:pt x="884769" y="306469"/>
                </a:lnTo>
                <a:lnTo>
                  <a:pt x="921536" y="410673"/>
                </a:lnTo>
                <a:lnTo>
                  <a:pt x="958397" y="283228"/>
                </a:lnTo>
                <a:lnTo>
                  <a:pt x="995259" y="433628"/>
                </a:lnTo>
                <a:lnTo>
                  <a:pt x="1032121" y="370287"/>
                </a:lnTo>
                <a:lnTo>
                  <a:pt x="1068983" y="146830"/>
                </a:lnTo>
                <a:lnTo>
                  <a:pt x="1105844" y="399719"/>
                </a:lnTo>
                <a:lnTo>
                  <a:pt x="1142706" y="332663"/>
                </a:lnTo>
                <a:lnTo>
                  <a:pt x="1179568" y="226269"/>
                </a:lnTo>
                <a:lnTo>
                  <a:pt x="1216430" y="368001"/>
                </a:lnTo>
                <a:lnTo>
                  <a:pt x="1290153" y="282847"/>
                </a:lnTo>
                <a:lnTo>
                  <a:pt x="1327015" y="412768"/>
                </a:lnTo>
                <a:lnTo>
                  <a:pt x="1363876" y="428770"/>
                </a:lnTo>
                <a:lnTo>
                  <a:pt x="1400738" y="479634"/>
                </a:lnTo>
                <a:lnTo>
                  <a:pt x="1437600" y="476205"/>
                </a:lnTo>
                <a:lnTo>
                  <a:pt x="1474462" y="562501"/>
                </a:lnTo>
                <a:lnTo>
                  <a:pt x="1511324" y="560025"/>
                </a:lnTo>
                <a:lnTo>
                  <a:pt x="1548185" y="516305"/>
                </a:lnTo>
                <a:lnTo>
                  <a:pt x="1585047" y="557929"/>
                </a:lnTo>
                <a:lnTo>
                  <a:pt x="1621909" y="312375"/>
                </a:lnTo>
                <a:lnTo>
                  <a:pt x="1658771" y="528402"/>
                </a:lnTo>
                <a:lnTo>
                  <a:pt x="1695632" y="527259"/>
                </a:lnTo>
                <a:lnTo>
                  <a:pt x="1732494" y="376002"/>
                </a:lnTo>
                <a:lnTo>
                  <a:pt x="1769356" y="53866"/>
                </a:lnTo>
                <a:lnTo>
                  <a:pt x="1806218" y="61391"/>
                </a:lnTo>
                <a:lnTo>
                  <a:pt x="1843079" y="454392"/>
                </a:lnTo>
                <a:lnTo>
                  <a:pt x="1879941" y="234555"/>
                </a:lnTo>
                <a:lnTo>
                  <a:pt x="1916803" y="297992"/>
                </a:lnTo>
                <a:lnTo>
                  <a:pt x="1953665" y="189216"/>
                </a:lnTo>
                <a:lnTo>
                  <a:pt x="1990526" y="354380"/>
                </a:lnTo>
                <a:lnTo>
                  <a:pt x="2027388" y="506494"/>
                </a:lnTo>
                <a:lnTo>
                  <a:pt x="2064250" y="456297"/>
                </a:lnTo>
                <a:lnTo>
                  <a:pt x="2101112" y="387527"/>
                </a:lnTo>
                <a:lnTo>
                  <a:pt x="2137973" y="453630"/>
                </a:lnTo>
                <a:lnTo>
                  <a:pt x="2174835" y="452678"/>
                </a:lnTo>
                <a:lnTo>
                  <a:pt x="2211697" y="477538"/>
                </a:lnTo>
                <a:lnTo>
                  <a:pt x="2248559" y="535926"/>
                </a:lnTo>
                <a:lnTo>
                  <a:pt x="2285420" y="550309"/>
                </a:lnTo>
                <a:lnTo>
                  <a:pt x="2322282" y="541260"/>
                </a:lnTo>
                <a:lnTo>
                  <a:pt x="2359144" y="591172"/>
                </a:lnTo>
                <a:lnTo>
                  <a:pt x="2396006" y="520877"/>
                </a:lnTo>
                <a:lnTo>
                  <a:pt x="2432867" y="516400"/>
                </a:lnTo>
                <a:lnTo>
                  <a:pt x="2469729" y="581265"/>
                </a:lnTo>
                <a:lnTo>
                  <a:pt x="2506591" y="570216"/>
                </a:lnTo>
                <a:lnTo>
                  <a:pt x="2543453" y="551547"/>
                </a:lnTo>
                <a:lnTo>
                  <a:pt x="2580315" y="542022"/>
                </a:lnTo>
                <a:lnTo>
                  <a:pt x="2617176" y="598030"/>
                </a:lnTo>
                <a:lnTo>
                  <a:pt x="2654038" y="135972"/>
                </a:lnTo>
                <a:lnTo>
                  <a:pt x="2690804" y="493635"/>
                </a:lnTo>
                <a:lnTo>
                  <a:pt x="2727666" y="430389"/>
                </a:lnTo>
                <a:lnTo>
                  <a:pt x="2764528" y="423913"/>
                </a:lnTo>
                <a:lnTo>
                  <a:pt x="2801390" y="296087"/>
                </a:lnTo>
                <a:lnTo>
                  <a:pt x="2838251" y="192074"/>
                </a:lnTo>
                <a:lnTo>
                  <a:pt x="2875113" y="452583"/>
                </a:lnTo>
                <a:lnTo>
                  <a:pt x="2911975" y="296659"/>
                </a:lnTo>
                <a:lnTo>
                  <a:pt x="2948836" y="350951"/>
                </a:lnTo>
                <a:lnTo>
                  <a:pt x="2985698" y="301326"/>
                </a:lnTo>
                <a:lnTo>
                  <a:pt x="3022560" y="394575"/>
                </a:lnTo>
                <a:lnTo>
                  <a:pt x="3059422" y="287514"/>
                </a:lnTo>
                <a:lnTo>
                  <a:pt x="3096284" y="444677"/>
                </a:lnTo>
                <a:lnTo>
                  <a:pt x="3133145" y="323424"/>
                </a:lnTo>
                <a:lnTo>
                  <a:pt x="3170007" y="367715"/>
                </a:lnTo>
                <a:lnTo>
                  <a:pt x="3206869" y="434295"/>
                </a:lnTo>
                <a:lnTo>
                  <a:pt x="3243731" y="475252"/>
                </a:lnTo>
                <a:lnTo>
                  <a:pt x="3280592" y="415530"/>
                </a:lnTo>
                <a:lnTo>
                  <a:pt x="3317454" y="302564"/>
                </a:lnTo>
                <a:lnTo>
                  <a:pt x="3354316" y="50"/>
                </a:lnTo>
                <a:lnTo>
                  <a:pt x="3391178" y="237603"/>
                </a:lnTo>
                <a:lnTo>
                  <a:pt x="3428040" y="471918"/>
                </a:lnTo>
                <a:lnTo>
                  <a:pt x="3464901" y="409720"/>
                </a:lnTo>
                <a:lnTo>
                  <a:pt x="3501763" y="320947"/>
                </a:lnTo>
                <a:lnTo>
                  <a:pt x="3538625" y="585838"/>
                </a:lnTo>
                <a:lnTo>
                  <a:pt x="3612348" y="448868"/>
                </a:lnTo>
                <a:lnTo>
                  <a:pt x="3649210" y="460203"/>
                </a:lnTo>
                <a:lnTo>
                  <a:pt x="3686072" y="591934"/>
                </a:lnTo>
                <a:lnTo>
                  <a:pt x="3722933" y="455821"/>
                </a:lnTo>
                <a:lnTo>
                  <a:pt x="3759795" y="381050"/>
                </a:lnTo>
                <a:lnTo>
                  <a:pt x="3796657" y="599744"/>
                </a:lnTo>
                <a:lnTo>
                  <a:pt x="3870380" y="480681"/>
                </a:lnTo>
                <a:lnTo>
                  <a:pt x="3907242" y="548309"/>
                </a:lnTo>
                <a:lnTo>
                  <a:pt x="3944104" y="566597"/>
                </a:lnTo>
                <a:lnTo>
                  <a:pt x="3980966" y="414768"/>
                </a:lnTo>
                <a:lnTo>
                  <a:pt x="4017827" y="530688"/>
                </a:lnTo>
                <a:lnTo>
                  <a:pt x="4054689" y="426484"/>
                </a:lnTo>
                <a:lnTo>
                  <a:pt x="4091551" y="493255"/>
                </a:lnTo>
                <a:lnTo>
                  <a:pt x="4128413" y="472585"/>
                </a:lnTo>
                <a:lnTo>
                  <a:pt x="4165274" y="349046"/>
                </a:lnTo>
                <a:lnTo>
                  <a:pt x="4202136" y="547166"/>
                </a:lnTo>
                <a:lnTo>
                  <a:pt x="4238998" y="579551"/>
                </a:lnTo>
                <a:lnTo>
                  <a:pt x="4275860" y="478395"/>
                </a:lnTo>
                <a:lnTo>
                  <a:pt x="4312721" y="629557"/>
                </a:lnTo>
                <a:lnTo>
                  <a:pt x="4349583" y="565263"/>
                </a:lnTo>
                <a:lnTo>
                  <a:pt x="4386445" y="618794"/>
                </a:lnTo>
                <a:lnTo>
                  <a:pt x="4423307" y="378478"/>
                </a:lnTo>
                <a:lnTo>
                  <a:pt x="4460073" y="328472"/>
                </a:lnTo>
                <a:lnTo>
                  <a:pt x="4496935" y="130257"/>
                </a:lnTo>
                <a:lnTo>
                  <a:pt x="4533797" y="478967"/>
                </a:lnTo>
                <a:lnTo>
                  <a:pt x="4570659" y="455345"/>
                </a:lnTo>
                <a:lnTo>
                  <a:pt x="4607520" y="468013"/>
                </a:lnTo>
                <a:lnTo>
                  <a:pt x="4644382" y="347713"/>
                </a:lnTo>
                <a:lnTo>
                  <a:pt x="4681244" y="473728"/>
                </a:lnTo>
                <a:lnTo>
                  <a:pt x="4718105" y="435247"/>
                </a:lnTo>
                <a:lnTo>
                  <a:pt x="4754967" y="519353"/>
                </a:lnTo>
                <a:lnTo>
                  <a:pt x="4791829" y="541356"/>
                </a:lnTo>
                <a:lnTo>
                  <a:pt x="4828691" y="438486"/>
                </a:lnTo>
                <a:lnTo>
                  <a:pt x="4865552" y="549547"/>
                </a:lnTo>
                <a:lnTo>
                  <a:pt x="4902414" y="419340"/>
                </a:lnTo>
                <a:lnTo>
                  <a:pt x="4939276" y="481443"/>
                </a:lnTo>
                <a:lnTo>
                  <a:pt x="4976138" y="351522"/>
                </a:lnTo>
                <a:lnTo>
                  <a:pt x="5012999" y="481253"/>
                </a:lnTo>
                <a:lnTo>
                  <a:pt x="5049861" y="450678"/>
                </a:lnTo>
                <a:lnTo>
                  <a:pt x="5086723" y="522401"/>
                </a:lnTo>
                <a:lnTo>
                  <a:pt x="5123585" y="552595"/>
                </a:lnTo>
                <a:lnTo>
                  <a:pt x="5160447" y="221506"/>
                </a:lnTo>
                <a:lnTo>
                  <a:pt x="5197308" y="410863"/>
                </a:lnTo>
                <a:lnTo>
                  <a:pt x="5234170" y="409339"/>
                </a:lnTo>
                <a:lnTo>
                  <a:pt x="5271032" y="452011"/>
                </a:lnTo>
                <a:lnTo>
                  <a:pt x="5307893" y="483253"/>
                </a:lnTo>
                <a:lnTo>
                  <a:pt x="5344755" y="383050"/>
                </a:lnTo>
                <a:lnTo>
                  <a:pt x="5381617" y="420388"/>
                </a:lnTo>
                <a:lnTo>
                  <a:pt x="5418479" y="319328"/>
                </a:lnTo>
                <a:lnTo>
                  <a:pt x="5455340" y="246747"/>
                </a:lnTo>
                <a:lnTo>
                  <a:pt x="5492202" y="396004"/>
                </a:lnTo>
                <a:lnTo>
                  <a:pt x="5529064" y="346950"/>
                </a:lnTo>
                <a:lnTo>
                  <a:pt x="5565926" y="421817"/>
                </a:lnTo>
                <a:lnTo>
                  <a:pt x="5602788" y="391051"/>
                </a:lnTo>
                <a:lnTo>
                  <a:pt x="5639649" y="374097"/>
                </a:lnTo>
                <a:lnTo>
                  <a:pt x="5676511" y="512495"/>
                </a:lnTo>
                <a:lnTo>
                  <a:pt x="5713373" y="387336"/>
                </a:lnTo>
                <a:lnTo>
                  <a:pt x="5750235" y="454392"/>
                </a:lnTo>
                <a:lnTo>
                  <a:pt x="5787096" y="581265"/>
                </a:lnTo>
                <a:lnTo>
                  <a:pt x="5823958" y="434295"/>
                </a:lnTo>
                <a:lnTo>
                  <a:pt x="5860820" y="580694"/>
                </a:lnTo>
                <a:lnTo>
                  <a:pt x="5897681" y="584980"/>
                </a:lnTo>
                <a:lnTo>
                  <a:pt x="5934543" y="645940"/>
                </a:lnTo>
                <a:lnTo>
                  <a:pt x="5971405" y="581837"/>
                </a:lnTo>
                <a:lnTo>
                  <a:pt x="6008267" y="553834"/>
                </a:lnTo>
                <a:lnTo>
                  <a:pt x="6045129" y="581742"/>
                </a:lnTo>
                <a:lnTo>
                  <a:pt x="6081990" y="385241"/>
                </a:lnTo>
                <a:lnTo>
                  <a:pt x="6118852" y="651084"/>
                </a:lnTo>
                <a:lnTo>
                  <a:pt x="6155714" y="544213"/>
                </a:lnTo>
                <a:lnTo>
                  <a:pt x="6192576" y="510685"/>
                </a:lnTo>
                <a:lnTo>
                  <a:pt x="6229342" y="503256"/>
                </a:lnTo>
                <a:lnTo>
                  <a:pt x="6266204" y="453726"/>
                </a:lnTo>
                <a:lnTo>
                  <a:pt x="6303065" y="564311"/>
                </a:lnTo>
                <a:lnTo>
                  <a:pt x="6339927" y="492207"/>
                </a:lnTo>
                <a:lnTo>
                  <a:pt x="6376789" y="415054"/>
                </a:lnTo>
                <a:lnTo>
                  <a:pt x="6413651" y="434295"/>
                </a:lnTo>
                <a:lnTo>
                  <a:pt x="6450513" y="531164"/>
                </a:lnTo>
                <a:lnTo>
                  <a:pt x="6487374" y="479634"/>
                </a:lnTo>
                <a:lnTo>
                  <a:pt x="6524236" y="544594"/>
                </a:lnTo>
                <a:lnTo>
                  <a:pt x="6561098" y="528973"/>
                </a:lnTo>
                <a:lnTo>
                  <a:pt x="6597960" y="497731"/>
                </a:lnTo>
                <a:lnTo>
                  <a:pt x="6634821" y="503065"/>
                </a:lnTo>
                <a:lnTo>
                  <a:pt x="6671683" y="473538"/>
                </a:lnTo>
                <a:lnTo>
                  <a:pt x="6708545" y="391432"/>
                </a:lnTo>
                <a:lnTo>
                  <a:pt x="6745406" y="342378"/>
                </a:lnTo>
                <a:lnTo>
                  <a:pt x="6782268" y="26434"/>
                </a:lnTo>
                <a:lnTo>
                  <a:pt x="6819130" y="408291"/>
                </a:lnTo>
                <a:lnTo>
                  <a:pt x="6855992" y="435438"/>
                </a:lnTo>
                <a:lnTo>
                  <a:pt x="6892854" y="412768"/>
                </a:lnTo>
                <a:lnTo>
                  <a:pt x="6929715" y="340855"/>
                </a:lnTo>
                <a:lnTo>
                  <a:pt x="6966577" y="320280"/>
                </a:lnTo>
                <a:lnTo>
                  <a:pt x="7003439" y="255987"/>
                </a:lnTo>
                <a:lnTo>
                  <a:pt x="7040301" y="497826"/>
                </a:lnTo>
                <a:lnTo>
                  <a:pt x="7077162" y="583837"/>
                </a:lnTo>
              </a:path>
            </a:pathLst>
          </a:custGeom>
          <a:noFill/>
          <a:ln w="19050" cap="flat">
            <a:solidFill>
              <a:srgbClr val="4C78A8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8B3BC03A-4055-BB48-A9CF-0AFF70696B8F}"/>
              </a:ext>
            </a:extLst>
          </p:cNvPr>
          <p:cNvSpPr/>
          <p:nvPr/>
        </p:nvSpPr>
        <p:spPr>
          <a:xfrm>
            <a:off x="2384427" y="2027842"/>
            <a:ext cx="7077075" cy="1872805"/>
          </a:xfrm>
          <a:custGeom>
            <a:avLst/>
            <a:gdLst>
              <a:gd name="connsiteX0" fmla="*/ 87 w 7077075"/>
              <a:gd name="connsiteY0" fmla="*/ 1872856 h 1872805"/>
              <a:gd name="connsiteX1" fmla="*/ 663599 w 7077075"/>
              <a:gd name="connsiteY1" fmla="*/ 1865902 h 1872805"/>
              <a:gd name="connsiteX2" fmla="*/ 700460 w 7077075"/>
              <a:gd name="connsiteY2" fmla="*/ 1862378 h 1872805"/>
              <a:gd name="connsiteX3" fmla="*/ 737322 w 7077075"/>
              <a:gd name="connsiteY3" fmla="*/ 1858854 h 1872805"/>
              <a:gd name="connsiteX4" fmla="*/ 774184 w 7077075"/>
              <a:gd name="connsiteY4" fmla="*/ 1799894 h 1872805"/>
              <a:gd name="connsiteX5" fmla="*/ 884769 w 7077075"/>
              <a:gd name="connsiteY5" fmla="*/ 1623015 h 1872805"/>
              <a:gd name="connsiteX6" fmla="*/ 921536 w 7077075"/>
              <a:gd name="connsiteY6" fmla="*/ 1517287 h 1872805"/>
              <a:gd name="connsiteX7" fmla="*/ 1327015 w 7077075"/>
              <a:gd name="connsiteY7" fmla="*/ 356761 h 1872805"/>
              <a:gd name="connsiteX8" fmla="*/ 1363876 w 7077075"/>
              <a:gd name="connsiteY8" fmla="*/ 299802 h 1872805"/>
              <a:gd name="connsiteX9" fmla="*/ 1474462 w 7077075"/>
              <a:gd name="connsiteY9" fmla="*/ 128638 h 1872805"/>
              <a:gd name="connsiteX10" fmla="*/ 1511324 w 7077075"/>
              <a:gd name="connsiteY10" fmla="*/ 207695 h 1872805"/>
              <a:gd name="connsiteX11" fmla="*/ 1621909 w 7077075"/>
              <a:gd name="connsiteY11" fmla="*/ 444867 h 1872805"/>
              <a:gd name="connsiteX12" fmla="*/ 1658771 w 7077075"/>
              <a:gd name="connsiteY12" fmla="*/ 333711 h 1872805"/>
              <a:gd name="connsiteX13" fmla="*/ 1769356 w 7077075"/>
              <a:gd name="connsiteY13" fmla="*/ 50 h 1872805"/>
              <a:gd name="connsiteX14" fmla="*/ 1806218 w 7077075"/>
              <a:gd name="connsiteY14" fmla="*/ 28530 h 1872805"/>
              <a:gd name="connsiteX15" fmla="*/ 1916803 w 7077075"/>
              <a:gd name="connsiteY15" fmla="*/ 114064 h 1872805"/>
              <a:gd name="connsiteX16" fmla="*/ 1953665 w 7077075"/>
              <a:gd name="connsiteY16" fmla="*/ 207981 h 1872805"/>
              <a:gd name="connsiteX17" fmla="*/ 2101112 w 7077075"/>
              <a:gd name="connsiteY17" fmla="*/ 594696 h 1872805"/>
              <a:gd name="connsiteX18" fmla="*/ 2137973 w 7077075"/>
              <a:gd name="connsiteY18" fmla="*/ 699375 h 1872805"/>
              <a:gd name="connsiteX19" fmla="*/ 2211697 w 7077075"/>
              <a:gd name="connsiteY19" fmla="*/ 908925 h 1872805"/>
              <a:gd name="connsiteX20" fmla="*/ 2248559 w 7077075"/>
              <a:gd name="connsiteY20" fmla="*/ 989221 h 1872805"/>
              <a:gd name="connsiteX21" fmla="*/ 2359144 w 7077075"/>
              <a:gd name="connsiteY21" fmla="*/ 1230108 h 1872805"/>
              <a:gd name="connsiteX22" fmla="*/ 2396006 w 7077075"/>
              <a:gd name="connsiteY22" fmla="*/ 1364602 h 1872805"/>
              <a:gd name="connsiteX23" fmla="*/ 2506591 w 7077075"/>
              <a:gd name="connsiteY23" fmla="*/ 1768176 h 1872805"/>
              <a:gd name="connsiteX24" fmla="*/ 2543453 w 7077075"/>
              <a:gd name="connsiteY24" fmla="*/ 1788750 h 1872805"/>
              <a:gd name="connsiteX25" fmla="*/ 2654038 w 7077075"/>
              <a:gd name="connsiteY25" fmla="*/ 1850376 h 1872805"/>
              <a:gd name="connsiteX26" fmla="*/ 2690804 w 7077075"/>
              <a:gd name="connsiteY26" fmla="*/ 1855996 h 1872805"/>
              <a:gd name="connsiteX27" fmla="*/ 2838251 w 7077075"/>
              <a:gd name="connsiteY27" fmla="*/ 1872856 h 1872805"/>
              <a:gd name="connsiteX28" fmla="*/ 2875113 w 7077075"/>
              <a:gd name="connsiteY28" fmla="*/ 1872856 h 1872805"/>
              <a:gd name="connsiteX29" fmla="*/ 4275860 w 7077075"/>
              <a:gd name="connsiteY29" fmla="*/ 1872856 h 1872805"/>
              <a:gd name="connsiteX30" fmla="*/ 4312721 w 7077075"/>
              <a:gd name="connsiteY30" fmla="*/ 1830755 h 1872805"/>
              <a:gd name="connsiteX31" fmla="*/ 4423307 w 7077075"/>
              <a:gd name="connsiteY31" fmla="*/ 1704358 h 1872805"/>
              <a:gd name="connsiteX32" fmla="*/ 4460073 w 7077075"/>
              <a:gd name="connsiteY32" fmla="*/ 1692738 h 1872805"/>
              <a:gd name="connsiteX33" fmla="*/ 4570659 w 7077075"/>
              <a:gd name="connsiteY33" fmla="*/ 1657781 h 1872805"/>
              <a:gd name="connsiteX34" fmla="*/ 4607520 w 7077075"/>
              <a:gd name="connsiteY34" fmla="*/ 1615871 h 1872805"/>
              <a:gd name="connsiteX35" fmla="*/ 4718105 w 7077075"/>
              <a:gd name="connsiteY35" fmla="*/ 1489950 h 1872805"/>
              <a:gd name="connsiteX36" fmla="*/ 4754967 w 7077075"/>
              <a:gd name="connsiteY36" fmla="*/ 1480140 h 1872805"/>
              <a:gd name="connsiteX37" fmla="*/ 4865552 w 7077075"/>
              <a:gd name="connsiteY37" fmla="*/ 1450612 h 1872805"/>
              <a:gd name="connsiteX38" fmla="*/ 4902414 w 7077075"/>
              <a:gd name="connsiteY38" fmla="*/ 1472329 h 1872805"/>
              <a:gd name="connsiteX39" fmla="*/ 5012999 w 7077075"/>
              <a:gd name="connsiteY39" fmla="*/ 1537671 h 1872805"/>
              <a:gd name="connsiteX40" fmla="*/ 5049861 w 7077075"/>
              <a:gd name="connsiteY40" fmla="*/ 1449183 h 1872805"/>
              <a:gd name="connsiteX41" fmla="*/ 5160447 w 7077075"/>
              <a:gd name="connsiteY41" fmla="*/ 1183531 h 1872805"/>
              <a:gd name="connsiteX42" fmla="*/ 5197308 w 7077075"/>
              <a:gd name="connsiteY42" fmla="*/ 1247254 h 1872805"/>
              <a:gd name="connsiteX43" fmla="*/ 5307893 w 7077075"/>
              <a:gd name="connsiteY43" fmla="*/ 1438611 h 1872805"/>
              <a:gd name="connsiteX44" fmla="*/ 5344755 w 7077075"/>
              <a:gd name="connsiteY44" fmla="*/ 1394891 h 1872805"/>
              <a:gd name="connsiteX45" fmla="*/ 5455340 w 7077075"/>
              <a:gd name="connsiteY45" fmla="*/ 1263732 h 1872805"/>
              <a:gd name="connsiteX46" fmla="*/ 5492202 w 7077075"/>
              <a:gd name="connsiteY46" fmla="*/ 1326502 h 1872805"/>
              <a:gd name="connsiteX47" fmla="*/ 5750235 w 7077075"/>
              <a:gd name="connsiteY47" fmla="*/ 1763508 h 1872805"/>
              <a:gd name="connsiteX48" fmla="*/ 5787096 w 7077075"/>
              <a:gd name="connsiteY48" fmla="*/ 1778749 h 1872805"/>
              <a:gd name="connsiteX49" fmla="*/ 5897681 w 7077075"/>
              <a:gd name="connsiteY49" fmla="*/ 1824468 h 1872805"/>
              <a:gd name="connsiteX50" fmla="*/ 5934543 w 7077075"/>
              <a:gd name="connsiteY50" fmla="*/ 1828755 h 1872805"/>
              <a:gd name="connsiteX51" fmla="*/ 6118852 w 7077075"/>
              <a:gd name="connsiteY51" fmla="*/ 1856663 h 1872805"/>
              <a:gd name="connsiteX52" fmla="*/ 6155714 w 7077075"/>
              <a:gd name="connsiteY52" fmla="*/ 1864283 h 1872805"/>
              <a:gd name="connsiteX53" fmla="*/ 6229342 w 7077075"/>
              <a:gd name="connsiteY53" fmla="*/ 1872093 h 1872805"/>
              <a:gd name="connsiteX54" fmla="*/ 6266204 w 7077075"/>
              <a:gd name="connsiteY54" fmla="*/ 1872284 h 1872805"/>
              <a:gd name="connsiteX55" fmla="*/ 7077162 w 7077075"/>
              <a:gd name="connsiteY55" fmla="*/ 1872856 h 1872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7077075" h="1872805">
                <a:moveTo>
                  <a:pt x="87" y="1872856"/>
                </a:moveTo>
                <a:lnTo>
                  <a:pt x="663599" y="1865902"/>
                </a:lnTo>
                <a:lnTo>
                  <a:pt x="700460" y="1862378"/>
                </a:lnTo>
                <a:lnTo>
                  <a:pt x="737322" y="1858854"/>
                </a:lnTo>
                <a:lnTo>
                  <a:pt x="774184" y="1799894"/>
                </a:lnTo>
                <a:lnTo>
                  <a:pt x="884769" y="1623015"/>
                </a:lnTo>
                <a:lnTo>
                  <a:pt x="921536" y="1517287"/>
                </a:lnTo>
                <a:lnTo>
                  <a:pt x="1327015" y="356761"/>
                </a:lnTo>
                <a:lnTo>
                  <a:pt x="1363876" y="299802"/>
                </a:lnTo>
                <a:lnTo>
                  <a:pt x="1474462" y="128638"/>
                </a:lnTo>
                <a:lnTo>
                  <a:pt x="1511324" y="207695"/>
                </a:lnTo>
                <a:lnTo>
                  <a:pt x="1621909" y="444867"/>
                </a:lnTo>
                <a:lnTo>
                  <a:pt x="1658771" y="333711"/>
                </a:lnTo>
                <a:lnTo>
                  <a:pt x="1769356" y="50"/>
                </a:lnTo>
                <a:lnTo>
                  <a:pt x="1806218" y="28530"/>
                </a:lnTo>
                <a:lnTo>
                  <a:pt x="1916803" y="114064"/>
                </a:lnTo>
                <a:lnTo>
                  <a:pt x="1953665" y="207981"/>
                </a:lnTo>
                <a:lnTo>
                  <a:pt x="2101112" y="594696"/>
                </a:lnTo>
                <a:lnTo>
                  <a:pt x="2137973" y="699375"/>
                </a:lnTo>
                <a:lnTo>
                  <a:pt x="2211697" y="908925"/>
                </a:lnTo>
                <a:lnTo>
                  <a:pt x="2248559" y="989221"/>
                </a:lnTo>
                <a:lnTo>
                  <a:pt x="2359144" y="1230108"/>
                </a:lnTo>
                <a:lnTo>
                  <a:pt x="2396006" y="1364602"/>
                </a:lnTo>
                <a:lnTo>
                  <a:pt x="2506591" y="1768176"/>
                </a:lnTo>
                <a:lnTo>
                  <a:pt x="2543453" y="1788750"/>
                </a:lnTo>
                <a:lnTo>
                  <a:pt x="2654038" y="1850376"/>
                </a:lnTo>
                <a:lnTo>
                  <a:pt x="2690804" y="1855996"/>
                </a:lnTo>
                <a:lnTo>
                  <a:pt x="2838251" y="1872856"/>
                </a:lnTo>
                <a:lnTo>
                  <a:pt x="2875113" y="1872856"/>
                </a:lnTo>
                <a:lnTo>
                  <a:pt x="4275860" y="1872856"/>
                </a:lnTo>
                <a:lnTo>
                  <a:pt x="4312721" y="1830755"/>
                </a:lnTo>
                <a:lnTo>
                  <a:pt x="4423307" y="1704358"/>
                </a:lnTo>
                <a:lnTo>
                  <a:pt x="4460073" y="1692738"/>
                </a:lnTo>
                <a:lnTo>
                  <a:pt x="4570659" y="1657781"/>
                </a:lnTo>
                <a:lnTo>
                  <a:pt x="4607520" y="1615871"/>
                </a:lnTo>
                <a:lnTo>
                  <a:pt x="4718105" y="1489950"/>
                </a:lnTo>
                <a:lnTo>
                  <a:pt x="4754967" y="1480140"/>
                </a:lnTo>
                <a:lnTo>
                  <a:pt x="4865552" y="1450612"/>
                </a:lnTo>
                <a:lnTo>
                  <a:pt x="4902414" y="1472329"/>
                </a:lnTo>
                <a:lnTo>
                  <a:pt x="5012999" y="1537671"/>
                </a:lnTo>
                <a:lnTo>
                  <a:pt x="5049861" y="1449183"/>
                </a:lnTo>
                <a:lnTo>
                  <a:pt x="5160447" y="1183531"/>
                </a:lnTo>
                <a:lnTo>
                  <a:pt x="5197308" y="1247254"/>
                </a:lnTo>
                <a:lnTo>
                  <a:pt x="5307893" y="1438611"/>
                </a:lnTo>
                <a:lnTo>
                  <a:pt x="5344755" y="1394891"/>
                </a:lnTo>
                <a:lnTo>
                  <a:pt x="5455340" y="1263732"/>
                </a:lnTo>
                <a:lnTo>
                  <a:pt x="5492202" y="1326502"/>
                </a:lnTo>
                <a:lnTo>
                  <a:pt x="5750235" y="1763508"/>
                </a:lnTo>
                <a:lnTo>
                  <a:pt x="5787096" y="1778749"/>
                </a:lnTo>
                <a:lnTo>
                  <a:pt x="5897681" y="1824468"/>
                </a:lnTo>
                <a:lnTo>
                  <a:pt x="5934543" y="1828755"/>
                </a:lnTo>
                <a:lnTo>
                  <a:pt x="6118852" y="1856663"/>
                </a:lnTo>
                <a:lnTo>
                  <a:pt x="6155714" y="1864283"/>
                </a:lnTo>
                <a:lnTo>
                  <a:pt x="6229342" y="1872093"/>
                </a:lnTo>
                <a:lnTo>
                  <a:pt x="6266204" y="1872284"/>
                </a:lnTo>
                <a:lnTo>
                  <a:pt x="7077162" y="1872856"/>
                </a:lnTo>
              </a:path>
            </a:pathLst>
          </a:custGeom>
          <a:noFill/>
          <a:ln w="19050" cap="flat">
            <a:solidFill>
              <a:srgbClr val="F58518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31" name="Graphic 2">
            <a:extLst>
              <a:ext uri="{FF2B5EF4-FFF2-40B4-BE49-F238E27FC236}">
                <a16:creationId xmlns:a16="http://schemas.microsoft.com/office/drawing/2014/main" id="{D2A3125E-7E26-5C4D-86C3-F0DBEB1674A7}"/>
              </a:ext>
            </a:extLst>
          </p:cNvPr>
          <p:cNvGrpSpPr/>
          <p:nvPr/>
        </p:nvGrpSpPr>
        <p:grpSpPr>
          <a:xfrm>
            <a:off x="2384427" y="2722786"/>
            <a:ext cx="7077075" cy="1931765"/>
            <a:chOff x="2638425" y="2849784"/>
            <a:chExt cx="7077075" cy="1931765"/>
          </a:xfrm>
        </p:grpSpPr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0C446093-C008-DD47-95AF-90A5C7DA27FB}"/>
                </a:ext>
              </a:extLst>
            </p:cNvPr>
            <p:cNvSpPr/>
            <p:nvPr/>
          </p:nvSpPr>
          <p:spPr>
            <a:xfrm>
              <a:off x="2638425" y="2849784"/>
              <a:ext cx="7077075" cy="1931765"/>
            </a:xfrm>
            <a:custGeom>
              <a:avLst/>
              <a:gdLst>
                <a:gd name="connsiteX0" fmla="*/ 7077162 w 7077075"/>
                <a:gd name="connsiteY0" fmla="*/ 1177912 h 1931765"/>
                <a:gd name="connsiteX1" fmla="*/ 87 w 7077075"/>
                <a:gd name="connsiteY1" fmla="*/ 1177912 h 1931765"/>
                <a:gd name="connsiteX2" fmla="*/ 87 w 7077075"/>
                <a:gd name="connsiteY2" fmla="*/ 1177912 h 1931765"/>
                <a:gd name="connsiteX3" fmla="*/ 958397 w 7077075"/>
                <a:gd name="connsiteY3" fmla="*/ 1177912 h 1931765"/>
                <a:gd name="connsiteX4" fmla="*/ 995259 w 7077075"/>
                <a:gd name="connsiteY4" fmla="*/ 1089520 h 1931765"/>
                <a:gd name="connsiteX5" fmla="*/ 1032121 w 7077075"/>
                <a:gd name="connsiteY5" fmla="*/ 1047038 h 1931765"/>
                <a:gd name="connsiteX6" fmla="*/ 1068983 w 7077075"/>
                <a:gd name="connsiteY6" fmla="*/ 1163529 h 1931765"/>
                <a:gd name="connsiteX7" fmla="*/ 1105844 w 7077075"/>
                <a:gd name="connsiteY7" fmla="*/ 803674 h 1931765"/>
                <a:gd name="connsiteX8" fmla="*/ 1142706 w 7077075"/>
                <a:gd name="connsiteY8" fmla="*/ 763669 h 1931765"/>
                <a:gd name="connsiteX9" fmla="*/ 1179568 w 7077075"/>
                <a:gd name="connsiteY9" fmla="*/ 763098 h 1931765"/>
                <a:gd name="connsiteX10" fmla="*/ 1216430 w 7077075"/>
                <a:gd name="connsiteY10" fmla="*/ 517543 h 1931765"/>
                <a:gd name="connsiteX11" fmla="*/ 1290153 w 7077075"/>
                <a:gd name="connsiteY11" fmla="*/ 395147 h 1931765"/>
                <a:gd name="connsiteX12" fmla="*/ 1327015 w 7077075"/>
                <a:gd name="connsiteY12" fmla="*/ 161404 h 1931765"/>
                <a:gd name="connsiteX13" fmla="*/ 1400738 w 7077075"/>
                <a:gd name="connsiteY13" fmla="*/ 50 h 1931765"/>
                <a:gd name="connsiteX14" fmla="*/ 1437600 w 7077075"/>
                <a:gd name="connsiteY14" fmla="*/ 50 h 1931765"/>
                <a:gd name="connsiteX15" fmla="*/ 1474462 w 7077075"/>
                <a:gd name="connsiteY15" fmla="*/ 50 h 1931765"/>
                <a:gd name="connsiteX16" fmla="*/ 1511324 w 7077075"/>
                <a:gd name="connsiteY16" fmla="*/ 702614 h 1931765"/>
                <a:gd name="connsiteX17" fmla="*/ 1548185 w 7077075"/>
                <a:gd name="connsiteY17" fmla="*/ 1177912 h 1931765"/>
                <a:gd name="connsiteX18" fmla="*/ 1585047 w 7077075"/>
                <a:gd name="connsiteY18" fmla="*/ 1177912 h 1931765"/>
                <a:gd name="connsiteX19" fmla="*/ 2396006 w 7077075"/>
                <a:gd name="connsiteY19" fmla="*/ 1177912 h 1931765"/>
                <a:gd name="connsiteX20" fmla="*/ 2432867 w 7077075"/>
                <a:gd name="connsiteY20" fmla="*/ 1200105 h 1931765"/>
                <a:gd name="connsiteX21" fmla="*/ 2469729 w 7077075"/>
                <a:gd name="connsiteY21" fmla="*/ 1269828 h 1931765"/>
                <a:gd name="connsiteX22" fmla="*/ 2506591 w 7077075"/>
                <a:gd name="connsiteY22" fmla="*/ 1415370 h 1931765"/>
                <a:gd name="connsiteX23" fmla="*/ 2580315 w 7077075"/>
                <a:gd name="connsiteY23" fmla="*/ 1484616 h 1931765"/>
                <a:gd name="connsiteX24" fmla="*/ 2617176 w 7077075"/>
                <a:gd name="connsiteY24" fmla="*/ 1449279 h 1931765"/>
                <a:gd name="connsiteX25" fmla="*/ 2654038 w 7077075"/>
                <a:gd name="connsiteY25" fmla="*/ 1931815 h 1931765"/>
                <a:gd name="connsiteX26" fmla="*/ 2690804 w 7077075"/>
                <a:gd name="connsiteY26" fmla="*/ 1579771 h 1931765"/>
                <a:gd name="connsiteX27" fmla="*/ 2727666 w 7077075"/>
                <a:gd name="connsiteY27" fmla="*/ 1648637 h 1931765"/>
                <a:gd name="connsiteX28" fmla="*/ 2764528 w 7077075"/>
                <a:gd name="connsiteY28" fmla="*/ 1660639 h 1931765"/>
                <a:gd name="connsiteX29" fmla="*/ 2838251 w 7077075"/>
                <a:gd name="connsiteY29" fmla="*/ 1898097 h 1931765"/>
                <a:gd name="connsiteX30" fmla="*/ 2875113 w 7077075"/>
                <a:gd name="connsiteY30" fmla="*/ 1637683 h 1931765"/>
                <a:gd name="connsiteX31" fmla="*/ 2911975 w 7077075"/>
                <a:gd name="connsiteY31" fmla="*/ 1793512 h 1931765"/>
                <a:gd name="connsiteX32" fmla="*/ 2948836 w 7077075"/>
                <a:gd name="connsiteY32" fmla="*/ 1739315 h 1931765"/>
                <a:gd name="connsiteX33" fmla="*/ 2985698 w 7077075"/>
                <a:gd name="connsiteY33" fmla="*/ 1788845 h 1931765"/>
                <a:gd name="connsiteX34" fmla="*/ 3022560 w 7077075"/>
                <a:gd name="connsiteY34" fmla="*/ 1695690 h 1931765"/>
                <a:gd name="connsiteX35" fmla="*/ 3059422 w 7077075"/>
                <a:gd name="connsiteY35" fmla="*/ 1802752 h 1931765"/>
                <a:gd name="connsiteX36" fmla="*/ 3096284 w 7077075"/>
                <a:gd name="connsiteY36" fmla="*/ 1645494 h 1931765"/>
                <a:gd name="connsiteX37" fmla="*/ 3133145 w 7077075"/>
                <a:gd name="connsiteY37" fmla="*/ 1440325 h 1931765"/>
                <a:gd name="connsiteX38" fmla="*/ 3170007 w 7077075"/>
                <a:gd name="connsiteY38" fmla="*/ 1177912 h 1931765"/>
                <a:gd name="connsiteX39" fmla="*/ 4754967 w 7077075"/>
                <a:gd name="connsiteY39" fmla="*/ 1177912 h 1931765"/>
                <a:gd name="connsiteX40" fmla="*/ 4791829 w 7077075"/>
                <a:gd name="connsiteY40" fmla="*/ 1146289 h 1931765"/>
                <a:gd name="connsiteX41" fmla="*/ 4828691 w 7077075"/>
                <a:gd name="connsiteY41" fmla="*/ 1206391 h 1931765"/>
                <a:gd name="connsiteX42" fmla="*/ 4865552 w 7077075"/>
                <a:gd name="connsiteY42" fmla="*/ 1118475 h 1931765"/>
                <a:gd name="connsiteX43" fmla="*/ 4902414 w 7077075"/>
                <a:gd name="connsiteY43" fmla="*/ 1231537 h 1931765"/>
                <a:gd name="connsiteX44" fmla="*/ 4939276 w 7077075"/>
                <a:gd name="connsiteY44" fmla="*/ 1177912 h 1931765"/>
                <a:gd name="connsiteX45" fmla="*/ 5049861 w 7077075"/>
                <a:gd name="connsiteY45" fmla="*/ 1177912 h 1931765"/>
                <a:gd name="connsiteX46" fmla="*/ 5086723 w 7077075"/>
                <a:gd name="connsiteY46" fmla="*/ 1055515 h 1931765"/>
                <a:gd name="connsiteX47" fmla="*/ 5123585 w 7077075"/>
                <a:gd name="connsiteY47" fmla="*/ 936834 h 1931765"/>
                <a:gd name="connsiteX48" fmla="*/ 5160447 w 7077075"/>
                <a:gd name="connsiteY48" fmla="*/ 1179436 h 1931765"/>
                <a:gd name="connsiteX49" fmla="*/ 5197308 w 7077075"/>
                <a:gd name="connsiteY49" fmla="*/ 1053801 h 1931765"/>
                <a:gd name="connsiteX50" fmla="*/ 5234170 w 7077075"/>
                <a:gd name="connsiteY50" fmla="*/ 1119142 h 1931765"/>
                <a:gd name="connsiteX51" fmla="*/ 5271032 w 7077075"/>
                <a:gd name="connsiteY51" fmla="*/ 1140193 h 1931765"/>
                <a:gd name="connsiteX52" fmla="*/ 5307893 w 7077075"/>
                <a:gd name="connsiteY52" fmla="*/ 1172768 h 1931765"/>
                <a:gd name="connsiteX53" fmla="*/ 5344755 w 7077075"/>
                <a:gd name="connsiteY53" fmla="*/ 1229251 h 1931765"/>
                <a:gd name="connsiteX54" fmla="*/ 5381617 w 7077075"/>
                <a:gd name="connsiteY54" fmla="*/ 1148194 h 1931765"/>
                <a:gd name="connsiteX55" fmla="*/ 5418479 w 7077075"/>
                <a:gd name="connsiteY55" fmla="*/ 1205534 h 1931765"/>
                <a:gd name="connsiteX56" fmla="*/ 5455340 w 7077075"/>
                <a:gd name="connsiteY56" fmla="*/ 1234395 h 1931765"/>
                <a:gd name="connsiteX57" fmla="*/ 5492202 w 7077075"/>
                <a:gd name="connsiteY57" fmla="*/ 1147813 h 1931765"/>
                <a:gd name="connsiteX58" fmla="*/ 5529064 w 7077075"/>
                <a:gd name="connsiteY58" fmla="*/ 1259636 h 1931765"/>
                <a:gd name="connsiteX59" fmla="*/ 5565926 w 7077075"/>
                <a:gd name="connsiteY59" fmla="*/ 1247635 h 1931765"/>
                <a:gd name="connsiteX60" fmla="*/ 5602788 w 7077075"/>
                <a:gd name="connsiteY60" fmla="*/ 1341075 h 1931765"/>
                <a:gd name="connsiteX61" fmla="*/ 5639649 w 7077075"/>
                <a:gd name="connsiteY61" fmla="*/ 1311833 h 1931765"/>
                <a:gd name="connsiteX62" fmla="*/ 5676511 w 7077075"/>
                <a:gd name="connsiteY62" fmla="*/ 1177912 h 1931765"/>
                <a:gd name="connsiteX63" fmla="*/ 7077162 w 7077075"/>
                <a:gd name="connsiteY63" fmla="*/ 1177912 h 193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7077075" h="1931765">
                  <a:moveTo>
                    <a:pt x="7077162" y="1177912"/>
                  </a:moveTo>
                  <a:lnTo>
                    <a:pt x="87" y="1177912"/>
                  </a:lnTo>
                  <a:lnTo>
                    <a:pt x="87" y="1177912"/>
                  </a:lnTo>
                  <a:lnTo>
                    <a:pt x="958397" y="1177912"/>
                  </a:lnTo>
                  <a:lnTo>
                    <a:pt x="995259" y="1089520"/>
                  </a:lnTo>
                  <a:lnTo>
                    <a:pt x="1032121" y="1047038"/>
                  </a:lnTo>
                  <a:lnTo>
                    <a:pt x="1068983" y="1163529"/>
                  </a:lnTo>
                  <a:lnTo>
                    <a:pt x="1105844" y="803674"/>
                  </a:lnTo>
                  <a:lnTo>
                    <a:pt x="1142706" y="763669"/>
                  </a:lnTo>
                  <a:lnTo>
                    <a:pt x="1179568" y="763098"/>
                  </a:lnTo>
                  <a:lnTo>
                    <a:pt x="1216430" y="517543"/>
                  </a:lnTo>
                  <a:lnTo>
                    <a:pt x="1290153" y="395147"/>
                  </a:lnTo>
                  <a:lnTo>
                    <a:pt x="1327015" y="161404"/>
                  </a:lnTo>
                  <a:lnTo>
                    <a:pt x="1400738" y="50"/>
                  </a:lnTo>
                  <a:lnTo>
                    <a:pt x="1437600" y="50"/>
                  </a:lnTo>
                  <a:lnTo>
                    <a:pt x="1474462" y="50"/>
                  </a:lnTo>
                  <a:lnTo>
                    <a:pt x="1511324" y="702614"/>
                  </a:lnTo>
                  <a:lnTo>
                    <a:pt x="1548185" y="1177912"/>
                  </a:lnTo>
                  <a:lnTo>
                    <a:pt x="1585047" y="1177912"/>
                  </a:lnTo>
                  <a:lnTo>
                    <a:pt x="2396006" y="1177912"/>
                  </a:lnTo>
                  <a:lnTo>
                    <a:pt x="2432867" y="1200105"/>
                  </a:lnTo>
                  <a:lnTo>
                    <a:pt x="2469729" y="1269828"/>
                  </a:lnTo>
                  <a:lnTo>
                    <a:pt x="2506591" y="1415370"/>
                  </a:lnTo>
                  <a:lnTo>
                    <a:pt x="2580315" y="1484616"/>
                  </a:lnTo>
                  <a:lnTo>
                    <a:pt x="2617176" y="1449279"/>
                  </a:lnTo>
                  <a:lnTo>
                    <a:pt x="2654038" y="1931815"/>
                  </a:lnTo>
                  <a:lnTo>
                    <a:pt x="2690804" y="1579771"/>
                  </a:lnTo>
                  <a:lnTo>
                    <a:pt x="2727666" y="1648637"/>
                  </a:lnTo>
                  <a:lnTo>
                    <a:pt x="2764528" y="1660639"/>
                  </a:lnTo>
                  <a:lnTo>
                    <a:pt x="2838251" y="1898097"/>
                  </a:lnTo>
                  <a:lnTo>
                    <a:pt x="2875113" y="1637683"/>
                  </a:lnTo>
                  <a:lnTo>
                    <a:pt x="2911975" y="1793512"/>
                  </a:lnTo>
                  <a:lnTo>
                    <a:pt x="2948836" y="1739315"/>
                  </a:lnTo>
                  <a:lnTo>
                    <a:pt x="2985698" y="1788845"/>
                  </a:lnTo>
                  <a:lnTo>
                    <a:pt x="3022560" y="1695690"/>
                  </a:lnTo>
                  <a:lnTo>
                    <a:pt x="3059422" y="1802752"/>
                  </a:lnTo>
                  <a:lnTo>
                    <a:pt x="3096284" y="1645494"/>
                  </a:lnTo>
                  <a:lnTo>
                    <a:pt x="3133145" y="1440325"/>
                  </a:lnTo>
                  <a:lnTo>
                    <a:pt x="3170007" y="1177912"/>
                  </a:lnTo>
                  <a:lnTo>
                    <a:pt x="4754967" y="1177912"/>
                  </a:lnTo>
                  <a:lnTo>
                    <a:pt x="4791829" y="1146289"/>
                  </a:lnTo>
                  <a:lnTo>
                    <a:pt x="4828691" y="1206391"/>
                  </a:lnTo>
                  <a:lnTo>
                    <a:pt x="4865552" y="1118475"/>
                  </a:lnTo>
                  <a:lnTo>
                    <a:pt x="4902414" y="1231537"/>
                  </a:lnTo>
                  <a:lnTo>
                    <a:pt x="4939276" y="1177912"/>
                  </a:lnTo>
                  <a:lnTo>
                    <a:pt x="5049861" y="1177912"/>
                  </a:lnTo>
                  <a:lnTo>
                    <a:pt x="5086723" y="1055515"/>
                  </a:lnTo>
                  <a:lnTo>
                    <a:pt x="5123585" y="936834"/>
                  </a:lnTo>
                  <a:lnTo>
                    <a:pt x="5160447" y="1179436"/>
                  </a:lnTo>
                  <a:lnTo>
                    <a:pt x="5197308" y="1053801"/>
                  </a:lnTo>
                  <a:lnTo>
                    <a:pt x="5234170" y="1119142"/>
                  </a:lnTo>
                  <a:lnTo>
                    <a:pt x="5271032" y="1140193"/>
                  </a:lnTo>
                  <a:lnTo>
                    <a:pt x="5307893" y="1172768"/>
                  </a:lnTo>
                  <a:lnTo>
                    <a:pt x="5344755" y="1229251"/>
                  </a:lnTo>
                  <a:lnTo>
                    <a:pt x="5381617" y="1148194"/>
                  </a:lnTo>
                  <a:lnTo>
                    <a:pt x="5418479" y="1205534"/>
                  </a:lnTo>
                  <a:lnTo>
                    <a:pt x="5455340" y="1234395"/>
                  </a:lnTo>
                  <a:lnTo>
                    <a:pt x="5492202" y="1147813"/>
                  </a:lnTo>
                  <a:lnTo>
                    <a:pt x="5529064" y="1259636"/>
                  </a:lnTo>
                  <a:lnTo>
                    <a:pt x="5565926" y="1247635"/>
                  </a:lnTo>
                  <a:lnTo>
                    <a:pt x="5602788" y="1341075"/>
                  </a:lnTo>
                  <a:lnTo>
                    <a:pt x="5639649" y="1311833"/>
                  </a:lnTo>
                  <a:lnTo>
                    <a:pt x="5676511" y="1177912"/>
                  </a:lnTo>
                  <a:lnTo>
                    <a:pt x="7077162" y="1177912"/>
                  </a:lnTo>
                </a:path>
              </a:pathLst>
            </a:custGeom>
            <a:solidFill>
              <a:srgbClr val="D62728">
                <a:alpha val="10000"/>
              </a:srgb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41A5B161-E1EB-554F-A2EE-64FB785345D0}"/>
                </a:ext>
              </a:extLst>
            </p:cNvPr>
            <p:cNvSpPr/>
            <p:nvPr/>
          </p:nvSpPr>
          <p:spPr>
            <a:xfrm>
              <a:off x="2638425" y="2849784"/>
              <a:ext cx="7077075" cy="1931765"/>
            </a:xfrm>
            <a:custGeom>
              <a:avLst/>
              <a:gdLst>
                <a:gd name="connsiteX0" fmla="*/ 87 w 7077075"/>
                <a:gd name="connsiteY0" fmla="*/ 1177912 h 1931765"/>
                <a:gd name="connsiteX1" fmla="*/ 958397 w 7077075"/>
                <a:gd name="connsiteY1" fmla="*/ 1177912 h 1931765"/>
                <a:gd name="connsiteX2" fmla="*/ 995259 w 7077075"/>
                <a:gd name="connsiteY2" fmla="*/ 1089520 h 1931765"/>
                <a:gd name="connsiteX3" fmla="*/ 1032121 w 7077075"/>
                <a:gd name="connsiteY3" fmla="*/ 1047038 h 1931765"/>
                <a:gd name="connsiteX4" fmla="*/ 1068983 w 7077075"/>
                <a:gd name="connsiteY4" fmla="*/ 1163529 h 1931765"/>
                <a:gd name="connsiteX5" fmla="*/ 1105844 w 7077075"/>
                <a:gd name="connsiteY5" fmla="*/ 803674 h 1931765"/>
                <a:gd name="connsiteX6" fmla="*/ 1142706 w 7077075"/>
                <a:gd name="connsiteY6" fmla="*/ 763669 h 1931765"/>
                <a:gd name="connsiteX7" fmla="*/ 1179568 w 7077075"/>
                <a:gd name="connsiteY7" fmla="*/ 763098 h 1931765"/>
                <a:gd name="connsiteX8" fmla="*/ 1216430 w 7077075"/>
                <a:gd name="connsiteY8" fmla="*/ 517543 h 1931765"/>
                <a:gd name="connsiteX9" fmla="*/ 1290153 w 7077075"/>
                <a:gd name="connsiteY9" fmla="*/ 395147 h 1931765"/>
                <a:gd name="connsiteX10" fmla="*/ 1327015 w 7077075"/>
                <a:gd name="connsiteY10" fmla="*/ 161404 h 1931765"/>
                <a:gd name="connsiteX11" fmla="*/ 1400738 w 7077075"/>
                <a:gd name="connsiteY11" fmla="*/ 50 h 1931765"/>
                <a:gd name="connsiteX12" fmla="*/ 1437600 w 7077075"/>
                <a:gd name="connsiteY12" fmla="*/ 50 h 1931765"/>
                <a:gd name="connsiteX13" fmla="*/ 1474462 w 7077075"/>
                <a:gd name="connsiteY13" fmla="*/ 50 h 1931765"/>
                <a:gd name="connsiteX14" fmla="*/ 1511324 w 7077075"/>
                <a:gd name="connsiteY14" fmla="*/ 702614 h 1931765"/>
                <a:gd name="connsiteX15" fmla="*/ 1548185 w 7077075"/>
                <a:gd name="connsiteY15" fmla="*/ 1177912 h 1931765"/>
                <a:gd name="connsiteX16" fmla="*/ 1585047 w 7077075"/>
                <a:gd name="connsiteY16" fmla="*/ 1177912 h 1931765"/>
                <a:gd name="connsiteX17" fmla="*/ 2396006 w 7077075"/>
                <a:gd name="connsiteY17" fmla="*/ 1177912 h 1931765"/>
                <a:gd name="connsiteX18" fmla="*/ 2432867 w 7077075"/>
                <a:gd name="connsiteY18" fmla="*/ 1200105 h 1931765"/>
                <a:gd name="connsiteX19" fmla="*/ 2469729 w 7077075"/>
                <a:gd name="connsiteY19" fmla="*/ 1269828 h 1931765"/>
                <a:gd name="connsiteX20" fmla="*/ 2506591 w 7077075"/>
                <a:gd name="connsiteY20" fmla="*/ 1415370 h 1931765"/>
                <a:gd name="connsiteX21" fmla="*/ 2580315 w 7077075"/>
                <a:gd name="connsiteY21" fmla="*/ 1484616 h 1931765"/>
                <a:gd name="connsiteX22" fmla="*/ 2617176 w 7077075"/>
                <a:gd name="connsiteY22" fmla="*/ 1449279 h 1931765"/>
                <a:gd name="connsiteX23" fmla="*/ 2654038 w 7077075"/>
                <a:gd name="connsiteY23" fmla="*/ 1931815 h 1931765"/>
                <a:gd name="connsiteX24" fmla="*/ 2690804 w 7077075"/>
                <a:gd name="connsiteY24" fmla="*/ 1579771 h 1931765"/>
                <a:gd name="connsiteX25" fmla="*/ 2727666 w 7077075"/>
                <a:gd name="connsiteY25" fmla="*/ 1648637 h 1931765"/>
                <a:gd name="connsiteX26" fmla="*/ 2764528 w 7077075"/>
                <a:gd name="connsiteY26" fmla="*/ 1660639 h 1931765"/>
                <a:gd name="connsiteX27" fmla="*/ 2838251 w 7077075"/>
                <a:gd name="connsiteY27" fmla="*/ 1898097 h 1931765"/>
                <a:gd name="connsiteX28" fmla="*/ 2875113 w 7077075"/>
                <a:gd name="connsiteY28" fmla="*/ 1637683 h 1931765"/>
                <a:gd name="connsiteX29" fmla="*/ 2911975 w 7077075"/>
                <a:gd name="connsiteY29" fmla="*/ 1793512 h 1931765"/>
                <a:gd name="connsiteX30" fmla="*/ 2948836 w 7077075"/>
                <a:gd name="connsiteY30" fmla="*/ 1739315 h 1931765"/>
                <a:gd name="connsiteX31" fmla="*/ 2985698 w 7077075"/>
                <a:gd name="connsiteY31" fmla="*/ 1788845 h 1931765"/>
                <a:gd name="connsiteX32" fmla="*/ 3022560 w 7077075"/>
                <a:gd name="connsiteY32" fmla="*/ 1695690 h 1931765"/>
                <a:gd name="connsiteX33" fmla="*/ 3059422 w 7077075"/>
                <a:gd name="connsiteY33" fmla="*/ 1802752 h 1931765"/>
                <a:gd name="connsiteX34" fmla="*/ 3096284 w 7077075"/>
                <a:gd name="connsiteY34" fmla="*/ 1645494 h 1931765"/>
                <a:gd name="connsiteX35" fmla="*/ 3133145 w 7077075"/>
                <a:gd name="connsiteY35" fmla="*/ 1440325 h 1931765"/>
                <a:gd name="connsiteX36" fmla="*/ 3170007 w 7077075"/>
                <a:gd name="connsiteY36" fmla="*/ 1177912 h 1931765"/>
                <a:gd name="connsiteX37" fmla="*/ 4754967 w 7077075"/>
                <a:gd name="connsiteY37" fmla="*/ 1177912 h 1931765"/>
                <a:gd name="connsiteX38" fmla="*/ 4791829 w 7077075"/>
                <a:gd name="connsiteY38" fmla="*/ 1146289 h 1931765"/>
                <a:gd name="connsiteX39" fmla="*/ 4828691 w 7077075"/>
                <a:gd name="connsiteY39" fmla="*/ 1206391 h 1931765"/>
                <a:gd name="connsiteX40" fmla="*/ 4865552 w 7077075"/>
                <a:gd name="connsiteY40" fmla="*/ 1118475 h 1931765"/>
                <a:gd name="connsiteX41" fmla="*/ 4902414 w 7077075"/>
                <a:gd name="connsiteY41" fmla="*/ 1231537 h 1931765"/>
                <a:gd name="connsiteX42" fmla="*/ 4939276 w 7077075"/>
                <a:gd name="connsiteY42" fmla="*/ 1177912 h 1931765"/>
                <a:gd name="connsiteX43" fmla="*/ 5049861 w 7077075"/>
                <a:gd name="connsiteY43" fmla="*/ 1177912 h 1931765"/>
                <a:gd name="connsiteX44" fmla="*/ 5086723 w 7077075"/>
                <a:gd name="connsiteY44" fmla="*/ 1055515 h 1931765"/>
                <a:gd name="connsiteX45" fmla="*/ 5123585 w 7077075"/>
                <a:gd name="connsiteY45" fmla="*/ 936834 h 1931765"/>
                <a:gd name="connsiteX46" fmla="*/ 5160447 w 7077075"/>
                <a:gd name="connsiteY46" fmla="*/ 1179436 h 1931765"/>
                <a:gd name="connsiteX47" fmla="*/ 5197308 w 7077075"/>
                <a:gd name="connsiteY47" fmla="*/ 1053801 h 1931765"/>
                <a:gd name="connsiteX48" fmla="*/ 5234170 w 7077075"/>
                <a:gd name="connsiteY48" fmla="*/ 1119142 h 1931765"/>
                <a:gd name="connsiteX49" fmla="*/ 5271032 w 7077075"/>
                <a:gd name="connsiteY49" fmla="*/ 1140193 h 1931765"/>
                <a:gd name="connsiteX50" fmla="*/ 5307893 w 7077075"/>
                <a:gd name="connsiteY50" fmla="*/ 1172768 h 1931765"/>
                <a:gd name="connsiteX51" fmla="*/ 5344755 w 7077075"/>
                <a:gd name="connsiteY51" fmla="*/ 1229251 h 1931765"/>
                <a:gd name="connsiteX52" fmla="*/ 5381617 w 7077075"/>
                <a:gd name="connsiteY52" fmla="*/ 1148194 h 1931765"/>
                <a:gd name="connsiteX53" fmla="*/ 5418479 w 7077075"/>
                <a:gd name="connsiteY53" fmla="*/ 1205534 h 1931765"/>
                <a:gd name="connsiteX54" fmla="*/ 5455340 w 7077075"/>
                <a:gd name="connsiteY54" fmla="*/ 1234395 h 1931765"/>
                <a:gd name="connsiteX55" fmla="*/ 5492202 w 7077075"/>
                <a:gd name="connsiteY55" fmla="*/ 1147813 h 1931765"/>
                <a:gd name="connsiteX56" fmla="*/ 5529064 w 7077075"/>
                <a:gd name="connsiteY56" fmla="*/ 1259636 h 1931765"/>
                <a:gd name="connsiteX57" fmla="*/ 5565926 w 7077075"/>
                <a:gd name="connsiteY57" fmla="*/ 1247635 h 1931765"/>
                <a:gd name="connsiteX58" fmla="*/ 5602788 w 7077075"/>
                <a:gd name="connsiteY58" fmla="*/ 1341075 h 1931765"/>
                <a:gd name="connsiteX59" fmla="*/ 5639649 w 7077075"/>
                <a:gd name="connsiteY59" fmla="*/ 1311833 h 1931765"/>
                <a:gd name="connsiteX60" fmla="*/ 5676511 w 7077075"/>
                <a:gd name="connsiteY60" fmla="*/ 1177912 h 1931765"/>
                <a:gd name="connsiteX61" fmla="*/ 7077162 w 7077075"/>
                <a:gd name="connsiteY61" fmla="*/ 1177912 h 193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077075" h="1931765">
                  <a:moveTo>
                    <a:pt x="87" y="1177912"/>
                  </a:moveTo>
                  <a:lnTo>
                    <a:pt x="958397" y="1177912"/>
                  </a:lnTo>
                  <a:lnTo>
                    <a:pt x="995259" y="1089520"/>
                  </a:lnTo>
                  <a:lnTo>
                    <a:pt x="1032121" y="1047038"/>
                  </a:lnTo>
                  <a:lnTo>
                    <a:pt x="1068983" y="1163529"/>
                  </a:lnTo>
                  <a:lnTo>
                    <a:pt x="1105844" y="803674"/>
                  </a:lnTo>
                  <a:lnTo>
                    <a:pt x="1142706" y="763669"/>
                  </a:lnTo>
                  <a:lnTo>
                    <a:pt x="1179568" y="763098"/>
                  </a:lnTo>
                  <a:lnTo>
                    <a:pt x="1216430" y="517543"/>
                  </a:lnTo>
                  <a:lnTo>
                    <a:pt x="1290153" y="395147"/>
                  </a:lnTo>
                  <a:lnTo>
                    <a:pt x="1327015" y="161404"/>
                  </a:lnTo>
                  <a:lnTo>
                    <a:pt x="1400738" y="50"/>
                  </a:lnTo>
                  <a:lnTo>
                    <a:pt x="1437600" y="50"/>
                  </a:lnTo>
                  <a:lnTo>
                    <a:pt x="1474462" y="50"/>
                  </a:lnTo>
                  <a:lnTo>
                    <a:pt x="1511324" y="702614"/>
                  </a:lnTo>
                  <a:lnTo>
                    <a:pt x="1548185" y="1177912"/>
                  </a:lnTo>
                  <a:lnTo>
                    <a:pt x="1585047" y="1177912"/>
                  </a:lnTo>
                  <a:lnTo>
                    <a:pt x="2396006" y="1177912"/>
                  </a:lnTo>
                  <a:lnTo>
                    <a:pt x="2432867" y="1200105"/>
                  </a:lnTo>
                  <a:lnTo>
                    <a:pt x="2469729" y="1269828"/>
                  </a:lnTo>
                  <a:lnTo>
                    <a:pt x="2506591" y="1415370"/>
                  </a:lnTo>
                  <a:lnTo>
                    <a:pt x="2580315" y="1484616"/>
                  </a:lnTo>
                  <a:lnTo>
                    <a:pt x="2617176" y="1449279"/>
                  </a:lnTo>
                  <a:lnTo>
                    <a:pt x="2654038" y="1931815"/>
                  </a:lnTo>
                  <a:lnTo>
                    <a:pt x="2690804" y="1579771"/>
                  </a:lnTo>
                  <a:lnTo>
                    <a:pt x="2727666" y="1648637"/>
                  </a:lnTo>
                  <a:lnTo>
                    <a:pt x="2764528" y="1660639"/>
                  </a:lnTo>
                  <a:lnTo>
                    <a:pt x="2838251" y="1898097"/>
                  </a:lnTo>
                  <a:lnTo>
                    <a:pt x="2875113" y="1637683"/>
                  </a:lnTo>
                  <a:lnTo>
                    <a:pt x="2911975" y="1793512"/>
                  </a:lnTo>
                  <a:lnTo>
                    <a:pt x="2948836" y="1739315"/>
                  </a:lnTo>
                  <a:lnTo>
                    <a:pt x="2985698" y="1788845"/>
                  </a:lnTo>
                  <a:lnTo>
                    <a:pt x="3022560" y="1695690"/>
                  </a:lnTo>
                  <a:lnTo>
                    <a:pt x="3059422" y="1802752"/>
                  </a:lnTo>
                  <a:lnTo>
                    <a:pt x="3096284" y="1645494"/>
                  </a:lnTo>
                  <a:lnTo>
                    <a:pt x="3133145" y="1440325"/>
                  </a:lnTo>
                  <a:lnTo>
                    <a:pt x="3170007" y="1177912"/>
                  </a:lnTo>
                  <a:lnTo>
                    <a:pt x="4754967" y="1177912"/>
                  </a:lnTo>
                  <a:lnTo>
                    <a:pt x="4791829" y="1146289"/>
                  </a:lnTo>
                  <a:lnTo>
                    <a:pt x="4828691" y="1206391"/>
                  </a:lnTo>
                  <a:lnTo>
                    <a:pt x="4865552" y="1118475"/>
                  </a:lnTo>
                  <a:lnTo>
                    <a:pt x="4902414" y="1231537"/>
                  </a:lnTo>
                  <a:lnTo>
                    <a:pt x="4939276" y="1177912"/>
                  </a:lnTo>
                  <a:lnTo>
                    <a:pt x="5049861" y="1177912"/>
                  </a:lnTo>
                  <a:lnTo>
                    <a:pt x="5086723" y="1055515"/>
                  </a:lnTo>
                  <a:lnTo>
                    <a:pt x="5123585" y="936834"/>
                  </a:lnTo>
                  <a:lnTo>
                    <a:pt x="5160447" y="1179436"/>
                  </a:lnTo>
                  <a:lnTo>
                    <a:pt x="5197308" y="1053801"/>
                  </a:lnTo>
                  <a:lnTo>
                    <a:pt x="5234170" y="1119142"/>
                  </a:lnTo>
                  <a:lnTo>
                    <a:pt x="5271032" y="1140193"/>
                  </a:lnTo>
                  <a:lnTo>
                    <a:pt x="5307893" y="1172768"/>
                  </a:lnTo>
                  <a:lnTo>
                    <a:pt x="5344755" y="1229251"/>
                  </a:lnTo>
                  <a:lnTo>
                    <a:pt x="5381617" y="1148194"/>
                  </a:lnTo>
                  <a:lnTo>
                    <a:pt x="5418479" y="1205534"/>
                  </a:lnTo>
                  <a:lnTo>
                    <a:pt x="5455340" y="1234395"/>
                  </a:lnTo>
                  <a:lnTo>
                    <a:pt x="5492202" y="1147813"/>
                  </a:lnTo>
                  <a:lnTo>
                    <a:pt x="5529064" y="1259636"/>
                  </a:lnTo>
                  <a:lnTo>
                    <a:pt x="5565926" y="1247635"/>
                  </a:lnTo>
                  <a:lnTo>
                    <a:pt x="5602788" y="1341075"/>
                  </a:lnTo>
                  <a:lnTo>
                    <a:pt x="5639649" y="1311833"/>
                  </a:lnTo>
                  <a:lnTo>
                    <a:pt x="5676511" y="1177912"/>
                  </a:lnTo>
                  <a:lnTo>
                    <a:pt x="7077162" y="1177912"/>
                  </a:lnTo>
                </a:path>
              </a:pathLst>
            </a:custGeom>
            <a:noFill/>
            <a:ln w="38100" cap="flat">
              <a:solidFill>
                <a:srgbClr val="E4575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34" name="Freeform 33">
            <a:extLst>
              <a:ext uri="{FF2B5EF4-FFF2-40B4-BE49-F238E27FC236}">
                <a16:creationId xmlns:a16="http://schemas.microsoft.com/office/drawing/2014/main" id="{ABF8CA10-6210-6F45-82FA-D2A558E0681D}"/>
              </a:ext>
            </a:extLst>
          </p:cNvPr>
          <p:cNvSpPr/>
          <p:nvPr/>
        </p:nvSpPr>
        <p:spPr>
          <a:xfrm>
            <a:off x="2384427" y="1568450"/>
            <a:ext cx="7077075" cy="2308574"/>
          </a:xfrm>
          <a:custGeom>
            <a:avLst/>
            <a:gdLst>
              <a:gd name="connsiteX0" fmla="*/ 87 w 7077075"/>
              <a:gd name="connsiteY0" fmla="*/ 2308624 h 2308574"/>
              <a:gd name="connsiteX1" fmla="*/ 958397 w 7077075"/>
              <a:gd name="connsiteY1" fmla="*/ 2308624 h 2308574"/>
              <a:gd name="connsiteX2" fmla="*/ 995259 w 7077075"/>
              <a:gd name="connsiteY2" fmla="*/ 2287670 h 2308574"/>
              <a:gd name="connsiteX3" fmla="*/ 1032121 w 7077075"/>
              <a:gd name="connsiteY3" fmla="*/ 2256618 h 2308574"/>
              <a:gd name="connsiteX4" fmla="*/ 1068983 w 7077075"/>
              <a:gd name="connsiteY4" fmla="*/ 2253189 h 2308574"/>
              <a:gd name="connsiteX5" fmla="*/ 1179568 w 7077075"/>
              <a:gd name="connsiteY5" fmla="*/ 1967439 h 2308574"/>
              <a:gd name="connsiteX6" fmla="*/ 1216430 w 7077075"/>
              <a:gd name="connsiteY6" fmla="*/ 1810562 h 2308574"/>
              <a:gd name="connsiteX7" fmla="*/ 1290153 w 7077075"/>
              <a:gd name="connsiteY7" fmla="*/ 1452327 h 2308574"/>
              <a:gd name="connsiteX8" fmla="*/ 1327015 w 7077075"/>
              <a:gd name="connsiteY8" fmla="*/ 1210963 h 2308574"/>
              <a:gd name="connsiteX9" fmla="*/ 1474462 w 7077075"/>
              <a:gd name="connsiteY9" fmla="*/ 112921 h 2308574"/>
              <a:gd name="connsiteX10" fmla="*/ 1511324 w 7077075"/>
              <a:gd name="connsiteY10" fmla="*/ 50 h 2308574"/>
              <a:gd name="connsiteX11" fmla="*/ 2432867 w 7077075"/>
              <a:gd name="connsiteY11" fmla="*/ 5860 h 2308574"/>
              <a:gd name="connsiteX12" fmla="*/ 2469729 w 7077075"/>
              <a:gd name="connsiteY12" fmla="*/ 30054 h 2308574"/>
              <a:gd name="connsiteX13" fmla="*/ 2543453 w 7077075"/>
              <a:gd name="connsiteY13" fmla="*/ 165404 h 2308574"/>
              <a:gd name="connsiteX14" fmla="*/ 2580315 w 7077075"/>
              <a:gd name="connsiteY14" fmla="*/ 246081 h 2308574"/>
              <a:gd name="connsiteX15" fmla="*/ 2617176 w 7077075"/>
              <a:gd name="connsiteY15" fmla="*/ 317518 h 2308574"/>
              <a:gd name="connsiteX16" fmla="*/ 2654038 w 7077075"/>
              <a:gd name="connsiteY16" fmla="*/ 515924 h 2308574"/>
              <a:gd name="connsiteX17" fmla="*/ 2727666 w 7077075"/>
              <a:gd name="connsiteY17" fmla="*/ 745572 h 2308574"/>
              <a:gd name="connsiteX18" fmla="*/ 2764528 w 7077075"/>
              <a:gd name="connsiteY18" fmla="*/ 872635 h 2308574"/>
              <a:gd name="connsiteX19" fmla="*/ 2911975 w 7077075"/>
              <a:gd name="connsiteY19" fmla="*/ 1507286 h 2308574"/>
              <a:gd name="connsiteX20" fmla="*/ 2948836 w 7077075"/>
              <a:gd name="connsiteY20" fmla="*/ 1655114 h 2308574"/>
              <a:gd name="connsiteX21" fmla="*/ 3059422 w 7077075"/>
              <a:gd name="connsiteY21" fmla="*/ 2116505 h 2308574"/>
              <a:gd name="connsiteX22" fmla="*/ 3096284 w 7077075"/>
              <a:gd name="connsiteY22" fmla="*/ 2239568 h 2308574"/>
              <a:gd name="connsiteX23" fmla="*/ 3133145 w 7077075"/>
              <a:gd name="connsiteY23" fmla="*/ 2308624 h 2308574"/>
              <a:gd name="connsiteX24" fmla="*/ 3170007 w 7077075"/>
              <a:gd name="connsiteY24" fmla="*/ 2308624 h 2308574"/>
              <a:gd name="connsiteX25" fmla="*/ 4828691 w 7077075"/>
              <a:gd name="connsiteY25" fmla="*/ 2308624 h 2308574"/>
              <a:gd name="connsiteX26" fmla="*/ 4865552 w 7077075"/>
              <a:gd name="connsiteY26" fmla="*/ 2294528 h 2308574"/>
              <a:gd name="connsiteX27" fmla="*/ 4902414 w 7077075"/>
              <a:gd name="connsiteY27" fmla="*/ 2308624 h 2308574"/>
              <a:gd name="connsiteX28" fmla="*/ 4939276 w 7077075"/>
              <a:gd name="connsiteY28" fmla="*/ 2308624 h 2308574"/>
              <a:gd name="connsiteX29" fmla="*/ 5049861 w 7077075"/>
              <a:gd name="connsiteY29" fmla="*/ 2308624 h 2308574"/>
              <a:gd name="connsiteX30" fmla="*/ 5086723 w 7077075"/>
              <a:gd name="connsiteY30" fmla="*/ 2279573 h 2308574"/>
              <a:gd name="connsiteX31" fmla="*/ 5123585 w 7077075"/>
              <a:gd name="connsiteY31" fmla="*/ 2222328 h 2308574"/>
              <a:gd name="connsiteX32" fmla="*/ 5160447 w 7077075"/>
              <a:gd name="connsiteY32" fmla="*/ 2222804 h 2308574"/>
              <a:gd name="connsiteX33" fmla="*/ 5197308 w 7077075"/>
              <a:gd name="connsiteY33" fmla="*/ 2193277 h 2308574"/>
              <a:gd name="connsiteX34" fmla="*/ 5234170 w 7077075"/>
              <a:gd name="connsiteY34" fmla="*/ 2179370 h 2308574"/>
              <a:gd name="connsiteX35" fmla="*/ 5307893 w 7077075"/>
              <a:gd name="connsiteY35" fmla="*/ 2169178 h 2308574"/>
              <a:gd name="connsiteX36" fmla="*/ 5344755 w 7077075"/>
              <a:gd name="connsiteY36" fmla="*/ 2182704 h 2308574"/>
              <a:gd name="connsiteX37" fmla="*/ 5381617 w 7077075"/>
              <a:gd name="connsiteY37" fmla="*/ 2175560 h 2308574"/>
              <a:gd name="connsiteX38" fmla="*/ 5418479 w 7077075"/>
              <a:gd name="connsiteY38" fmla="*/ 2182894 h 2308574"/>
              <a:gd name="connsiteX39" fmla="*/ 5455340 w 7077075"/>
              <a:gd name="connsiteY39" fmla="*/ 2197753 h 2308574"/>
              <a:gd name="connsiteX40" fmla="*/ 5492202 w 7077075"/>
              <a:gd name="connsiteY40" fmla="*/ 2190610 h 2308574"/>
              <a:gd name="connsiteX41" fmla="*/ 5565926 w 7077075"/>
              <a:gd name="connsiteY41" fmla="*/ 2230519 h 2308574"/>
              <a:gd name="connsiteX42" fmla="*/ 5602788 w 7077075"/>
              <a:gd name="connsiteY42" fmla="*/ 2273382 h 2308574"/>
              <a:gd name="connsiteX43" fmla="*/ 5639649 w 7077075"/>
              <a:gd name="connsiteY43" fmla="*/ 2308624 h 2308574"/>
              <a:gd name="connsiteX44" fmla="*/ 5676511 w 7077075"/>
              <a:gd name="connsiteY44" fmla="*/ 2308624 h 2308574"/>
              <a:gd name="connsiteX45" fmla="*/ 7077162 w 7077075"/>
              <a:gd name="connsiteY45" fmla="*/ 2308624 h 2308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7077075" h="2308574">
                <a:moveTo>
                  <a:pt x="87" y="2308624"/>
                </a:moveTo>
                <a:lnTo>
                  <a:pt x="958397" y="2308624"/>
                </a:lnTo>
                <a:lnTo>
                  <a:pt x="995259" y="2287670"/>
                </a:lnTo>
                <a:lnTo>
                  <a:pt x="1032121" y="2256618"/>
                </a:lnTo>
                <a:lnTo>
                  <a:pt x="1068983" y="2253189"/>
                </a:lnTo>
                <a:lnTo>
                  <a:pt x="1179568" y="1967439"/>
                </a:lnTo>
                <a:lnTo>
                  <a:pt x="1216430" y="1810562"/>
                </a:lnTo>
                <a:lnTo>
                  <a:pt x="1290153" y="1452327"/>
                </a:lnTo>
                <a:lnTo>
                  <a:pt x="1327015" y="1210963"/>
                </a:lnTo>
                <a:lnTo>
                  <a:pt x="1474462" y="112921"/>
                </a:lnTo>
                <a:lnTo>
                  <a:pt x="1511324" y="50"/>
                </a:lnTo>
                <a:lnTo>
                  <a:pt x="2432867" y="5860"/>
                </a:lnTo>
                <a:lnTo>
                  <a:pt x="2469729" y="30054"/>
                </a:lnTo>
                <a:lnTo>
                  <a:pt x="2543453" y="165404"/>
                </a:lnTo>
                <a:lnTo>
                  <a:pt x="2580315" y="246081"/>
                </a:lnTo>
                <a:lnTo>
                  <a:pt x="2617176" y="317518"/>
                </a:lnTo>
                <a:lnTo>
                  <a:pt x="2654038" y="515924"/>
                </a:lnTo>
                <a:lnTo>
                  <a:pt x="2727666" y="745572"/>
                </a:lnTo>
                <a:lnTo>
                  <a:pt x="2764528" y="872635"/>
                </a:lnTo>
                <a:lnTo>
                  <a:pt x="2911975" y="1507286"/>
                </a:lnTo>
                <a:lnTo>
                  <a:pt x="2948836" y="1655114"/>
                </a:lnTo>
                <a:lnTo>
                  <a:pt x="3059422" y="2116505"/>
                </a:lnTo>
                <a:lnTo>
                  <a:pt x="3096284" y="2239568"/>
                </a:lnTo>
                <a:lnTo>
                  <a:pt x="3133145" y="2308624"/>
                </a:lnTo>
                <a:lnTo>
                  <a:pt x="3170007" y="2308624"/>
                </a:lnTo>
                <a:lnTo>
                  <a:pt x="4828691" y="2308624"/>
                </a:lnTo>
                <a:lnTo>
                  <a:pt x="4865552" y="2294528"/>
                </a:lnTo>
                <a:lnTo>
                  <a:pt x="4902414" y="2308624"/>
                </a:lnTo>
                <a:lnTo>
                  <a:pt x="4939276" y="2308624"/>
                </a:lnTo>
                <a:lnTo>
                  <a:pt x="5049861" y="2308624"/>
                </a:lnTo>
                <a:lnTo>
                  <a:pt x="5086723" y="2279573"/>
                </a:lnTo>
                <a:lnTo>
                  <a:pt x="5123585" y="2222328"/>
                </a:lnTo>
                <a:lnTo>
                  <a:pt x="5160447" y="2222804"/>
                </a:lnTo>
                <a:lnTo>
                  <a:pt x="5197308" y="2193277"/>
                </a:lnTo>
                <a:lnTo>
                  <a:pt x="5234170" y="2179370"/>
                </a:lnTo>
                <a:lnTo>
                  <a:pt x="5307893" y="2169178"/>
                </a:lnTo>
                <a:lnTo>
                  <a:pt x="5344755" y="2182704"/>
                </a:lnTo>
                <a:lnTo>
                  <a:pt x="5381617" y="2175560"/>
                </a:lnTo>
                <a:lnTo>
                  <a:pt x="5418479" y="2182894"/>
                </a:lnTo>
                <a:lnTo>
                  <a:pt x="5455340" y="2197753"/>
                </a:lnTo>
                <a:lnTo>
                  <a:pt x="5492202" y="2190610"/>
                </a:lnTo>
                <a:lnTo>
                  <a:pt x="5565926" y="2230519"/>
                </a:lnTo>
                <a:lnTo>
                  <a:pt x="5602788" y="2273382"/>
                </a:lnTo>
                <a:lnTo>
                  <a:pt x="5639649" y="2308624"/>
                </a:lnTo>
                <a:lnTo>
                  <a:pt x="5676511" y="2308624"/>
                </a:lnTo>
                <a:lnTo>
                  <a:pt x="7077162" y="2308624"/>
                </a:lnTo>
              </a:path>
            </a:pathLst>
          </a:custGeom>
          <a:noFill/>
          <a:ln w="38100" cap="flat">
            <a:solidFill>
              <a:srgbClr val="72B7B2"/>
            </a:solidFill>
            <a:prstDash val="sysDot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3367097F-3FB2-BE44-A030-CA66E9B25E4A}"/>
              </a:ext>
            </a:extLst>
          </p:cNvPr>
          <p:cNvSpPr/>
          <p:nvPr/>
        </p:nvSpPr>
        <p:spPr>
          <a:xfrm>
            <a:off x="1555752" y="920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3C19865E-9294-004C-A5E9-9D222E4CBBF2}"/>
              </a:ext>
            </a:extLst>
          </p:cNvPr>
          <p:cNvSpPr/>
          <p:nvPr/>
        </p:nvSpPr>
        <p:spPr>
          <a:xfrm>
            <a:off x="2374902" y="1397000"/>
            <a:ext cx="9525" cy="3429000"/>
          </a:xfrm>
          <a:custGeom>
            <a:avLst/>
            <a:gdLst>
              <a:gd name="connsiteX0" fmla="*/ 0 w 9525"/>
              <a:gd name="connsiteY0" fmla="*/ 0 h 3429000"/>
              <a:gd name="connsiteX1" fmla="*/ 0 w 9525"/>
              <a:gd name="connsiteY1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429000">
                <a:moveTo>
                  <a:pt x="0" y="0"/>
                </a:moveTo>
                <a:lnTo>
                  <a:pt x="0" y="342900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37" name="Graphic 2">
            <a:extLst>
              <a:ext uri="{FF2B5EF4-FFF2-40B4-BE49-F238E27FC236}">
                <a16:creationId xmlns:a16="http://schemas.microsoft.com/office/drawing/2014/main" id="{D4C6A0B4-6824-4B40-8478-569ACA69344F}"/>
              </a:ext>
            </a:extLst>
          </p:cNvPr>
          <p:cNvGrpSpPr/>
          <p:nvPr/>
        </p:nvGrpSpPr>
        <p:grpSpPr>
          <a:xfrm>
            <a:off x="1788162" y="4780282"/>
            <a:ext cx="8181673" cy="574357"/>
            <a:chOff x="2042160" y="4907280"/>
            <a:chExt cx="8181673" cy="574357"/>
          </a:xfrm>
          <a:solidFill>
            <a:srgbClr val="2A3F5F"/>
          </a:solidFill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23BE810-73DE-C146-B10A-3E326D577B15}"/>
                </a:ext>
              </a:extLst>
            </p:cNvPr>
            <p:cNvSpPr txBox="1"/>
            <p:nvPr/>
          </p:nvSpPr>
          <p:spPr>
            <a:xfrm>
              <a:off x="2313622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0C56B2B-F4B7-6249-A837-478A15A0D83F}"/>
                </a:ext>
              </a:extLst>
            </p:cNvPr>
            <p:cNvSpPr txBox="1"/>
            <p:nvPr/>
          </p:nvSpPr>
          <p:spPr>
            <a:xfrm>
              <a:off x="2042160" y="5169244"/>
              <a:ext cx="1104598" cy="31239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fr-FR" sz="1430" dirty="0">
                  <a:ea typeface="Open Sans"/>
                  <a:cs typeface="Open Sans"/>
                  <a:sym typeface="Open Sans"/>
                  <a:rtl val="0"/>
                </a:rPr>
                <a:t>May 1, 2019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2A4BA91-F673-D84E-A6C2-1CB71BBC6910}"/>
                </a:ext>
              </a:extLst>
            </p:cNvPr>
            <p:cNvSpPr txBox="1"/>
            <p:nvPr/>
          </p:nvSpPr>
          <p:spPr>
            <a:xfrm>
              <a:off x="3198304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2709193-69F2-7645-BB1B-7BF1F633CF66}"/>
                </a:ext>
              </a:extLst>
            </p:cNvPr>
            <p:cNvSpPr txBox="1"/>
            <p:nvPr/>
          </p:nvSpPr>
          <p:spPr>
            <a:xfrm>
              <a:off x="4082891" y="4907280"/>
              <a:ext cx="606256" cy="3123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30" dirty="0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E0A49C1-D357-254E-8E03-501269AA21D0}"/>
                </a:ext>
              </a:extLst>
            </p:cNvPr>
            <p:cNvSpPr txBox="1"/>
            <p:nvPr/>
          </p:nvSpPr>
          <p:spPr>
            <a:xfrm>
              <a:off x="4967573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0AD4D13-F653-144B-AACD-8E53BE401EA1}"/>
                </a:ext>
              </a:extLst>
            </p:cNvPr>
            <p:cNvSpPr txBox="1"/>
            <p:nvPr/>
          </p:nvSpPr>
          <p:spPr>
            <a:xfrm>
              <a:off x="5852160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63D3B50-A924-E047-9C40-1C25002B006F}"/>
                </a:ext>
              </a:extLst>
            </p:cNvPr>
            <p:cNvSpPr txBox="1"/>
            <p:nvPr/>
          </p:nvSpPr>
          <p:spPr>
            <a:xfrm>
              <a:off x="5580697" y="5169244"/>
              <a:ext cx="1104598" cy="31239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fr-FR" sz="1430">
                  <a:ea typeface="Open Sans"/>
                  <a:cs typeface="Open Sans"/>
                  <a:sym typeface="Open Sans"/>
                  <a:rtl val="0"/>
                </a:rPr>
                <a:t>May 2, 2019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4A416CC-AFEC-1B42-AE64-6D57218AB492}"/>
                </a:ext>
              </a:extLst>
            </p:cNvPr>
            <p:cNvSpPr txBox="1"/>
            <p:nvPr/>
          </p:nvSpPr>
          <p:spPr>
            <a:xfrm>
              <a:off x="6736842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FA757B5-0CC8-F545-8DEF-1C7FD257B18A}"/>
                </a:ext>
              </a:extLst>
            </p:cNvPr>
            <p:cNvSpPr txBox="1"/>
            <p:nvPr/>
          </p:nvSpPr>
          <p:spPr>
            <a:xfrm>
              <a:off x="7621428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F425AEB-DD13-4148-93ED-459598811648}"/>
                </a:ext>
              </a:extLst>
            </p:cNvPr>
            <p:cNvSpPr txBox="1"/>
            <p:nvPr/>
          </p:nvSpPr>
          <p:spPr>
            <a:xfrm>
              <a:off x="8506110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7F76125-9148-1D44-9BA8-7AAA40CE4AE9}"/>
                </a:ext>
              </a:extLst>
            </p:cNvPr>
            <p:cNvSpPr txBox="1"/>
            <p:nvPr/>
          </p:nvSpPr>
          <p:spPr>
            <a:xfrm>
              <a:off x="9390697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4175AC8-D30F-B94F-85F6-02BB7C930E55}"/>
                </a:ext>
              </a:extLst>
            </p:cNvPr>
            <p:cNvSpPr txBox="1"/>
            <p:nvPr/>
          </p:nvSpPr>
          <p:spPr>
            <a:xfrm>
              <a:off x="9119235" y="5169244"/>
              <a:ext cx="1104598" cy="31239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fr-FR" sz="1430">
                  <a:ea typeface="Open Sans"/>
                  <a:cs typeface="Open Sans"/>
                  <a:sym typeface="Open Sans"/>
                  <a:rtl val="0"/>
                </a:rPr>
                <a:t>May 3, 2019</a:t>
              </a:r>
            </a:p>
          </p:txBody>
        </p:sp>
      </p:grpSp>
      <p:grpSp>
        <p:nvGrpSpPr>
          <p:cNvPr id="50" name="Graphic 2">
            <a:extLst>
              <a:ext uri="{FF2B5EF4-FFF2-40B4-BE49-F238E27FC236}">
                <a16:creationId xmlns:a16="http://schemas.microsoft.com/office/drawing/2014/main" id="{B71DC58C-F375-D640-BA19-7BFF221606A2}"/>
              </a:ext>
            </a:extLst>
          </p:cNvPr>
          <p:cNvGrpSpPr/>
          <p:nvPr/>
        </p:nvGrpSpPr>
        <p:grpSpPr>
          <a:xfrm>
            <a:off x="1923417" y="1372044"/>
            <a:ext cx="487189" cy="3452588"/>
            <a:chOff x="2177415" y="1499044"/>
            <a:chExt cx="487189" cy="3452588"/>
          </a:xfrm>
          <a:solidFill>
            <a:srgbClr val="2A3F5F"/>
          </a:solidFill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EC40687-92A4-614E-9002-2958B925217B}"/>
                </a:ext>
              </a:extLst>
            </p:cNvPr>
            <p:cNvSpPr txBox="1"/>
            <p:nvPr/>
          </p:nvSpPr>
          <p:spPr>
            <a:xfrm>
              <a:off x="2177415" y="4640008"/>
              <a:ext cx="46198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−20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F898EFB-771F-5245-80A2-81C882B95BF1}"/>
                </a:ext>
              </a:extLst>
            </p:cNvPr>
            <p:cNvSpPr txBox="1"/>
            <p:nvPr/>
          </p:nvSpPr>
          <p:spPr>
            <a:xfrm>
              <a:off x="2177415" y="4247387"/>
              <a:ext cx="46198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−10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BFC1C17-20CC-9544-A728-9777A9BD58EA}"/>
                </a:ext>
              </a:extLst>
            </p:cNvPr>
            <p:cNvSpPr txBox="1"/>
            <p:nvPr/>
          </p:nvSpPr>
          <p:spPr>
            <a:xfrm>
              <a:off x="2386964" y="3854767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84DC6C3-9DDF-3B45-864E-9441F330F585}"/>
                </a:ext>
              </a:extLst>
            </p:cNvPr>
            <p:cNvSpPr txBox="1"/>
            <p:nvPr/>
          </p:nvSpPr>
          <p:spPr>
            <a:xfrm>
              <a:off x="2282190" y="3462146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DB692BB-FDCF-4949-9381-4CF2587ED54B}"/>
                </a:ext>
              </a:extLst>
            </p:cNvPr>
            <p:cNvSpPr txBox="1"/>
            <p:nvPr/>
          </p:nvSpPr>
          <p:spPr>
            <a:xfrm>
              <a:off x="2282190" y="3069526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04A8E68-9ABC-3F44-ADFC-AEC6728EFBE4}"/>
                </a:ext>
              </a:extLst>
            </p:cNvPr>
            <p:cNvSpPr txBox="1"/>
            <p:nvPr/>
          </p:nvSpPr>
          <p:spPr>
            <a:xfrm>
              <a:off x="2282190" y="2676905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2579282-4A2A-AC4D-9B60-1952628A1E65}"/>
                </a:ext>
              </a:extLst>
            </p:cNvPr>
            <p:cNvSpPr txBox="1"/>
            <p:nvPr/>
          </p:nvSpPr>
          <p:spPr>
            <a:xfrm>
              <a:off x="2282190" y="2284285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55565BF-17F1-2846-8A2C-8D93600A787E}"/>
                </a:ext>
              </a:extLst>
            </p:cNvPr>
            <p:cNvSpPr txBox="1"/>
            <p:nvPr/>
          </p:nvSpPr>
          <p:spPr>
            <a:xfrm>
              <a:off x="2282190" y="1891664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71B96A8-19CC-9345-A2A1-482782F80B6E}"/>
                </a:ext>
              </a:extLst>
            </p:cNvPr>
            <p:cNvSpPr txBox="1"/>
            <p:nvPr/>
          </p:nvSpPr>
          <p:spPr>
            <a:xfrm>
              <a:off x="2282190" y="1499044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AF50E34F-E3DB-B749-8891-01ACAC550EBC}"/>
              </a:ext>
            </a:extLst>
          </p:cNvPr>
          <p:cNvSpPr txBox="1"/>
          <p:nvPr/>
        </p:nvSpPr>
        <p:spPr>
          <a:xfrm rot="16200000">
            <a:off x="438178" y="2927842"/>
            <a:ext cx="2501839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725" dirty="0">
                <a:ea typeface="Open Sans"/>
                <a:cs typeface="Open Sans"/>
                <a:sym typeface="Open Sans"/>
                <a:rtl val="0"/>
              </a:rPr>
              <a:t>Power [kW] — </a:t>
            </a:r>
            <a:r>
              <a:rPr lang="fr-FR" sz="1725" dirty="0">
                <a:solidFill>
                  <a:srgbClr val="4F7F7E"/>
                </a:solidFill>
                <a:ea typeface="Open Sans"/>
                <a:cs typeface="Open Sans"/>
                <a:sym typeface="Open Sans"/>
                <a:rtl val="0"/>
              </a:rPr>
              <a:t>SOC [kWh]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E5FA815-DF7D-7347-A759-8A55B9B9CDDC}"/>
              </a:ext>
            </a:extLst>
          </p:cNvPr>
          <p:cNvSpPr txBox="1"/>
          <p:nvPr/>
        </p:nvSpPr>
        <p:spPr>
          <a:xfrm>
            <a:off x="6304332" y="4230015"/>
            <a:ext cx="1569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F58518"/>
                </a:solidFill>
              </a:rPr>
              <a:t>Solar production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AF6118D-C753-504E-A983-00DE3BE97590}"/>
              </a:ext>
            </a:extLst>
          </p:cNvPr>
          <p:cNvCxnSpPr>
            <a:cxnSpLocks/>
          </p:cNvCxnSpPr>
          <p:nvPr/>
        </p:nvCxnSpPr>
        <p:spPr>
          <a:xfrm flipV="1">
            <a:off x="6916832" y="3729982"/>
            <a:ext cx="0" cy="565597"/>
          </a:xfrm>
          <a:prstGeom prst="straightConnector1">
            <a:avLst/>
          </a:prstGeom>
          <a:ln w="12700">
            <a:solidFill>
              <a:srgbClr val="F585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71382C8-DC3E-884C-8B51-25FB524A7647}"/>
              </a:ext>
            </a:extLst>
          </p:cNvPr>
          <p:cNvSpPr txBox="1"/>
          <p:nvPr/>
        </p:nvSpPr>
        <p:spPr>
          <a:xfrm>
            <a:off x="6329235" y="2297475"/>
            <a:ext cx="11751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4C78A8"/>
                </a:solidFill>
              </a:rPr>
              <a:t>Load profile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48EBAFE-9F18-7C45-A50B-FC9ED8941831}"/>
              </a:ext>
            </a:extLst>
          </p:cNvPr>
          <p:cNvCxnSpPr>
            <a:cxnSpLocks/>
          </p:cNvCxnSpPr>
          <p:nvPr/>
        </p:nvCxnSpPr>
        <p:spPr>
          <a:xfrm>
            <a:off x="6880832" y="2623014"/>
            <a:ext cx="0" cy="427127"/>
          </a:xfrm>
          <a:prstGeom prst="straightConnector1">
            <a:avLst/>
          </a:prstGeom>
          <a:ln w="12700">
            <a:solidFill>
              <a:srgbClr val="4C7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A255A77-AFF2-BC42-97C1-AE10901DCAD0}"/>
              </a:ext>
            </a:extLst>
          </p:cNvPr>
          <p:cNvSpPr txBox="1"/>
          <p:nvPr/>
        </p:nvSpPr>
        <p:spPr>
          <a:xfrm>
            <a:off x="2712350" y="4265990"/>
            <a:ext cx="19665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E45755"/>
                </a:solidFill>
              </a:rPr>
              <a:t>Battery power profile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805EC5F-1326-3D43-922D-1ED571E46A9A}"/>
              </a:ext>
            </a:extLst>
          </p:cNvPr>
          <p:cNvCxnSpPr>
            <a:cxnSpLocks/>
          </p:cNvCxnSpPr>
          <p:nvPr/>
        </p:nvCxnSpPr>
        <p:spPr>
          <a:xfrm flipV="1">
            <a:off x="3695600" y="3916606"/>
            <a:ext cx="0" cy="407562"/>
          </a:xfrm>
          <a:prstGeom prst="straightConnector1">
            <a:avLst/>
          </a:prstGeom>
          <a:ln w="12700">
            <a:solidFill>
              <a:srgbClr val="E457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0170D4E-091B-A741-8D8A-CE09CA329732}"/>
              </a:ext>
            </a:extLst>
          </p:cNvPr>
          <p:cNvSpPr txBox="1"/>
          <p:nvPr/>
        </p:nvSpPr>
        <p:spPr>
          <a:xfrm>
            <a:off x="3844857" y="1021823"/>
            <a:ext cx="1180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72B7B3"/>
                </a:solidFill>
              </a:rPr>
              <a:t>Battery SOC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954D265-D758-C34F-8475-AFCC6D8D8691}"/>
              </a:ext>
            </a:extLst>
          </p:cNvPr>
          <p:cNvCxnSpPr>
            <a:cxnSpLocks/>
          </p:cNvCxnSpPr>
          <p:nvPr/>
        </p:nvCxnSpPr>
        <p:spPr>
          <a:xfrm>
            <a:off x="4435147" y="1285276"/>
            <a:ext cx="0" cy="259649"/>
          </a:xfrm>
          <a:prstGeom prst="straightConnector1">
            <a:avLst/>
          </a:prstGeom>
          <a:ln w="12700">
            <a:solidFill>
              <a:srgbClr val="72B7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74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riangle 93">
            <a:extLst>
              <a:ext uri="{FF2B5EF4-FFF2-40B4-BE49-F238E27FC236}">
                <a16:creationId xmlns:a16="http://schemas.microsoft.com/office/drawing/2014/main" id="{E0D4CDAC-3387-4B43-ABAE-F1EFD3EF9DD4}"/>
              </a:ext>
            </a:extLst>
          </p:cNvPr>
          <p:cNvSpPr/>
          <p:nvPr/>
        </p:nvSpPr>
        <p:spPr>
          <a:xfrm>
            <a:off x="3235835" y="1467803"/>
            <a:ext cx="5488938" cy="3494500"/>
          </a:xfrm>
          <a:custGeom>
            <a:avLst/>
            <a:gdLst>
              <a:gd name="connsiteX0" fmla="*/ 0 w 10977876"/>
              <a:gd name="connsiteY0" fmla="*/ 3469100 h 3469100"/>
              <a:gd name="connsiteX1" fmla="*/ 5488938 w 10977876"/>
              <a:gd name="connsiteY1" fmla="*/ 0 h 3469100"/>
              <a:gd name="connsiteX2" fmla="*/ 10977876 w 10977876"/>
              <a:gd name="connsiteY2" fmla="*/ 3469100 h 3469100"/>
              <a:gd name="connsiteX3" fmla="*/ 0 w 10977876"/>
              <a:gd name="connsiteY3" fmla="*/ 3469100 h 3469100"/>
              <a:gd name="connsiteX0" fmla="*/ 0 w 5491476"/>
              <a:gd name="connsiteY0" fmla="*/ 3469100 h 3469100"/>
              <a:gd name="connsiteX1" fmla="*/ 5488938 w 5491476"/>
              <a:gd name="connsiteY1" fmla="*/ 0 h 3469100"/>
              <a:gd name="connsiteX2" fmla="*/ 5491476 w 5491476"/>
              <a:gd name="connsiteY2" fmla="*/ 2357930 h 3469100"/>
              <a:gd name="connsiteX3" fmla="*/ 0 w 5491476"/>
              <a:gd name="connsiteY3" fmla="*/ 3469100 h 3469100"/>
              <a:gd name="connsiteX0" fmla="*/ 0 w 5491476"/>
              <a:gd name="connsiteY0" fmla="*/ 3469100 h 3469100"/>
              <a:gd name="connsiteX1" fmla="*/ 5488938 w 5491476"/>
              <a:gd name="connsiteY1" fmla="*/ 0 h 3469100"/>
              <a:gd name="connsiteX2" fmla="*/ 5491476 w 5491476"/>
              <a:gd name="connsiteY2" fmla="*/ 2357930 h 3469100"/>
              <a:gd name="connsiteX3" fmla="*/ 0 w 5491476"/>
              <a:gd name="connsiteY3" fmla="*/ 3469100 h 3469100"/>
              <a:gd name="connsiteX0" fmla="*/ 0 w 5491476"/>
              <a:gd name="connsiteY0" fmla="*/ 3469100 h 3469100"/>
              <a:gd name="connsiteX1" fmla="*/ 5488938 w 5491476"/>
              <a:gd name="connsiteY1" fmla="*/ 0 h 3469100"/>
              <a:gd name="connsiteX2" fmla="*/ 5491476 w 5491476"/>
              <a:gd name="connsiteY2" fmla="*/ 2357930 h 3469100"/>
              <a:gd name="connsiteX3" fmla="*/ 0 w 5491476"/>
              <a:gd name="connsiteY3" fmla="*/ 3469100 h 3469100"/>
              <a:gd name="connsiteX0" fmla="*/ 0 w 5491476"/>
              <a:gd name="connsiteY0" fmla="*/ 3469100 h 3469100"/>
              <a:gd name="connsiteX1" fmla="*/ 5488938 w 5491476"/>
              <a:gd name="connsiteY1" fmla="*/ 0 h 3469100"/>
              <a:gd name="connsiteX2" fmla="*/ 5491476 w 5491476"/>
              <a:gd name="connsiteY2" fmla="*/ 2357930 h 3469100"/>
              <a:gd name="connsiteX3" fmla="*/ 0 w 5491476"/>
              <a:gd name="connsiteY3" fmla="*/ 3469100 h 3469100"/>
              <a:gd name="connsiteX0" fmla="*/ 0 w 5491476"/>
              <a:gd name="connsiteY0" fmla="*/ 3469100 h 3469100"/>
              <a:gd name="connsiteX1" fmla="*/ 5488938 w 5491476"/>
              <a:gd name="connsiteY1" fmla="*/ 0 h 3469100"/>
              <a:gd name="connsiteX2" fmla="*/ 5491476 w 5491476"/>
              <a:gd name="connsiteY2" fmla="*/ 2357930 h 3469100"/>
              <a:gd name="connsiteX3" fmla="*/ 0 w 5491476"/>
              <a:gd name="connsiteY3" fmla="*/ 3469100 h 3469100"/>
              <a:gd name="connsiteX0" fmla="*/ 0 w 5488938"/>
              <a:gd name="connsiteY0" fmla="*/ 3469100 h 3469100"/>
              <a:gd name="connsiteX1" fmla="*/ 5488938 w 5488938"/>
              <a:gd name="connsiteY1" fmla="*/ 0 h 3469100"/>
              <a:gd name="connsiteX2" fmla="*/ 5478776 w 5488938"/>
              <a:gd name="connsiteY2" fmla="*/ 2383330 h 3469100"/>
              <a:gd name="connsiteX3" fmla="*/ 0 w 5488938"/>
              <a:gd name="connsiteY3" fmla="*/ 3469100 h 3469100"/>
              <a:gd name="connsiteX0" fmla="*/ 0 w 5488938"/>
              <a:gd name="connsiteY0" fmla="*/ 3469100 h 3469100"/>
              <a:gd name="connsiteX1" fmla="*/ 5488938 w 5488938"/>
              <a:gd name="connsiteY1" fmla="*/ 0 h 3469100"/>
              <a:gd name="connsiteX2" fmla="*/ 5453376 w 5488938"/>
              <a:gd name="connsiteY2" fmla="*/ 2364280 h 3469100"/>
              <a:gd name="connsiteX3" fmla="*/ 0 w 5488938"/>
              <a:gd name="connsiteY3" fmla="*/ 3469100 h 3469100"/>
              <a:gd name="connsiteX0" fmla="*/ 0 w 5488938"/>
              <a:gd name="connsiteY0" fmla="*/ 3469100 h 3469100"/>
              <a:gd name="connsiteX1" fmla="*/ 5488938 w 5488938"/>
              <a:gd name="connsiteY1" fmla="*/ 0 h 3469100"/>
              <a:gd name="connsiteX2" fmla="*/ 5466076 w 5488938"/>
              <a:gd name="connsiteY2" fmla="*/ 2396030 h 3469100"/>
              <a:gd name="connsiteX3" fmla="*/ 0 w 5488938"/>
              <a:gd name="connsiteY3" fmla="*/ 3469100 h 3469100"/>
              <a:gd name="connsiteX0" fmla="*/ 0 w 5488938"/>
              <a:gd name="connsiteY0" fmla="*/ 3469100 h 3469100"/>
              <a:gd name="connsiteX1" fmla="*/ 5488938 w 5488938"/>
              <a:gd name="connsiteY1" fmla="*/ 0 h 3469100"/>
              <a:gd name="connsiteX2" fmla="*/ 5466076 w 5488938"/>
              <a:gd name="connsiteY2" fmla="*/ 2396030 h 3469100"/>
              <a:gd name="connsiteX3" fmla="*/ 0 w 5488938"/>
              <a:gd name="connsiteY3" fmla="*/ 3469100 h 3469100"/>
              <a:gd name="connsiteX0" fmla="*/ 0 w 5488938"/>
              <a:gd name="connsiteY0" fmla="*/ 3469100 h 3469100"/>
              <a:gd name="connsiteX1" fmla="*/ 5488938 w 5488938"/>
              <a:gd name="connsiteY1" fmla="*/ 0 h 3469100"/>
              <a:gd name="connsiteX2" fmla="*/ 5466076 w 5488938"/>
              <a:gd name="connsiteY2" fmla="*/ 2396030 h 3469100"/>
              <a:gd name="connsiteX3" fmla="*/ 0 w 5488938"/>
              <a:gd name="connsiteY3" fmla="*/ 3469100 h 3469100"/>
              <a:gd name="connsiteX0" fmla="*/ 0 w 5482588"/>
              <a:gd name="connsiteY0" fmla="*/ 3494500 h 3494500"/>
              <a:gd name="connsiteX1" fmla="*/ 5482588 w 5482588"/>
              <a:gd name="connsiteY1" fmla="*/ 0 h 3494500"/>
              <a:gd name="connsiteX2" fmla="*/ 5459726 w 5482588"/>
              <a:gd name="connsiteY2" fmla="*/ 2396030 h 3494500"/>
              <a:gd name="connsiteX3" fmla="*/ 0 w 5482588"/>
              <a:gd name="connsiteY3" fmla="*/ 3494500 h 3494500"/>
              <a:gd name="connsiteX0" fmla="*/ 0 w 5482588"/>
              <a:gd name="connsiteY0" fmla="*/ 3494500 h 3494500"/>
              <a:gd name="connsiteX1" fmla="*/ 5482588 w 5482588"/>
              <a:gd name="connsiteY1" fmla="*/ 0 h 3494500"/>
              <a:gd name="connsiteX2" fmla="*/ 5459726 w 5482588"/>
              <a:gd name="connsiteY2" fmla="*/ 2396030 h 3494500"/>
              <a:gd name="connsiteX3" fmla="*/ 0 w 5482588"/>
              <a:gd name="connsiteY3" fmla="*/ 3494500 h 3494500"/>
              <a:gd name="connsiteX0" fmla="*/ 0 w 5482588"/>
              <a:gd name="connsiteY0" fmla="*/ 3494500 h 3494500"/>
              <a:gd name="connsiteX1" fmla="*/ 5482588 w 5482588"/>
              <a:gd name="connsiteY1" fmla="*/ 0 h 3494500"/>
              <a:gd name="connsiteX2" fmla="*/ 5466076 w 5482588"/>
              <a:gd name="connsiteY2" fmla="*/ 2370630 h 3494500"/>
              <a:gd name="connsiteX3" fmla="*/ 0 w 5482588"/>
              <a:gd name="connsiteY3" fmla="*/ 3494500 h 3494500"/>
              <a:gd name="connsiteX0" fmla="*/ 0 w 5482588"/>
              <a:gd name="connsiteY0" fmla="*/ 3494500 h 3494500"/>
              <a:gd name="connsiteX1" fmla="*/ 5482588 w 5482588"/>
              <a:gd name="connsiteY1" fmla="*/ 0 h 3494500"/>
              <a:gd name="connsiteX2" fmla="*/ 5466076 w 5482588"/>
              <a:gd name="connsiteY2" fmla="*/ 2370630 h 3494500"/>
              <a:gd name="connsiteX3" fmla="*/ 0 w 5482588"/>
              <a:gd name="connsiteY3" fmla="*/ 3494500 h 3494500"/>
              <a:gd name="connsiteX0" fmla="*/ 0 w 5482588"/>
              <a:gd name="connsiteY0" fmla="*/ 3494500 h 3494500"/>
              <a:gd name="connsiteX1" fmla="*/ 5482588 w 5482588"/>
              <a:gd name="connsiteY1" fmla="*/ 0 h 3494500"/>
              <a:gd name="connsiteX2" fmla="*/ 5466076 w 5482588"/>
              <a:gd name="connsiteY2" fmla="*/ 2370630 h 3494500"/>
              <a:gd name="connsiteX3" fmla="*/ 0 w 5482588"/>
              <a:gd name="connsiteY3" fmla="*/ 3494500 h 3494500"/>
              <a:gd name="connsiteX0" fmla="*/ 0 w 5482588"/>
              <a:gd name="connsiteY0" fmla="*/ 3494500 h 3494500"/>
              <a:gd name="connsiteX1" fmla="*/ 3977765 w 5482588"/>
              <a:gd name="connsiteY1" fmla="*/ 373951 h 3494500"/>
              <a:gd name="connsiteX2" fmla="*/ 5482588 w 5482588"/>
              <a:gd name="connsiteY2" fmla="*/ 0 h 3494500"/>
              <a:gd name="connsiteX3" fmla="*/ 5466076 w 5482588"/>
              <a:gd name="connsiteY3" fmla="*/ 2370630 h 3494500"/>
              <a:gd name="connsiteX4" fmla="*/ 0 w 5482588"/>
              <a:gd name="connsiteY4" fmla="*/ 3494500 h 3494500"/>
              <a:gd name="connsiteX0" fmla="*/ 0 w 5482588"/>
              <a:gd name="connsiteY0" fmla="*/ 3494500 h 3494500"/>
              <a:gd name="connsiteX1" fmla="*/ 3977765 w 5482588"/>
              <a:gd name="connsiteY1" fmla="*/ 373951 h 3494500"/>
              <a:gd name="connsiteX2" fmla="*/ 5482588 w 5482588"/>
              <a:gd name="connsiteY2" fmla="*/ 0 h 3494500"/>
              <a:gd name="connsiteX3" fmla="*/ 5466076 w 5482588"/>
              <a:gd name="connsiteY3" fmla="*/ 2370630 h 3494500"/>
              <a:gd name="connsiteX4" fmla="*/ 0 w 5482588"/>
              <a:gd name="connsiteY4" fmla="*/ 3494500 h 3494500"/>
              <a:gd name="connsiteX0" fmla="*/ 0 w 5482588"/>
              <a:gd name="connsiteY0" fmla="*/ 3494500 h 3494500"/>
              <a:gd name="connsiteX1" fmla="*/ 3977765 w 5482588"/>
              <a:gd name="connsiteY1" fmla="*/ 373951 h 3494500"/>
              <a:gd name="connsiteX2" fmla="*/ 5482588 w 5482588"/>
              <a:gd name="connsiteY2" fmla="*/ 0 h 3494500"/>
              <a:gd name="connsiteX3" fmla="*/ 5466076 w 5482588"/>
              <a:gd name="connsiteY3" fmla="*/ 2370630 h 3494500"/>
              <a:gd name="connsiteX4" fmla="*/ 0 w 5482588"/>
              <a:gd name="connsiteY4" fmla="*/ 3494500 h 3494500"/>
              <a:gd name="connsiteX0" fmla="*/ 0 w 5482588"/>
              <a:gd name="connsiteY0" fmla="*/ 3494500 h 3494500"/>
              <a:gd name="connsiteX1" fmla="*/ 3977765 w 5482588"/>
              <a:gd name="connsiteY1" fmla="*/ 373951 h 3494500"/>
              <a:gd name="connsiteX2" fmla="*/ 5482588 w 5482588"/>
              <a:gd name="connsiteY2" fmla="*/ 0 h 3494500"/>
              <a:gd name="connsiteX3" fmla="*/ 5466076 w 5482588"/>
              <a:gd name="connsiteY3" fmla="*/ 2370630 h 3494500"/>
              <a:gd name="connsiteX4" fmla="*/ 0 w 5482588"/>
              <a:gd name="connsiteY4" fmla="*/ 3494500 h 3494500"/>
              <a:gd name="connsiteX0" fmla="*/ 0 w 5488938"/>
              <a:gd name="connsiteY0" fmla="*/ 3494500 h 3494500"/>
              <a:gd name="connsiteX1" fmla="*/ 3984115 w 5488938"/>
              <a:gd name="connsiteY1" fmla="*/ 373951 h 3494500"/>
              <a:gd name="connsiteX2" fmla="*/ 5488938 w 5488938"/>
              <a:gd name="connsiteY2" fmla="*/ 0 h 3494500"/>
              <a:gd name="connsiteX3" fmla="*/ 5472426 w 5488938"/>
              <a:gd name="connsiteY3" fmla="*/ 2370630 h 3494500"/>
              <a:gd name="connsiteX4" fmla="*/ 0 w 5488938"/>
              <a:gd name="connsiteY4" fmla="*/ 3494500 h 3494500"/>
              <a:gd name="connsiteX0" fmla="*/ 0 w 5488938"/>
              <a:gd name="connsiteY0" fmla="*/ 3494500 h 3494500"/>
              <a:gd name="connsiteX1" fmla="*/ 3984115 w 5488938"/>
              <a:gd name="connsiteY1" fmla="*/ 373951 h 3494500"/>
              <a:gd name="connsiteX2" fmla="*/ 5488938 w 5488938"/>
              <a:gd name="connsiteY2" fmla="*/ 0 h 3494500"/>
              <a:gd name="connsiteX3" fmla="*/ 5472426 w 5488938"/>
              <a:gd name="connsiteY3" fmla="*/ 2370630 h 3494500"/>
              <a:gd name="connsiteX4" fmla="*/ 0 w 5488938"/>
              <a:gd name="connsiteY4" fmla="*/ 3494500 h 3494500"/>
              <a:gd name="connsiteX0" fmla="*/ 0 w 5488938"/>
              <a:gd name="connsiteY0" fmla="*/ 3494500 h 3494500"/>
              <a:gd name="connsiteX1" fmla="*/ 3984115 w 5488938"/>
              <a:gd name="connsiteY1" fmla="*/ 373951 h 3494500"/>
              <a:gd name="connsiteX2" fmla="*/ 5488938 w 5488938"/>
              <a:gd name="connsiteY2" fmla="*/ 0 h 3494500"/>
              <a:gd name="connsiteX3" fmla="*/ 5472426 w 5488938"/>
              <a:gd name="connsiteY3" fmla="*/ 2370630 h 3494500"/>
              <a:gd name="connsiteX4" fmla="*/ 0 w 5488938"/>
              <a:gd name="connsiteY4" fmla="*/ 3494500 h 3494500"/>
              <a:gd name="connsiteX0" fmla="*/ 0 w 5488938"/>
              <a:gd name="connsiteY0" fmla="*/ 3494500 h 3494500"/>
              <a:gd name="connsiteX1" fmla="*/ 3984115 w 5488938"/>
              <a:gd name="connsiteY1" fmla="*/ 373951 h 3494500"/>
              <a:gd name="connsiteX2" fmla="*/ 5488938 w 5488938"/>
              <a:gd name="connsiteY2" fmla="*/ 0 h 3494500"/>
              <a:gd name="connsiteX3" fmla="*/ 5472426 w 5488938"/>
              <a:gd name="connsiteY3" fmla="*/ 2370630 h 3494500"/>
              <a:gd name="connsiteX4" fmla="*/ 0 w 5488938"/>
              <a:gd name="connsiteY4" fmla="*/ 3494500 h 3494500"/>
              <a:gd name="connsiteX0" fmla="*/ 0 w 5488938"/>
              <a:gd name="connsiteY0" fmla="*/ 3494500 h 3494500"/>
              <a:gd name="connsiteX1" fmla="*/ 3984115 w 5488938"/>
              <a:gd name="connsiteY1" fmla="*/ 373951 h 3494500"/>
              <a:gd name="connsiteX2" fmla="*/ 5488938 w 5488938"/>
              <a:gd name="connsiteY2" fmla="*/ 0 h 3494500"/>
              <a:gd name="connsiteX3" fmla="*/ 5472426 w 5488938"/>
              <a:gd name="connsiteY3" fmla="*/ 2370630 h 3494500"/>
              <a:gd name="connsiteX4" fmla="*/ 0 w 5488938"/>
              <a:gd name="connsiteY4" fmla="*/ 3494500 h 3494500"/>
              <a:gd name="connsiteX0" fmla="*/ 0 w 5488938"/>
              <a:gd name="connsiteY0" fmla="*/ 3494500 h 3494500"/>
              <a:gd name="connsiteX1" fmla="*/ 3990465 w 5488938"/>
              <a:gd name="connsiteY1" fmla="*/ 393001 h 3494500"/>
              <a:gd name="connsiteX2" fmla="*/ 5488938 w 5488938"/>
              <a:gd name="connsiteY2" fmla="*/ 0 h 3494500"/>
              <a:gd name="connsiteX3" fmla="*/ 5472426 w 5488938"/>
              <a:gd name="connsiteY3" fmla="*/ 2370630 h 3494500"/>
              <a:gd name="connsiteX4" fmla="*/ 0 w 5488938"/>
              <a:gd name="connsiteY4" fmla="*/ 3494500 h 3494500"/>
              <a:gd name="connsiteX0" fmla="*/ 0 w 5488938"/>
              <a:gd name="connsiteY0" fmla="*/ 3494500 h 3494500"/>
              <a:gd name="connsiteX1" fmla="*/ 3990465 w 5488938"/>
              <a:gd name="connsiteY1" fmla="*/ 393001 h 3494500"/>
              <a:gd name="connsiteX2" fmla="*/ 5488938 w 5488938"/>
              <a:gd name="connsiteY2" fmla="*/ 0 h 3494500"/>
              <a:gd name="connsiteX3" fmla="*/ 5472426 w 5488938"/>
              <a:gd name="connsiteY3" fmla="*/ 2370630 h 3494500"/>
              <a:gd name="connsiteX4" fmla="*/ 0 w 5488938"/>
              <a:gd name="connsiteY4" fmla="*/ 3494500 h 349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8938" h="3494500">
                <a:moveTo>
                  <a:pt x="0" y="3494500"/>
                </a:moveTo>
                <a:cubicBezTo>
                  <a:pt x="1025355" y="2342134"/>
                  <a:pt x="2114210" y="859567"/>
                  <a:pt x="3990465" y="393001"/>
                </a:cubicBezTo>
                <a:lnTo>
                  <a:pt x="5488938" y="0"/>
                </a:lnTo>
                <a:cubicBezTo>
                  <a:pt x="5485551" y="794443"/>
                  <a:pt x="5475813" y="1576187"/>
                  <a:pt x="5472426" y="2370630"/>
                </a:cubicBezTo>
                <a:cubicBezTo>
                  <a:pt x="3127584" y="2461620"/>
                  <a:pt x="681142" y="2755810"/>
                  <a:pt x="0" y="3494500"/>
                </a:cubicBezTo>
                <a:close/>
              </a:path>
            </a:pathLst>
          </a:custGeom>
          <a:solidFill>
            <a:srgbClr val="FFE69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" name="Graphic 2">
            <a:extLst>
              <a:ext uri="{FF2B5EF4-FFF2-40B4-BE49-F238E27FC236}">
                <a16:creationId xmlns:a16="http://schemas.microsoft.com/office/drawing/2014/main" id="{72DDD03E-D11A-8943-9F42-711B11563C7C}"/>
              </a:ext>
            </a:extLst>
          </p:cNvPr>
          <p:cNvGrpSpPr/>
          <p:nvPr/>
        </p:nvGrpSpPr>
        <p:grpSpPr>
          <a:xfrm>
            <a:off x="2365377" y="165356"/>
            <a:ext cx="6353175" cy="5762625"/>
            <a:chOff x="2365375" y="476250"/>
            <a:chExt cx="6353175" cy="5762625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C0FF04E1-9BFD-9044-9B33-8BCE23F4D57B}"/>
                </a:ext>
              </a:extLst>
            </p:cNvPr>
            <p:cNvGrpSpPr/>
            <p:nvPr/>
          </p:nvGrpSpPr>
          <p:grpSpPr>
            <a:xfrm>
              <a:off x="3636010" y="476250"/>
              <a:ext cx="3811905" cy="5762625"/>
              <a:chOff x="3636010" y="476250"/>
              <a:chExt cx="3811905" cy="5762625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A8CB3A46-6B15-C34E-A036-ACD1D37E3EE9}"/>
                  </a:ext>
                </a:extLst>
              </p:cNvPr>
              <p:cNvSpPr/>
              <p:nvPr/>
            </p:nvSpPr>
            <p:spPr>
              <a:xfrm>
                <a:off x="3636010" y="476250"/>
                <a:ext cx="9525" cy="5762625"/>
              </a:xfrm>
              <a:custGeom>
                <a:avLst/>
                <a:gdLst>
                  <a:gd name="connsiteX0" fmla="*/ 216 w 9525"/>
                  <a:gd name="connsiteY0" fmla="*/ 0 h 5762625"/>
                  <a:gd name="connsiteX1" fmla="*/ 216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216" y="0"/>
                    </a:moveTo>
                    <a:lnTo>
                      <a:pt x="216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59C0ED70-0261-8B47-B0B8-842309582EE7}"/>
                  </a:ext>
                </a:extLst>
              </p:cNvPr>
              <p:cNvSpPr/>
              <p:nvPr/>
            </p:nvSpPr>
            <p:spPr>
              <a:xfrm>
                <a:off x="4906645" y="476250"/>
                <a:ext cx="9525" cy="5762625"/>
              </a:xfrm>
              <a:custGeom>
                <a:avLst/>
                <a:gdLst>
                  <a:gd name="connsiteX0" fmla="*/ 350 w 9525"/>
                  <a:gd name="connsiteY0" fmla="*/ 0 h 5762625"/>
                  <a:gd name="connsiteX1" fmla="*/ 350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350" y="0"/>
                    </a:moveTo>
                    <a:lnTo>
                      <a:pt x="350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AEC9989D-D0ED-E146-A85D-AB49E185B7A4}"/>
                  </a:ext>
                </a:extLst>
              </p:cNvPr>
              <p:cNvSpPr/>
              <p:nvPr/>
            </p:nvSpPr>
            <p:spPr>
              <a:xfrm>
                <a:off x="6177280" y="476250"/>
                <a:ext cx="9525" cy="5762625"/>
              </a:xfrm>
              <a:custGeom>
                <a:avLst/>
                <a:gdLst>
                  <a:gd name="connsiteX0" fmla="*/ 483 w 9525"/>
                  <a:gd name="connsiteY0" fmla="*/ 0 h 5762625"/>
                  <a:gd name="connsiteX1" fmla="*/ 483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483" y="0"/>
                    </a:moveTo>
                    <a:lnTo>
                      <a:pt x="483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26DC0CC7-B656-CB49-A6BE-870B1F5E3CEB}"/>
                  </a:ext>
                </a:extLst>
              </p:cNvPr>
              <p:cNvSpPr/>
              <p:nvPr/>
            </p:nvSpPr>
            <p:spPr>
              <a:xfrm>
                <a:off x="7447915" y="476250"/>
                <a:ext cx="9525" cy="5762625"/>
              </a:xfrm>
              <a:custGeom>
                <a:avLst/>
                <a:gdLst>
                  <a:gd name="connsiteX0" fmla="*/ 617 w 9525"/>
                  <a:gd name="connsiteY0" fmla="*/ 0 h 5762625"/>
                  <a:gd name="connsiteX1" fmla="*/ 617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617" y="0"/>
                    </a:moveTo>
                    <a:lnTo>
                      <a:pt x="617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grpSp>
          <p:nvGrpSpPr>
            <p:cNvPr id="13" name="Graphic 2">
              <a:extLst>
                <a:ext uri="{FF2B5EF4-FFF2-40B4-BE49-F238E27FC236}">
                  <a16:creationId xmlns:a16="http://schemas.microsoft.com/office/drawing/2014/main" id="{F3320EA1-6FD8-044D-B041-3A163BB79DA7}"/>
                </a:ext>
              </a:extLst>
            </p:cNvPr>
            <p:cNvGrpSpPr/>
            <p:nvPr/>
          </p:nvGrpSpPr>
          <p:grpSpPr>
            <a:xfrm>
              <a:off x="2365375" y="533304"/>
              <a:ext cx="6353175" cy="5135022"/>
              <a:chOff x="2365375" y="533304"/>
              <a:chExt cx="6353175" cy="5135022"/>
            </a:xfrm>
            <a:solidFill>
              <a:srgbClr val="000000"/>
            </a:solidFill>
          </p:grpSpPr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EF65509F-CFE6-C941-BDDE-CE8ADE30DABF}"/>
                  </a:ext>
                </a:extLst>
              </p:cNvPr>
              <p:cNvSpPr/>
              <p:nvPr/>
            </p:nvSpPr>
            <p:spPr>
              <a:xfrm>
                <a:off x="2365375" y="5668327"/>
                <a:ext cx="6353175" cy="9525"/>
              </a:xfrm>
              <a:custGeom>
                <a:avLst/>
                <a:gdLst>
                  <a:gd name="connsiteX0" fmla="*/ 0 w 6353175"/>
                  <a:gd name="connsiteY0" fmla="*/ 595 h 9525"/>
                  <a:gd name="connsiteX1" fmla="*/ 6353175 w 6353175"/>
                  <a:gd name="connsiteY1" fmla="*/ 59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595"/>
                    </a:moveTo>
                    <a:lnTo>
                      <a:pt x="6353175" y="59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41DD870C-585D-C54A-B5E5-614920C82203}"/>
                  </a:ext>
                </a:extLst>
              </p:cNvPr>
              <p:cNvSpPr/>
              <p:nvPr/>
            </p:nvSpPr>
            <p:spPr>
              <a:xfrm>
                <a:off x="2365375" y="5097780"/>
                <a:ext cx="6353175" cy="9525"/>
              </a:xfrm>
              <a:custGeom>
                <a:avLst/>
                <a:gdLst>
                  <a:gd name="connsiteX0" fmla="*/ 0 w 6353175"/>
                  <a:gd name="connsiteY0" fmla="*/ 535 h 9525"/>
                  <a:gd name="connsiteX1" fmla="*/ 6353175 w 6353175"/>
                  <a:gd name="connsiteY1" fmla="*/ 53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535"/>
                    </a:moveTo>
                    <a:lnTo>
                      <a:pt x="6353175" y="53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7B32620D-D617-B243-A40C-DD510BA0C0F2}"/>
                  </a:ext>
                </a:extLst>
              </p:cNvPr>
              <p:cNvSpPr/>
              <p:nvPr/>
            </p:nvSpPr>
            <p:spPr>
              <a:xfrm>
                <a:off x="2365375" y="4527232"/>
                <a:ext cx="6353175" cy="9525"/>
              </a:xfrm>
              <a:custGeom>
                <a:avLst/>
                <a:gdLst>
                  <a:gd name="connsiteX0" fmla="*/ 0 w 6353175"/>
                  <a:gd name="connsiteY0" fmla="*/ 475 h 9525"/>
                  <a:gd name="connsiteX1" fmla="*/ 6353175 w 6353175"/>
                  <a:gd name="connsiteY1" fmla="*/ 47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475"/>
                    </a:moveTo>
                    <a:lnTo>
                      <a:pt x="6353175" y="47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24425651-922B-1F44-B5D1-C6EB677D2B9E}"/>
                  </a:ext>
                </a:extLst>
              </p:cNvPr>
              <p:cNvSpPr/>
              <p:nvPr/>
            </p:nvSpPr>
            <p:spPr>
              <a:xfrm>
                <a:off x="2365375" y="3956685"/>
                <a:ext cx="6353175" cy="9525"/>
              </a:xfrm>
              <a:custGeom>
                <a:avLst/>
                <a:gdLst>
                  <a:gd name="connsiteX0" fmla="*/ 0 w 6353175"/>
                  <a:gd name="connsiteY0" fmla="*/ 415 h 9525"/>
                  <a:gd name="connsiteX1" fmla="*/ 6353175 w 6353175"/>
                  <a:gd name="connsiteY1" fmla="*/ 41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415"/>
                    </a:moveTo>
                    <a:lnTo>
                      <a:pt x="6353175" y="41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B7B6AAC5-B78C-6F4F-868D-DC6ED1DDC825}"/>
                  </a:ext>
                </a:extLst>
              </p:cNvPr>
              <p:cNvSpPr/>
              <p:nvPr/>
            </p:nvSpPr>
            <p:spPr>
              <a:xfrm>
                <a:off x="2365375" y="3386137"/>
                <a:ext cx="6353175" cy="9525"/>
              </a:xfrm>
              <a:custGeom>
                <a:avLst/>
                <a:gdLst>
                  <a:gd name="connsiteX0" fmla="*/ 0 w 6353175"/>
                  <a:gd name="connsiteY0" fmla="*/ 356 h 9525"/>
                  <a:gd name="connsiteX1" fmla="*/ 6353175 w 6353175"/>
                  <a:gd name="connsiteY1" fmla="*/ 35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56"/>
                    </a:moveTo>
                    <a:lnTo>
                      <a:pt x="6353175" y="35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076B9057-330C-A244-A40C-93CC889FFACA}"/>
                  </a:ext>
                </a:extLst>
              </p:cNvPr>
              <p:cNvSpPr/>
              <p:nvPr/>
            </p:nvSpPr>
            <p:spPr>
              <a:xfrm>
                <a:off x="2365375" y="2815494"/>
                <a:ext cx="6353175" cy="9525"/>
              </a:xfrm>
              <a:custGeom>
                <a:avLst/>
                <a:gdLst>
                  <a:gd name="connsiteX0" fmla="*/ 0 w 6353175"/>
                  <a:gd name="connsiteY0" fmla="*/ 296 h 9525"/>
                  <a:gd name="connsiteX1" fmla="*/ 6353175 w 6353175"/>
                  <a:gd name="connsiteY1" fmla="*/ 29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96"/>
                    </a:moveTo>
                    <a:lnTo>
                      <a:pt x="6353175" y="29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CEC300D3-EF43-2243-A0F0-9C770835EA4F}"/>
                  </a:ext>
                </a:extLst>
              </p:cNvPr>
              <p:cNvSpPr/>
              <p:nvPr/>
            </p:nvSpPr>
            <p:spPr>
              <a:xfrm>
                <a:off x="2365375" y="2244947"/>
                <a:ext cx="6353175" cy="9525"/>
              </a:xfrm>
              <a:custGeom>
                <a:avLst/>
                <a:gdLst>
                  <a:gd name="connsiteX0" fmla="*/ 0 w 6353175"/>
                  <a:gd name="connsiteY0" fmla="*/ 236 h 9525"/>
                  <a:gd name="connsiteX1" fmla="*/ 6353175 w 6353175"/>
                  <a:gd name="connsiteY1" fmla="*/ 23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36"/>
                    </a:moveTo>
                    <a:lnTo>
                      <a:pt x="6353175" y="23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AC8624F0-0617-D54D-A37E-C165E7814B7F}"/>
                  </a:ext>
                </a:extLst>
              </p:cNvPr>
              <p:cNvSpPr/>
              <p:nvPr/>
            </p:nvSpPr>
            <p:spPr>
              <a:xfrm>
                <a:off x="2365375" y="1674399"/>
                <a:ext cx="6353175" cy="9525"/>
              </a:xfrm>
              <a:custGeom>
                <a:avLst/>
                <a:gdLst>
                  <a:gd name="connsiteX0" fmla="*/ 0 w 6353175"/>
                  <a:gd name="connsiteY0" fmla="*/ 176 h 9525"/>
                  <a:gd name="connsiteX1" fmla="*/ 6353175 w 6353175"/>
                  <a:gd name="connsiteY1" fmla="*/ 17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76"/>
                    </a:moveTo>
                    <a:lnTo>
                      <a:pt x="6353175" y="17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4B8FE3EB-5052-1A46-ACCB-DD470FC51232}"/>
                  </a:ext>
                </a:extLst>
              </p:cNvPr>
              <p:cNvSpPr/>
              <p:nvPr/>
            </p:nvSpPr>
            <p:spPr>
              <a:xfrm>
                <a:off x="2365375" y="1103852"/>
                <a:ext cx="6353175" cy="9525"/>
              </a:xfrm>
              <a:custGeom>
                <a:avLst/>
                <a:gdLst>
                  <a:gd name="connsiteX0" fmla="*/ 0 w 6353175"/>
                  <a:gd name="connsiteY0" fmla="*/ 116 h 9525"/>
                  <a:gd name="connsiteX1" fmla="*/ 6353175 w 6353175"/>
                  <a:gd name="connsiteY1" fmla="*/ 11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16"/>
                    </a:moveTo>
                    <a:lnTo>
                      <a:pt x="6353175" y="11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7EEA1FCF-7D94-494A-9878-B13B9C66B285}"/>
                  </a:ext>
                </a:extLst>
              </p:cNvPr>
              <p:cNvSpPr/>
              <p:nvPr/>
            </p:nvSpPr>
            <p:spPr>
              <a:xfrm>
                <a:off x="2365375" y="533304"/>
                <a:ext cx="6353175" cy="9525"/>
              </a:xfrm>
              <a:custGeom>
                <a:avLst/>
                <a:gdLst>
                  <a:gd name="connsiteX0" fmla="*/ 0 w 6353175"/>
                  <a:gd name="connsiteY0" fmla="*/ 56 h 9525"/>
                  <a:gd name="connsiteX1" fmla="*/ 6353175 w 6353175"/>
                  <a:gd name="connsiteY1" fmla="*/ 5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56"/>
                    </a:moveTo>
                    <a:lnTo>
                      <a:pt x="6353175" y="5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</p:grpSp>
      <p:sp>
        <p:nvSpPr>
          <p:cNvPr id="24" name="Freeform 23">
            <a:extLst>
              <a:ext uri="{FF2B5EF4-FFF2-40B4-BE49-F238E27FC236}">
                <a16:creationId xmlns:a16="http://schemas.microsoft.com/office/drawing/2014/main" id="{07A752C3-8C63-8E4D-974E-53034738555B}"/>
              </a:ext>
            </a:extLst>
          </p:cNvPr>
          <p:cNvSpPr/>
          <p:nvPr/>
        </p:nvSpPr>
        <p:spPr>
          <a:xfrm>
            <a:off x="2365377" y="5927981"/>
            <a:ext cx="6353175" cy="9525"/>
          </a:xfrm>
          <a:custGeom>
            <a:avLst/>
            <a:gdLst>
              <a:gd name="connsiteX0" fmla="*/ 0 w 6353175"/>
              <a:gd name="connsiteY0" fmla="*/ 655 h 9525"/>
              <a:gd name="connsiteX1" fmla="*/ 6353175 w 6353175"/>
              <a:gd name="connsiteY1" fmla="*/ 65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3175" h="9525">
                <a:moveTo>
                  <a:pt x="0" y="655"/>
                </a:moveTo>
                <a:lnTo>
                  <a:pt x="6353175" y="655"/>
                </a:lnTo>
              </a:path>
            </a:pathLst>
          </a:custGeom>
          <a:solidFill>
            <a:srgbClr val="000000"/>
          </a:solidFill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0BA0DE3C-C6F4-4E42-B067-98ACF64E7CD5}"/>
              </a:ext>
            </a:extLst>
          </p:cNvPr>
          <p:cNvSpPr/>
          <p:nvPr/>
        </p:nvSpPr>
        <p:spPr>
          <a:xfrm>
            <a:off x="1574802" y="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E3337DD1-3DD2-A14D-97F8-16BFCDD6F7E8}"/>
              </a:ext>
            </a:extLst>
          </p:cNvPr>
          <p:cNvSpPr/>
          <p:nvPr/>
        </p:nvSpPr>
        <p:spPr>
          <a:xfrm>
            <a:off x="1574802" y="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80DDAC7C-202C-C847-832F-ADEE7E17A108}"/>
              </a:ext>
            </a:extLst>
          </p:cNvPr>
          <p:cNvSpPr/>
          <p:nvPr/>
        </p:nvSpPr>
        <p:spPr>
          <a:xfrm>
            <a:off x="2492440" y="3824382"/>
            <a:ext cx="6226111" cy="1963102"/>
          </a:xfrm>
          <a:custGeom>
            <a:avLst/>
            <a:gdLst>
              <a:gd name="connsiteX0" fmla="*/ 83 w 6226111"/>
              <a:gd name="connsiteY0" fmla="*/ 1963153 h 1963102"/>
              <a:gd name="connsiteX1" fmla="*/ 629019 w 6226111"/>
              <a:gd name="connsiteY1" fmla="*/ 1275829 h 1963102"/>
              <a:gd name="connsiteX2" fmla="*/ 691884 w 6226111"/>
              <a:gd name="connsiteY2" fmla="*/ 1212964 h 1963102"/>
              <a:gd name="connsiteX3" fmla="*/ 817614 w 6226111"/>
              <a:gd name="connsiteY3" fmla="*/ 1096759 h 1963102"/>
              <a:gd name="connsiteX4" fmla="*/ 880574 w 6226111"/>
              <a:gd name="connsiteY4" fmla="*/ 1043704 h 1963102"/>
              <a:gd name="connsiteX5" fmla="*/ 1006304 w 6226111"/>
              <a:gd name="connsiteY5" fmla="*/ 947978 h 1963102"/>
              <a:gd name="connsiteX6" fmla="*/ 1069169 w 6226111"/>
              <a:gd name="connsiteY6" fmla="*/ 904830 h 1963102"/>
              <a:gd name="connsiteX7" fmla="*/ 1257859 w 6226111"/>
              <a:gd name="connsiteY7" fmla="*/ 791959 h 1963102"/>
              <a:gd name="connsiteX8" fmla="*/ 1320820 w 6226111"/>
              <a:gd name="connsiteY8" fmla="*/ 759288 h 1963102"/>
              <a:gd name="connsiteX9" fmla="*/ 1509415 w 6226111"/>
              <a:gd name="connsiteY9" fmla="*/ 672991 h 1963102"/>
              <a:gd name="connsiteX10" fmla="*/ 1572375 w 6226111"/>
              <a:gd name="connsiteY10" fmla="*/ 647369 h 1963102"/>
              <a:gd name="connsiteX11" fmla="*/ 1760970 w 6226111"/>
              <a:gd name="connsiteY11" fmla="*/ 578789 h 1963102"/>
              <a:gd name="connsiteX12" fmla="*/ 1823930 w 6226111"/>
              <a:gd name="connsiteY12" fmla="*/ 558215 h 1963102"/>
              <a:gd name="connsiteX13" fmla="*/ 2075485 w 6226111"/>
              <a:gd name="connsiteY13" fmla="*/ 485444 h 1963102"/>
              <a:gd name="connsiteX14" fmla="*/ 2138350 w 6226111"/>
              <a:gd name="connsiteY14" fmla="*/ 469156 h 1963102"/>
              <a:gd name="connsiteX15" fmla="*/ 2452771 w 6226111"/>
              <a:gd name="connsiteY15" fmla="*/ 397147 h 1963102"/>
              <a:gd name="connsiteX16" fmla="*/ 2515731 w 6226111"/>
              <a:gd name="connsiteY16" fmla="*/ 384288 h 1963102"/>
              <a:gd name="connsiteX17" fmla="*/ 2893016 w 6226111"/>
              <a:gd name="connsiteY17" fmla="*/ 316089 h 1963102"/>
              <a:gd name="connsiteX18" fmla="*/ 2955881 w 6226111"/>
              <a:gd name="connsiteY18" fmla="*/ 305993 h 1963102"/>
              <a:gd name="connsiteX19" fmla="*/ 3458992 w 6226111"/>
              <a:gd name="connsiteY19" fmla="*/ 233889 h 1963102"/>
              <a:gd name="connsiteX20" fmla="*/ 3521952 w 6226111"/>
              <a:gd name="connsiteY20" fmla="*/ 225888 h 1963102"/>
              <a:gd name="connsiteX21" fmla="*/ 4087927 w 6226111"/>
              <a:gd name="connsiteY21" fmla="*/ 162356 h 1963102"/>
              <a:gd name="connsiteX22" fmla="*/ 4150792 w 6226111"/>
              <a:gd name="connsiteY22" fmla="*/ 156070 h 1963102"/>
              <a:gd name="connsiteX23" fmla="*/ 4842593 w 6226111"/>
              <a:gd name="connsiteY23" fmla="*/ 94252 h 1963102"/>
              <a:gd name="connsiteX24" fmla="*/ 4905459 w 6226111"/>
              <a:gd name="connsiteY24" fmla="*/ 89204 h 1963102"/>
              <a:gd name="connsiteX25" fmla="*/ 5785950 w 6226111"/>
              <a:gd name="connsiteY25" fmla="*/ 26815 h 1963102"/>
              <a:gd name="connsiteX26" fmla="*/ 5848814 w 6226111"/>
              <a:gd name="connsiteY26" fmla="*/ 22815 h 1963102"/>
              <a:gd name="connsiteX27" fmla="*/ 6226195 w 6226111"/>
              <a:gd name="connsiteY27" fmla="*/ 50 h 1963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226111" h="1963102">
                <a:moveTo>
                  <a:pt x="83" y="1963153"/>
                </a:moveTo>
                <a:lnTo>
                  <a:pt x="629019" y="1275829"/>
                </a:lnTo>
                <a:lnTo>
                  <a:pt x="691884" y="1212964"/>
                </a:lnTo>
                <a:lnTo>
                  <a:pt x="817614" y="1096759"/>
                </a:lnTo>
                <a:lnTo>
                  <a:pt x="880574" y="1043704"/>
                </a:lnTo>
                <a:lnTo>
                  <a:pt x="1006304" y="947978"/>
                </a:lnTo>
                <a:lnTo>
                  <a:pt x="1069169" y="904830"/>
                </a:lnTo>
                <a:lnTo>
                  <a:pt x="1257859" y="791959"/>
                </a:lnTo>
                <a:lnTo>
                  <a:pt x="1320820" y="759288"/>
                </a:lnTo>
                <a:lnTo>
                  <a:pt x="1509415" y="672991"/>
                </a:lnTo>
                <a:lnTo>
                  <a:pt x="1572375" y="647369"/>
                </a:lnTo>
                <a:lnTo>
                  <a:pt x="1760970" y="578789"/>
                </a:lnTo>
                <a:lnTo>
                  <a:pt x="1823930" y="558215"/>
                </a:lnTo>
                <a:lnTo>
                  <a:pt x="2075485" y="485444"/>
                </a:lnTo>
                <a:lnTo>
                  <a:pt x="2138350" y="469156"/>
                </a:lnTo>
                <a:lnTo>
                  <a:pt x="2452771" y="397147"/>
                </a:lnTo>
                <a:lnTo>
                  <a:pt x="2515731" y="384288"/>
                </a:lnTo>
                <a:lnTo>
                  <a:pt x="2893016" y="316089"/>
                </a:lnTo>
                <a:lnTo>
                  <a:pt x="2955881" y="305993"/>
                </a:lnTo>
                <a:lnTo>
                  <a:pt x="3458992" y="233889"/>
                </a:lnTo>
                <a:lnTo>
                  <a:pt x="3521952" y="225888"/>
                </a:lnTo>
                <a:lnTo>
                  <a:pt x="4087927" y="162356"/>
                </a:lnTo>
                <a:lnTo>
                  <a:pt x="4150792" y="156070"/>
                </a:lnTo>
                <a:lnTo>
                  <a:pt x="4842593" y="94252"/>
                </a:lnTo>
                <a:lnTo>
                  <a:pt x="4905459" y="89204"/>
                </a:lnTo>
                <a:lnTo>
                  <a:pt x="5785950" y="26815"/>
                </a:lnTo>
                <a:lnTo>
                  <a:pt x="5848814" y="22815"/>
                </a:lnTo>
                <a:lnTo>
                  <a:pt x="6226195" y="50"/>
                </a:lnTo>
              </a:path>
            </a:pathLst>
          </a:custGeom>
          <a:noFill/>
          <a:ln w="57150" cap="flat">
            <a:solidFill>
              <a:srgbClr val="C00000"/>
            </a:solidFill>
            <a:prstDash val="sysDot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7C2B0546-D9B2-FE40-AF4D-CED49FC4B6F2}"/>
              </a:ext>
            </a:extLst>
          </p:cNvPr>
          <p:cNvSpPr/>
          <p:nvPr/>
        </p:nvSpPr>
        <p:spPr>
          <a:xfrm>
            <a:off x="2492440" y="1479708"/>
            <a:ext cx="6226111" cy="4307776"/>
          </a:xfrm>
          <a:custGeom>
            <a:avLst/>
            <a:gdLst>
              <a:gd name="connsiteX0" fmla="*/ 83 w 6226111"/>
              <a:gd name="connsiteY0" fmla="*/ 4307827 h 4307776"/>
              <a:gd name="connsiteX1" fmla="*/ 2201215 w 6226111"/>
              <a:gd name="connsiteY1" fmla="*/ 1882952 h 4307776"/>
              <a:gd name="connsiteX2" fmla="*/ 2264080 w 6226111"/>
              <a:gd name="connsiteY2" fmla="*/ 1818944 h 4307776"/>
              <a:gd name="connsiteX3" fmla="*/ 2515731 w 6226111"/>
              <a:gd name="connsiteY3" fmla="*/ 1578152 h 4307776"/>
              <a:gd name="connsiteX4" fmla="*/ 2578596 w 6226111"/>
              <a:gd name="connsiteY4" fmla="*/ 1522812 h 4307776"/>
              <a:gd name="connsiteX5" fmla="*/ 2830151 w 6226111"/>
              <a:gd name="connsiteY5" fmla="*/ 1313357 h 4307776"/>
              <a:gd name="connsiteX6" fmla="*/ 2893016 w 6226111"/>
              <a:gd name="connsiteY6" fmla="*/ 1265923 h 4307776"/>
              <a:gd name="connsiteX7" fmla="*/ 3144571 w 6226111"/>
              <a:gd name="connsiteY7" fmla="*/ 1092568 h 4307776"/>
              <a:gd name="connsiteX8" fmla="*/ 3207436 w 6226111"/>
              <a:gd name="connsiteY8" fmla="*/ 1051515 h 4307776"/>
              <a:gd name="connsiteX9" fmla="*/ 3458992 w 6226111"/>
              <a:gd name="connsiteY9" fmla="*/ 902068 h 4307776"/>
              <a:gd name="connsiteX10" fmla="*/ 3521952 w 6226111"/>
              <a:gd name="connsiteY10" fmla="*/ 867873 h 4307776"/>
              <a:gd name="connsiteX11" fmla="*/ 3836372 w 6226111"/>
              <a:gd name="connsiteY11" fmla="*/ 711568 h 4307776"/>
              <a:gd name="connsiteX12" fmla="*/ 3899237 w 6226111"/>
              <a:gd name="connsiteY12" fmla="*/ 683469 h 4307776"/>
              <a:gd name="connsiteX13" fmla="*/ 4150792 w 6226111"/>
              <a:gd name="connsiteY13" fmla="*/ 580122 h 4307776"/>
              <a:gd name="connsiteX14" fmla="*/ 4213753 w 6226111"/>
              <a:gd name="connsiteY14" fmla="*/ 555453 h 4307776"/>
              <a:gd name="connsiteX15" fmla="*/ 4528173 w 6226111"/>
              <a:gd name="connsiteY15" fmla="*/ 440391 h 4307776"/>
              <a:gd name="connsiteX16" fmla="*/ 4591038 w 6226111"/>
              <a:gd name="connsiteY16" fmla="*/ 419150 h 4307776"/>
              <a:gd name="connsiteX17" fmla="*/ 4968419 w 6226111"/>
              <a:gd name="connsiteY17" fmla="*/ 302659 h 4307776"/>
              <a:gd name="connsiteX18" fmla="*/ 5031283 w 6226111"/>
              <a:gd name="connsiteY18" fmla="*/ 284467 h 4307776"/>
              <a:gd name="connsiteX19" fmla="*/ 5408664 w 6226111"/>
              <a:gd name="connsiteY19" fmla="*/ 184644 h 4307776"/>
              <a:gd name="connsiteX20" fmla="*/ 5471529 w 6226111"/>
              <a:gd name="connsiteY20" fmla="*/ 168738 h 4307776"/>
              <a:gd name="connsiteX21" fmla="*/ 5911774 w 6226111"/>
              <a:gd name="connsiteY21" fmla="*/ 66344 h 4307776"/>
              <a:gd name="connsiteX22" fmla="*/ 5974640 w 6226111"/>
              <a:gd name="connsiteY22" fmla="*/ 52818 h 4307776"/>
              <a:gd name="connsiteX23" fmla="*/ 6226195 w 6226111"/>
              <a:gd name="connsiteY23" fmla="*/ 50 h 4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226111" h="4307776">
                <a:moveTo>
                  <a:pt x="83" y="4307827"/>
                </a:moveTo>
                <a:lnTo>
                  <a:pt x="2201215" y="1882952"/>
                </a:lnTo>
                <a:lnTo>
                  <a:pt x="2264080" y="1818944"/>
                </a:lnTo>
                <a:lnTo>
                  <a:pt x="2515731" y="1578152"/>
                </a:lnTo>
                <a:lnTo>
                  <a:pt x="2578596" y="1522812"/>
                </a:lnTo>
                <a:lnTo>
                  <a:pt x="2830151" y="1313357"/>
                </a:lnTo>
                <a:lnTo>
                  <a:pt x="2893016" y="1265923"/>
                </a:lnTo>
                <a:lnTo>
                  <a:pt x="3144571" y="1092568"/>
                </a:lnTo>
                <a:lnTo>
                  <a:pt x="3207436" y="1051515"/>
                </a:lnTo>
                <a:lnTo>
                  <a:pt x="3458992" y="902068"/>
                </a:lnTo>
                <a:lnTo>
                  <a:pt x="3521952" y="867873"/>
                </a:lnTo>
                <a:lnTo>
                  <a:pt x="3836372" y="711568"/>
                </a:lnTo>
                <a:lnTo>
                  <a:pt x="3899237" y="683469"/>
                </a:lnTo>
                <a:lnTo>
                  <a:pt x="4150792" y="580122"/>
                </a:lnTo>
                <a:lnTo>
                  <a:pt x="4213753" y="555453"/>
                </a:lnTo>
                <a:lnTo>
                  <a:pt x="4528173" y="440391"/>
                </a:lnTo>
                <a:lnTo>
                  <a:pt x="4591038" y="419150"/>
                </a:lnTo>
                <a:lnTo>
                  <a:pt x="4968419" y="302659"/>
                </a:lnTo>
                <a:lnTo>
                  <a:pt x="5031283" y="284467"/>
                </a:lnTo>
                <a:lnTo>
                  <a:pt x="5408664" y="184644"/>
                </a:lnTo>
                <a:lnTo>
                  <a:pt x="5471529" y="168738"/>
                </a:lnTo>
                <a:lnTo>
                  <a:pt x="5911774" y="66344"/>
                </a:lnTo>
                <a:lnTo>
                  <a:pt x="5974640" y="52818"/>
                </a:lnTo>
                <a:lnTo>
                  <a:pt x="6226195" y="50"/>
                </a:lnTo>
              </a:path>
            </a:pathLst>
          </a:custGeom>
          <a:noFill/>
          <a:ln w="57150" cap="flat">
            <a:solidFill>
              <a:schemeClr val="accent6"/>
            </a:solidFill>
            <a:prstDash val="sysDot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EC63FBD2-A702-B948-9CE7-B7B14B8761DB}"/>
              </a:ext>
            </a:extLst>
          </p:cNvPr>
          <p:cNvSpPr/>
          <p:nvPr/>
        </p:nvSpPr>
        <p:spPr>
          <a:xfrm>
            <a:off x="2492440" y="222408"/>
            <a:ext cx="6226111" cy="5565076"/>
          </a:xfrm>
          <a:custGeom>
            <a:avLst/>
            <a:gdLst>
              <a:gd name="connsiteX0" fmla="*/ 83 w 6226111"/>
              <a:gd name="connsiteY0" fmla="*/ 5565127 h 5565076"/>
              <a:gd name="connsiteX1" fmla="*/ 5031283 w 6226111"/>
              <a:gd name="connsiteY1" fmla="*/ 3098 h 5565076"/>
              <a:gd name="connsiteX2" fmla="*/ 5094149 w 6226111"/>
              <a:gd name="connsiteY2" fmla="*/ 50 h 5565076"/>
              <a:gd name="connsiteX3" fmla="*/ 6226195 w 6226111"/>
              <a:gd name="connsiteY3" fmla="*/ 50 h 5565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26111" h="5565076">
                <a:moveTo>
                  <a:pt x="83" y="5565127"/>
                </a:moveTo>
                <a:lnTo>
                  <a:pt x="5031283" y="3098"/>
                </a:lnTo>
                <a:lnTo>
                  <a:pt x="5094149" y="50"/>
                </a:lnTo>
                <a:lnTo>
                  <a:pt x="6226195" y="50"/>
                </a:lnTo>
              </a:path>
            </a:pathLst>
          </a:custGeom>
          <a:noFill/>
          <a:ln w="38100" cap="flat">
            <a:solidFill>
              <a:srgbClr val="000000"/>
            </a:solidFill>
            <a:prstDash val="dash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7F3995B0-715A-D04F-8025-2C98CA4A3070}"/>
              </a:ext>
            </a:extLst>
          </p:cNvPr>
          <p:cNvSpPr/>
          <p:nvPr/>
        </p:nvSpPr>
        <p:spPr>
          <a:xfrm>
            <a:off x="2492440" y="3200211"/>
            <a:ext cx="6226111" cy="2587275"/>
          </a:xfrm>
          <a:custGeom>
            <a:avLst/>
            <a:gdLst>
              <a:gd name="connsiteX0" fmla="*/ 83 w 6226111"/>
              <a:gd name="connsiteY0" fmla="*/ 2587326 h 2587275"/>
              <a:gd name="connsiteX1" fmla="*/ 1006304 w 6226111"/>
              <a:gd name="connsiteY1" fmla="*/ 1484426 h 2587275"/>
              <a:gd name="connsiteX2" fmla="*/ 1069169 w 6226111"/>
              <a:gd name="connsiteY2" fmla="*/ 1417465 h 2587275"/>
              <a:gd name="connsiteX3" fmla="*/ 1320820 w 6226111"/>
              <a:gd name="connsiteY3" fmla="*/ 1155909 h 2587275"/>
              <a:gd name="connsiteX4" fmla="*/ 1383685 w 6226111"/>
              <a:gd name="connsiteY4" fmla="*/ 1096568 h 2587275"/>
              <a:gd name="connsiteX5" fmla="*/ 1572375 w 6226111"/>
              <a:gd name="connsiteY5" fmla="*/ 935786 h 2587275"/>
              <a:gd name="connsiteX6" fmla="*/ 1635240 w 6226111"/>
              <a:gd name="connsiteY6" fmla="*/ 889780 h 2587275"/>
              <a:gd name="connsiteX7" fmla="*/ 1760970 w 6226111"/>
              <a:gd name="connsiteY7" fmla="*/ 808913 h 2587275"/>
              <a:gd name="connsiteX8" fmla="*/ 1823930 w 6226111"/>
              <a:gd name="connsiteY8" fmla="*/ 772432 h 2587275"/>
              <a:gd name="connsiteX9" fmla="*/ 2012525 w 6226111"/>
              <a:gd name="connsiteY9" fmla="*/ 679563 h 2587275"/>
              <a:gd name="connsiteX10" fmla="*/ 2075485 w 6226111"/>
              <a:gd name="connsiteY10" fmla="*/ 652894 h 2587275"/>
              <a:gd name="connsiteX11" fmla="*/ 2264080 w 6226111"/>
              <a:gd name="connsiteY11" fmla="*/ 582123 h 2587275"/>
              <a:gd name="connsiteX12" fmla="*/ 2327041 w 6226111"/>
              <a:gd name="connsiteY12" fmla="*/ 560787 h 2587275"/>
              <a:gd name="connsiteX13" fmla="*/ 2641461 w 6226111"/>
              <a:gd name="connsiteY13" fmla="*/ 467251 h 2587275"/>
              <a:gd name="connsiteX14" fmla="*/ 2704326 w 6226111"/>
              <a:gd name="connsiteY14" fmla="*/ 450773 h 2587275"/>
              <a:gd name="connsiteX15" fmla="*/ 3018841 w 6226111"/>
              <a:gd name="connsiteY15" fmla="*/ 376859 h 2587275"/>
              <a:gd name="connsiteX16" fmla="*/ 3081706 w 6226111"/>
              <a:gd name="connsiteY16" fmla="*/ 363619 h 2587275"/>
              <a:gd name="connsiteX17" fmla="*/ 3458992 w 6226111"/>
              <a:gd name="connsiteY17" fmla="*/ 292658 h 2587275"/>
              <a:gd name="connsiteX18" fmla="*/ 3521952 w 6226111"/>
              <a:gd name="connsiteY18" fmla="*/ 282085 h 2587275"/>
              <a:gd name="connsiteX19" fmla="*/ 3962197 w 6226111"/>
              <a:gd name="connsiteY19" fmla="*/ 216553 h 2587275"/>
              <a:gd name="connsiteX20" fmla="*/ 4025062 w 6226111"/>
              <a:gd name="connsiteY20" fmla="*/ 208267 h 2587275"/>
              <a:gd name="connsiteX21" fmla="*/ 4653903 w 6226111"/>
              <a:gd name="connsiteY21" fmla="*/ 133114 h 2587275"/>
              <a:gd name="connsiteX22" fmla="*/ 4716863 w 6226111"/>
              <a:gd name="connsiteY22" fmla="*/ 126447 h 2587275"/>
              <a:gd name="connsiteX23" fmla="*/ 5408664 w 6226111"/>
              <a:gd name="connsiteY23" fmla="*/ 61296 h 2587275"/>
              <a:gd name="connsiteX24" fmla="*/ 5471529 w 6226111"/>
              <a:gd name="connsiteY24" fmla="*/ 56057 h 2587275"/>
              <a:gd name="connsiteX25" fmla="*/ 6226195 w 6226111"/>
              <a:gd name="connsiteY25" fmla="*/ 50 h 258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226111" h="2587275">
                <a:moveTo>
                  <a:pt x="83" y="2587326"/>
                </a:moveTo>
                <a:lnTo>
                  <a:pt x="1006304" y="1484426"/>
                </a:lnTo>
                <a:lnTo>
                  <a:pt x="1069169" y="1417465"/>
                </a:lnTo>
                <a:lnTo>
                  <a:pt x="1320820" y="1155909"/>
                </a:lnTo>
                <a:lnTo>
                  <a:pt x="1383685" y="1096568"/>
                </a:lnTo>
                <a:lnTo>
                  <a:pt x="1572375" y="935786"/>
                </a:lnTo>
                <a:lnTo>
                  <a:pt x="1635240" y="889780"/>
                </a:lnTo>
                <a:lnTo>
                  <a:pt x="1760970" y="808913"/>
                </a:lnTo>
                <a:lnTo>
                  <a:pt x="1823930" y="772432"/>
                </a:lnTo>
                <a:lnTo>
                  <a:pt x="2012525" y="679563"/>
                </a:lnTo>
                <a:lnTo>
                  <a:pt x="2075485" y="652894"/>
                </a:lnTo>
                <a:lnTo>
                  <a:pt x="2264080" y="582123"/>
                </a:lnTo>
                <a:lnTo>
                  <a:pt x="2327041" y="560787"/>
                </a:lnTo>
                <a:lnTo>
                  <a:pt x="2641461" y="467251"/>
                </a:lnTo>
                <a:lnTo>
                  <a:pt x="2704326" y="450773"/>
                </a:lnTo>
                <a:lnTo>
                  <a:pt x="3018841" y="376859"/>
                </a:lnTo>
                <a:lnTo>
                  <a:pt x="3081706" y="363619"/>
                </a:lnTo>
                <a:lnTo>
                  <a:pt x="3458992" y="292658"/>
                </a:lnTo>
                <a:lnTo>
                  <a:pt x="3521952" y="282085"/>
                </a:lnTo>
                <a:lnTo>
                  <a:pt x="3962197" y="216553"/>
                </a:lnTo>
                <a:lnTo>
                  <a:pt x="4025062" y="208267"/>
                </a:lnTo>
                <a:lnTo>
                  <a:pt x="4653903" y="133114"/>
                </a:lnTo>
                <a:lnTo>
                  <a:pt x="4716863" y="126447"/>
                </a:lnTo>
                <a:lnTo>
                  <a:pt x="5408664" y="61296"/>
                </a:lnTo>
                <a:lnTo>
                  <a:pt x="5471529" y="56057"/>
                </a:lnTo>
                <a:lnTo>
                  <a:pt x="6226195" y="50"/>
                </a:lnTo>
              </a:path>
            </a:pathLst>
          </a:custGeom>
          <a:noFill/>
          <a:ln w="28575" cap="flat">
            <a:solidFill>
              <a:srgbClr val="4C78A8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AF91B06D-4649-874E-9679-C5414A0A8908}"/>
              </a:ext>
            </a:extLst>
          </p:cNvPr>
          <p:cNvSpPr/>
          <p:nvPr/>
        </p:nvSpPr>
        <p:spPr>
          <a:xfrm>
            <a:off x="2492440" y="2639093"/>
            <a:ext cx="6226111" cy="3148393"/>
          </a:xfrm>
          <a:custGeom>
            <a:avLst/>
            <a:gdLst>
              <a:gd name="connsiteX0" fmla="*/ 83 w 6226111"/>
              <a:gd name="connsiteY0" fmla="*/ 3148444 h 3148393"/>
              <a:gd name="connsiteX1" fmla="*/ 1006304 w 6226111"/>
              <a:gd name="connsiteY1" fmla="*/ 2045544 h 3148393"/>
              <a:gd name="connsiteX2" fmla="*/ 1069169 w 6226111"/>
              <a:gd name="connsiteY2" fmla="*/ 1978583 h 3148393"/>
              <a:gd name="connsiteX3" fmla="*/ 1698105 w 6226111"/>
              <a:gd name="connsiteY3" fmla="*/ 1321549 h 3148393"/>
              <a:gd name="connsiteX4" fmla="*/ 1760970 w 6226111"/>
              <a:gd name="connsiteY4" fmla="*/ 1257541 h 3148393"/>
              <a:gd name="connsiteX5" fmla="*/ 1949660 w 6226111"/>
              <a:gd name="connsiteY5" fmla="*/ 1082662 h 3148393"/>
              <a:gd name="connsiteX6" fmla="*/ 2012525 w 6226111"/>
              <a:gd name="connsiteY6" fmla="*/ 1029988 h 3148393"/>
              <a:gd name="connsiteX7" fmla="*/ 2138350 w 6226111"/>
              <a:gd name="connsiteY7" fmla="*/ 930738 h 3148393"/>
              <a:gd name="connsiteX8" fmla="*/ 2201215 w 6226111"/>
              <a:gd name="connsiteY8" fmla="*/ 887209 h 3148393"/>
              <a:gd name="connsiteX9" fmla="*/ 2327041 w 6226111"/>
              <a:gd name="connsiteY9" fmla="*/ 808342 h 3148393"/>
              <a:gd name="connsiteX10" fmla="*/ 2389906 w 6226111"/>
              <a:gd name="connsiteY10" fmla="*/ 773290 h 3148393"/>
              <a:gd name="connsiteX11" fmla="*/ 2578596 w 6226111"/>
              <a:gd name="connsiteY11" fmla="*/ 683564 h 3148393"/>
              <a:gd name="connsiteX12" fmla="*/ 2641461 w 6226111"/>
              <a:gd name="connsiteY12" fmla="*/ 657561 h 3148393"/>
              <a:gd name="connsiteX13" fmla="*/ 2893016 w 6226111"/>
              <a:gd name="connsiteY13" fmla="*/ 564787 h 3148393"/>
              <a:gd name="connsiteX14" fmla="*/ 2955881 w 6226111"/>
              <a:gd name="connsiteY14" fmla="*/ 544118 h 3148393"/>
              <a:gd name="connsiteX15" fmla="*/ 3207436 w 6226111"/>
              <a:gd name="connsiteY15" fmla="*/ 468204 h 3148393"/>
              <a:gd name="connsiteX16" fmla="*/ 3270397 w 6226111"/>
              <a:gd name="connsiteY16" fmla="*/ 450678 h 3148393"/>
              <a:gd name="connsiteX17" fmla="*/ 3647682 w 6226111"/>
              <a:gd name="connsiteY17" fmla="*/ 356285 h 3148393"/>
              <a:gd name="connsiteX18" fmla="*/ 3710547 w 6226111"/>
              <a:gd name="connsiteY18" fmla="*/ 342093 h 3148393"/>
              <a:gd name="connsiteX19" fmla="*/ 4087927 w 6226111"/>
              <a:gd name="connsiteY19" fmla="*/ 265607 h 3148393"/>
              <a:gd name="connsiteX20" fmla="*/ 4150792 w 6226111"/>
              <a:gd name="connsiteY20" fmla="*/ 254368 h 3148393"/>
              <a:gd name="connsiteX21" fmla="*/ 4653903 w 6226111"/>
              <a:gd name="connsiteY21" fmla="*/ 174643 h 3148393"/>
              <a:gd name="connsiteX22" fmla="*/ 4716863 w 6226111"/>
              <a:gd name="connsiteY22" fmla="*/ 165976 h 3148393"/>
              <a:gd name="connsiteX23" fmla="*/ 5282839 w 6226111"/>
              <a:gd name="connsiteY23" fmla="*/ 95871 h 3148393"/>
              <a:gd name="connsiteX24" fmla="*/ 5345704 w 6226111"/>
              <a:gd name="connsiteY24" fmla="*/ 89013 h 3148393"/>
              <a:gd name="connsiteX25" fmla="*/ 6226195 w 6226111"/>
              <a:gd name="connsiteY25" fmla="*/ 50 h 3148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226111" h="3148393">
                <a:moveTo>
                  <a:pt x="83" y="3148444"/>
                </a:moveTo>
                <a:lnTo>
                  <a:pt x="1006304" y="2045544"/>
                </a:lnTo>
                <a:lnTo>
                  <a:pt x="1069169" y="1978583"/>
                </a:lnTo>
                <a:lnTo>
                  <a:pt x="1698105" y="1321549"/>
                </a:lnTo>
                <a:lnTo>
                  <a:pt x="1760970" y="1257541"/>
                </a:lnTo>
                <a:lnTo>
                  <a:pt x="1949660" y="1082662"/>
                </a:lnTo>
                <a:lnTo>
                  <a:pt x="2012525" y="1029988"/>
                </a:lnTo>
                <a:lnTo>
                  <a:pt x="2138350" y="930738"/>
                </a:lnTo>
                <a:lnTo>
                  <a:pt x="2201215" y="887209"/>
                </a:lnTo>
                <a:lnTo>
                  <a:pt x="2327041" y="808342"/>
                </a:lnTo>
                <a:lnTo>
                  <a:pt x="2389906" y="773290"/>
                </a:lnTo>
                <a:lnTo>
                  <a:pt x="2578596" y="683564"/>
                </a:lnTo>
                <a:lnTo>
                  <a:pt x="2641461" y="657561"/>
                </a:lnTo>
                <a:lnTo>
                  <a:pt x="2893016" y="564787"/>
                </a:lnTo>
                <a:lnTo>
                  <a:pt x="2955881" y="544118"/>
                </a:lnTo>
                <a:lnTo>
                  <a:pt x="3207436" y="468204"/>
                </a:lnTo>
                <a:lnTo>
                  <a:pt x="3270397" y="450678"/>
                </a:lnTo>
                <a:lnTo>
                  <a:pt x="3647682" y="356285"/>
                </a:lnTo>
                <a:lnTo>
                  <a:pt x="3710547" y="342093"/>
                </a:lnTo>
                <a:lnTo>
                  <a:pt x="4087927" y="265607"/>
                </a:lnTo>
                <a:lnTo>
                  <a:pt x="4150792" y="254368"/>
                </a:lnTo>
                <a:lnTo>
                  <a:pt x="4653903" y="174643"/>
                </a:lnTo>
                <a:lnTo>
                  <a:pt x="4716863" y="165976"/>
                </a:lnTo>
                <a:lnTo>
                  <a:pt x="5282839" y="95871"/>
                </a:lnTo>
                <a:lnTo>
                  <a:pt x="5345704" y="89013"/>
                </a:lnTo>
                <a:lnTo>
                  <a:pt x="6226195" y="50"/>
                </a:lnTo>
              </a:path>
            </a:pathLst>
          </a:custGeom>
          <a:noFill/>
          <a:ln w="28575" cap="flat">
            <a:solidFill>
              <a:srgbClr val="F58518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22D97C65-D450-E846-8537-9E1DC05297B9}"/>
              </a:ext>
            </a:extLst>
          </p:cNvPr>
          <p:cNvSpPr/>
          <p:nvPr/>
        </p:nvSpPr>
        <p:spPr>
          <a:xfrm>
            <a:off x="2492440" y="2141410"/>
            <a:ext cx="6226111" cy="3646074"/>
          </a:xfrm>
          <a:custGeom>
            <a:avLst/>
            <a:gdLst>
              <a:gd name="connsiteX0" fmla="*/ 83 w 6226111"/>
              <a:gd name="connsiteY0" fmla="*/ 3646125 h 3646074"/>
              <a:gd name="connsiteX1" fmla="*/ 1006304 w 6226111"/>
              <a:gd name="connsiteY1" fmla="*/ 2543320 h 3646074"/>
              <a:gd name="connsiteX2" fmla="*/ 1069169 w 6226111"/>
              <a:gd name="connsiteY2" fmla="*/ 2476360 h 3646074"/>
              <a:gd name="connsiteX3" fmla="*/ 1698105 w 6226111"/>
              <a:gd name="connsiteY3" fmla="*/ 1819135 h 3646074"/>
              <a:gd name="connsiteX4" fmla="*/ 1760970 w 6226111"/>
              <a:gd name="connsiteY4" fmla="*/ 1754365 h 3646074"/>
              <a:gd name="connsiteX5" fmla="*/ 2264080 w 6226111"/>
              <a:gd name="connsiteY5" fmla="*/ 1242872 h 3646074"/>
              <a:gd name="connsiteX6" fmla="*/ 2327041 w 6226111"/>
              <a:gd name="connsiteY6" fmla="*/ 1183817 h 3646074"/>
              <a:gd name="connsiteX7" fmla="*/ 2515731 w 6226111"/>
              <a:gd name="connsiteY7" fmla="*/ 1023035 h 3646074"/>
              <a:gd name="connsiteX8" fmla="*/ 2578596 w 6226111"/>
              <a:gd name="connsiteY8" fmla="*/ 973695 h 3646074"/>
              <a:gd name="connsiteX9" fmla="*/ 2767286 w 6226111"/>
              <a:gd name="connsiteY9" fmla="*/ 843584 h 3646074"/>
              <a:gd name="connsiteX10" fmla="*/ 2830151 w 6226111"/>
              <a:gd name="connsiteY10" fmla="*/ 805675 h 3646074"/>
              <a:gd name="connsiteX11" fmla="*/ 2955881 w 6226111"/>
              <a:gd name="connsiteY11" fmla="*/ 737094 h 3646074"/>
              <a:gd name="connsiteX12" fmla="*/ 3018841 w 6226111"/>
              <a:gd name="connsiteY12" fmla="*/ 707472 h 3646074"/>
              <a:gd name="connsiteX13" fmla="*/ 3207436 w 6226111"/>
              <a:gd name="connsiteY13" fmla="*/ 626985 h 3646074"/>
              <a:gd name="connsiteX14" fmla="*/ 3270397 w 6226111"/>
              <a:gd name="connsiteY14" fmla="*/ 602887 h 3646074"/>
              <a:gd name="connsiteX15" fmla="*/ 3521952 w 6226111"/>
              <a:gd name="connsiteY15" fmla="*/ 515829 h 3646074"/>
              <a:gd name="connsiteX16" fmla="*/ 3584817 w 6226111"/>
              <a:gd name="connsiteY16" fmla="*/ 496017 h 3646074"/>
              <a:gd name="connsiteX17" fmla="*/ 3962197 w 6226111"/>
              <a:gd name="connsiteY17" fmla="*/ 387146 h 3646074"/>
              <a:gd name="connsiteX18" fmla="*/ 4025062 w 6226111"/>
              <a:gd name="connsiteY18" fmla="*/ 371049 h 3646074"/>
              <a:gd name="connsiteX19" fmla="*/ 4465308 w 6226111"/>
              <a:gd name="connsiteY19" fmla="*/ 267321 h 3646074"/>
              <a:gd name="connsiteX20" fmla="*/ 4528173 w 6226111"/>
              <a:gd name="connsiteY20" fmla="*/ 253891 h 3646074"/>
              <a:gd name="connsiteX21" fmla="*/ 4905459 w 6226111"/>
              <a:gd name="connsiteY21" fmla="*/ 181977 h 3646074"/>
              <a:gd name="connsiteX22" fmla="*/ 4968419 w 6226111"/>
              <a:gd name="connsiteY22" fmla="*/ 171309 h 3646074"/>
              <a:gd name="connsiteX23" fmla="*/ 5534394 w 6226111"/>
              <a:gd name="connsiteY23" fmla="*/ 83965 h 3646074"/>
              <a:gd name="connsiteX24" fmla="*/ 5597259 w 6226111"/>
              <a:gd name="connsiteY24" fmla="*/ 75202 h 3646074"/>
              <a:gd name="connsiteX25" fmla="*/ 6163330 w 6226111"/>
              <a:gd name="connsiteY25" fmla="*/ 6813 h 3646074"/>
              <a:gd name="connsiteX26" fmla="*/ 6226195 w 6226111"/>
              <a:gd name="connsiteY26" fmla="*/ 50 h 3646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226111" h="3646074">
                <a:moveTo>
                  <a:pt x="83" y="3646125"/>
                </a:moveTo>
                <a:lnTo>
                  <a:pt x="1006304" y="2543320"/>
                </a:lnTo>
                <a:lnTo>
                  <a:pt x="1069169" y="2476360"/>
                </a:lnTo>
                <a:lnTo>
                  <a:pt x="1698105" y="1819135"/>
                </a:lnTo>
                <a:lnTo>
                  <a:pt x="1760970" y="1754365"/>
                </a:lnTo>
                <a:lnTo>
                  <a:pt x="2264080" y="1242872"/>
                </a:lnTo>
                <a:lnTo>
                  <a:pt x="2327041" y="1183817"/>
                </a:lnTo>
                <a:lnTo>
                  <a:pt x="2515731" y="1023035"/>
                </a:lnTo>
                <a:lnTo>
                  <a:pt x="2578596" y="973695"/>
                </a:lnTo>
                <a:lnTo>
                  <a:pt x="2767286" y="843584"/>
                </a:lnTo>
                <a:lnTo>
                  <a:pt x="2830151" y="805675"/>
                </a:lnTo>
                <a:lnTo>
                  <a:pt x="2955881" y="737094"/>
                </a:lnTo>
                <a:lnTo>
                  <a:pt x="3018841" y="707472"/>
                </a:lnTo>
                <a:lnTo>
                  <a:pt x="3207436" y="626985"/>
                </a:lnTo>
                <a:lnTo>
                  <a:pt x="3270397" y="602887"/>
                </a:lnTo>
                <a:lnTo>
                  <a:pt x="3521952" y="515829"/>
                </a:lnTo>
                <a:lnTo>
                  <a:pt x="3584817" y="496017"/>
                </a:lnTo>
                <a:lnTo>
                  <a:pt x="3962197" y="387146"/>
                </a:lnTo>
                <a:lnTo>
                  <a:pt x="4025062" y="371049"/>
                </a:lnTo>
                <a:lnTo>
                  <a:pt x="4465308" y="267321"/>
                </a:lnTo>
                <a:lnTo>
                  <a:pt x="4528173" y="253891"/>
                </a:lnTo>
                <a:lnTo>
                  <a:pt x="4905459" y="181977"/>
                </a:lnTo>
                <a:lnTo>
                  <a:pt x="4968419" y="171309"/>
                </a:lnTo>
                <a:lnTo>
                  <a:pt x="5534394" y="83965"/>
                </a:lnTo>
                <a:lnTo>
                  <a:pt x="5597259" y="75202"/>
                </a:lnTo>
                <a:lnTo>
                  <a:pt x="6163330" y="6813"/>
                </a:lnTo>
                <a:lnTo>
                  <a:pt x="6226195" y="50"/>
                </a:lnTo>
              </a:path>
            </a:pathLst>
          </a:custGeom>
          <a:noFill/>
          <a:ln w="28575" cap="flat">
            <a:solidFill>
              <a:srgbClr val="E45756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4AC913BE-35D9-8F40-AC46-D07C12CCBA41}"/>
              </a:ext>
            </a:extLst>
          </p:cNvPr>
          <p:cNvSpPr/>
          <p:nvPr/>
        </p:nvSpPr>
        <p:spPr>
          <a:xfrm>
            <a:off x="2492440" y="1813179"/>
            <a:ext cx="6226111" cy="3974306"/>
          </a:xfrm>
          <a:custGeom>
            <a:avLst/>
            <a:gdLst>
              <a:gd name="connsiteX0" fmla="*/ 83 w 6226111"/>
              <a:gd name="connsiteY0" fmla="*/ 3974356 h 3974306"/>
              <a:gd name="connsiteX1" fmla="*/ 1006304 w 6226111"/>
              <a:gd name="connsiteY1" fmla="*/ 2871552 h 3974306"/>
              <a:gd name="connsiteX2" fmla="*/ 1069169 w 6226111"/>
              <a:gd name="connsiteY2" fmla="*/ 2804591 h 3974306"/>
              <a:gd name="connsiteX3" fmla="*/ 1698105 w 6226111"/>
              <a:gd name="connsiteY3" fmla="*/ 2147461 h 3974306"/>
              <a:gd name="connsiteX4" fmla="*/ 1760970 w 6226111"/>
              <a:gd name="connsiteY4" fmla="*/ 2082596 h 3974306"/>
              <a:gd name="connsiteX5" fmla="*/ 2452771 w 6226111"/>
              <a:gd name="connsiteY5" fmla="*/ 1378698 h 3974306"/>
              <a:gd name="connsiteX6" fmla="*/ 2515731 w 6226111"/>
              <a:gd name="connsiteY6" fmla="*/ 1317834 h 3974306"/>
              <a:gd name="connsiteX7" fmla="*/ 2704326 w 6226111"/>
              <a:gd name="connsiteY7" fmla="*/ 1147431 h 3974306"/>
              <a:gd name="connsiteX8" fmla="*/ 2767286 w 6226111"/>
              <a:gd name="connsiteY8" fmla="*/ 1095425 h 3974306"/>
              <a:gd name="connsiteX9" fmla="*/ 2955881 w 6226111"/>
              <a:gd name="connsiteY9" fmla="*/ 955788 h 3974306"/>
              <a:gd name="connsiteX10" fmla="*/ 3018841 w 6226111"/>
              <a:gd name="connsiteY10" fmla="*/ 912259 h 3974306"/>
              <a:gd name="connsiteX11" fmla="*/ 3207436 w 6226111"/>
              <a:gd name="connsiteY11" fmla="*/ 795197 h 3974306"/>
              <a:gd name="connsiteX12" fmla="*/ 3270397 w 6226111"/>
              <a:gd name="connsiteY12" fmla="*/ 760336 h 3974306"/>
              <a:gd name="connsiteX13" fmla="*/ 3458992 w 6226111"/>
              <a:gd name="connsiteY13" fmla="*/ 665276 h 3974306"/>
              <a:gd name="connsiteX14" fmla="*/ 3521952 w 6226111"/>
              <a:gd name="connsiteY14" fmla="*/ 637368 h 3974306"/>
              <a:gd name="connsiteX15" fmla="*/ 3773507 w 6226111"/>
              <a:gd name="connsiteY15" fmla="*/ 538403 h 3974306"/>
              <a:gd name="connsiteX16" fmla="*/ 3836372 w 6226111"/>
              <a:gd name="connsiteY16" fmla="*/ 516114 h 3974306"/>
              <a:gd name="connsiteX17" fmla="*/ 4150792 w 6226111"/>
              <a:gd name="connsiteY17" fmla="*/ 417912 h 3974306"/>
              <a:gd name="connsiteX18" fmla="*/ 4213753 w 6226111"/>
              <a:gd name="connsiteY18" fmla="*/ 399814 h 3974306"/>
              <a:gd name="connsiteX19" fmla="*/ 4653903 w 6226111"/>
              <a:gd name="connsiteY19" fmla="*/ 283419 h 3974306"/>
              <a:gd name="connsiteX20" fmla="*/ 4716863 w 6226111"/>
              <a:gd name="connsiteY20" fmla="*/ 268750 h 3974306"/>
              <a:gd name="connsiteX21" fmla="*/ 5219974 w 6226111"/>
              <a:gd name="connsiteY21" fmla="*/ 159879 h 3974306"/>
              <a:gd name="connsiteX22" fmla="*/ 5282839 w 6226111"/>
              <a:gd name="connsiteY22" fmla="*/ 147592 h 3974306"/>
              <a:gd name="connsiteX23" fmla="*/ 5785950 w 6226111"/>
              <a:gd name="connsiteY23" fmla="*/ 62915 h 3974306"/>
              <a:gd name="connsiteX24" fmla="*/ 5848814 w 6226111"/>
              <a:gd name="connsiteY24" fmla="*/ 53676 h 3974306"/>
              <a:gd name="connsiteX25" fmla="*/ 6226195 w 6226111"/>
              <a:gd name="connsiteY25" fmla="*/ 50 h 3974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226111" h="3974306">
                <a:moveTo>
                  <a:pt x="83" y="3974356"/>
                </a:moveTo>
                <a:lnTo>
                  <a:pt x="1006304" y="2871552"/>
                </a:lnTo>
                <a:lnTo>
                  <a:pt x="1069169" y="2804591"/>
                </a:lnTo>
                <a:lnTo>
                  <a:pt x="1698105" y="2147461"/>
                </a:lnTo>
                <a:lnTo>
                  <a:pt x="1760970" y="2082596"/>
                </a:lnTo>
                <a:lnTo>
                  <a:pt x="2452771" y="1378698"/>
                </a:lnTo>
                <a:lnTo>
                  <a:pt x="2515731" y="1317834"/>
                </a:lnTo>
                <a:lnTo>
                  <a:pt x="2704326" y="1147431"/>
                </a:lnTo>
                <a:lnTo>
                  <a:pt x="2767286" y="1095425"/>
                </a:lnTo>
                <a:lnTo>
                  <a:pt x="2955881" y="955788"/>
                </a:lnTo>
                <a:lnTo>
                  <a:pt x="3018841" y="912259"/>
                </a:lnTo>
                <a:lnTo>
                  <a:pt x="3207436" y="795197"/>
                </a:lnTo>
                <a:lnTo>
                  <a:pt x="3270397" y="760336"/>
                </a:lnTo>
                <a:lnTo>
                  <a:pt x="3458992" y="665276"/>
                </a:lnTo>
                <a:lnTo>
                  <a:pt x="3521952" y="637368"/>
                </a:lnTo>
                <a:lnTo>
                  <a:pt x="3773507" y="538403"/>
                </a:lnTo>
                <a:lnTo>
                  <a:pt x="3836372" y="516114"/>
                </a:lnTo>
                <a:lnTo>
                  <a:pt x="4150792" y="417912"/>
                </a:lnTo>
                <a:lnTo>
                  <a:pt x="4213753" y="399814"/>
                </a:lnTo>
                <a:lnTo>
                  <a:pt x="4653903" y="283419"/>
                </a:lnTo>
                <a:lnTo>
                  <a:pt x="4716863" y="268750"/>
                </a:lnTo>
                <a:lnTo>
                  <a:pt x="5219974" y="159879"/>
                </a:lnTo>
                <a:lnTo>
                  <a:pt x="5282839" y="147592"/>
                </a:lnTo>
                <a:lnTo>
                  <a:pt x="5785950" y="62915"/>
                </a:lnTo>
                <a:lnTo>
                  <a:pt x="5848814" y="53676"/>
                </a:lnTo>
                <a:lnTo>
                  <a:pt x="6226195" y="50"/>
                </a:lnTo>
              </a:path>
            </a:pathLst>
          </a:custGeom>
          <a:noFill/>
          <a:ln w="28575" cap="flat">
            <a:solidFill>
              <a:srgbClr val="72B7B2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7CC396B0-EDBF-AB44-BBA3-3429F31C38FD}"/>
              </a:ext>
            </a:extLst>
          </p:cNvPr>
          <p:cNvSpPr/>
          <p:nvPr/>
        </p:nvSpPr>
        <p:spPr>
          <a:xfrm>
            <a:off x="1574802" y="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3E584CB2-64C2-9941-8AFE-B5396EBC1EB6}"/>
              </a:ext>
            </a:extLst>
          </p:cNvPr>
          <p:cNvSpPr/>
          <p:nvPr/>
        </p:nvSpPr>
        <p:spPr>
          <a:xfrm>
            <a:off x="2355852" y="165356"/>
            <a:ext cx="9525" cy="5762625"/>
          </a:xfrm>
          <a:custGeom>
            <a:avLst/>
            <a:gdLst>
              <a:gd name="connsiteX0" fmla="*/ 0 w 9525"/>
              <a:gd name="connsiteY0" fmla="*/ 0 h 5762625"/>
              <a:gd name="connsiteX1" fmla="*/ 0 w 9525"/>
              <a:gd name="connsiteY1" fmla="*/ 5762625 h 576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62625">
                <a:moveTo>
                  <a:pt x="0" y="0"/>
                </a:moveTo>
                <a:lnTo>
                  <a:pt x="0" y="5762625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AU"/>
          </a:p>
        </p:txBody>
      </p:sp>
      <p:grpSp>
        <p:nvGrpSpPr>
          <p:cNvPr id="37" name="Graphic 2">
            <a:extLst>
              <a:ext uri="{FF2B5EF4-FFF2-40B4-BE49-F238E27FC236}">
                <a16:creationId xmlns:a16="http://schemas.microsoft.com/office/drawing/2014/main" id="{F1365B08-F727-F34E-A8AF-ADB72A5B60B2}"/>
              </a:ext>
            </a:extLst>
          </p:cNvPr>
          <p:cNvGrpSpPr/>
          <p:nvPr/>
        </p:nvGrpSpPr>
        <p:grpSpPr>
          <a:xfrm>
            <a:off x="2221549" y="5882259"/>
            <a:ext cx="6642037" cy="338554"/>
            <a:chOff x="2221547" y="6193155"/>
            <a:chExt cx="6642037" cy="338554"/>
          </a:xfrm>
          <a:solidFill>
            <a:srgbClr val="2A3F5F"/>
          </a:solidFill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3CE7D7E-E296-2F46-8FE7-BD60FDEB4D85}"/>
                </a:ext>
              </a:extLst>
            </p:cNvPr>
            <p:cNvSpPr txBox="1"/>
            <p:nvPr/>
          </p:nvSpPr>
          <p:spPr>
            <a:xfrm>
              <a:off x="2221547" y="619315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9AF97BC-30B9-5846-8AD7-B603EC8CBB15}"/>
                </a:ext>
              </a:extLst>
            </p:cNvPr>
            <p:cNvSpPr txBox="1"/>
            <p:nvPr/>
          </p:nvSpPr>
          <p:spPr>
            <a:xfrm>
              <a:off x="3492182" y="619315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 dirty="0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A3C5767-779D-CA48-B5A6-F4655C4F2615}"/>
                </a:ext>
              </a:extLst>
            </p:cNvPr>
            <p:cNvSpPr txBox="1"/>
            <p:nvPr/>
          </p:nvSpPr>
          <p:spPr>
            <a:xfrm>
              <a:off x="4762817" y="619315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31516B0-2F70-1D44-A0A4-F557B0487B21}"/>
                </a:ext>
              </a:extLst>
            </p:cNvPr>
            <p:cNvSpPr txBox="1"/>
            <p:nvPr/>
          </p:nvSpPr>
          <p:spPr>
            <a:xfrm>
              <a:off x="6033452" y="619315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 b="1" dirty="0">
                  <a:solidFill>
                    <a:schemeClr val="bg1">
                      <a:lumMod val="50000"/>
                    </a:schemeClr>
                  </a:solidFill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7F5B742-7B9A-6B45-87B9-A51760EFD97D}"/>
                </a:ext>
              </a:extLst>
            </p:cNvPr>
            <p:cNvSpPr txBox="1"/>
            <p:nvPr/>
          </p:nvSpPr>
          <p:spPr>
            <a:xfrm>
              <a:off x="7304087" y="619315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83DE8A7-025F-D948-953C-DF7E3721D7C4}"/>
                </a:ext>
              </a:extLst>
            </p:cNvPr>
            <p:cNvSpPr txBox="1"/>
            <p:nvPr/>
          </p:nvSpPr>
          <p:spPr>
            <a:xfrm>
              <a:off x="8574722" y="619315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</p:grpSp>
      <p:grpSp>
        <p:nvGrpSpPr>
          <p:cNvPr id="44" name="Graphic 2">
            <a:extLst>
              <a:ext uri="{FF2B5EF4-FFF2-40B4-BE49-F238E27FC236}">
                <a16:creationId xmlns:a16="http://schemas.microsoft.com/office/drawing/2014/main" id="{C4BC62EE-9325-094F-80C8-005602E718AF}"/>
              </a:ext>
            </a:extLst>
          </p:cNvPr>
          <p:cNvGrpSpPr/>
          <p:nvPr/>
        </p:nvGrpSpPr>
        <p:grpSpPr>
          <a:xfrm>
            <a:off x="1840125" y="53180"/>
            <a:ext cx="498411" cy="6044125"/>
            <a:chOff x="1904365" y="360425"/>
            <a:chExt cx="498411" cy="6044125"/>
          </a:xfrm>
          <a:solidFill>
            <a:srgbClr val="2A3F5F"/>
          </a:solidFill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C01C9BF-9E1A-D342-925D-197118D73BCE}"/>
                </a:ext>
              </a:extLst>
            </p:cNvPr>
            <p:cNvSpPr txBox="1"/>
            <p:nvPr/>
          </p:nvSpPr>
          <p:spPr>
            <a:xfrm>
              <a:off x="2113914" y="606599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0C1D207-4247-BC41-8D06-98530B25D85E}"/>
                </a:ext>
              </a:extLst>
            </p:cNvPr>
            <p:cNvSpPr txBox="1"/>
            <p:nvPr/>
          </p:nvSpPr>
          <p:spPr>
            <a:xfrm>
              <a:off x="2009140" y="549544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52C198B-C500-974D-BCB8-D07B4D237160}"/>
                </a:ext>
              </a:extLst>
            </p:cNvPr>
            <p:cNvSpPr txBox="1"/>
            <p:nvPr/>
          </p:nvSpPr>
          <p:spPr>
            <a:xfrm>
              <a:off x="2009140" y="4924901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D61F0FA-FAF9-9A43-8AB3-ED8915840D54}"/>
                </a:ext>
              </a:extLst>
            </p:cNvPr>
            <p:cNvSpPr txBox="1"/>
            <p:nvPr/>
          </p:nvSpPr>
          <p:spPr>
            <a:xfrm>
              <a:off x="2009140" y="435435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188ABAC-26F5-4240-9E10-9D7ADD9080EB}"/>
                </a:ext>
              </a:extLst>
            </p:cNvPr>
            <p:cNvSpPr txBox="1"/>
            <p:nvPr/>
          </p:nvSpPr>
          <p:spPr>
            <a:xfrm>
              <a:off x="2009140" y="378380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51C8FDB-2D12-9540-AE0E-ED540F6DCE9B}"/>
                </a:ext>
              </a:extLst>
            </p:cNvPr>
            <p:cNvSpPr txBox="1"/>
            <p:nvPr/>
          </p:nvSpPr>
          <p:spPr>
            <a:xfrm>
              <a:off x="2009140" y="321325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8FB35D4-AA22-4748-B6AA-045F831DB869}"/>
                </a:ext>
              </a:extLst>
            </p:cNvPr>
            <p:cNvSpPr txBox="1"/>
            <p:nvPr/>
          </p:nvSpPr>
          <p:spPr>
            <a:xfrm>
              <a:off x="2009140" y="264261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B3BC32A-030F-DE45-8155-DF7C51022819}"/>
                </a:ext>
              </a:extLst>
            </p:cNvPr>
            <p:cNvSpPr txBox="1"/>
            <p:nvPr/>
          </p:nvSpPr>
          <p:spPr>
            <a:xfrm>
              <a:off x="2009140" y="207206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70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0AD2A7A-C51A-714C-8425-22CCD03F2016}"/>
                </a:ext>
              </a:extLst>
            </p:cNvPr>
            <p:cNvSpPr txBox="1"/>
            <p:nvPr/>
          </p:nvSpPr>
          <p:spPr>
            <a:xfrm>
              <a:off x="2009140" y="150152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AE333AB-4F71-0549-BB83-A7A9460510A0}"/>
                </a:ext>
              </a:extLst>
            </p:cNvPr>
            <p:cNvSpPr txBox="1"/>
            <p:nvPr/>
          </p:nvSpPr>
          <p:spPr>
            <a:xfrm>
              <a:off x="2009140" y="93097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 dirty="0">
                  <a:ea typeface="Open Sans"/>
                  <a:cs typeface="Open Sans"/>
                  <a:sym typeface="Open Sans"/>
                  <a:rtl val="0"/>
                </a:rPr>
                <a:t>90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6816C34-9EBF-514F-BAA8-47F41374934C}"/>
                </a:ext>
              </a:extLst>
            </p:cNvPr>
            <p:cNvSpPr txBox="1"/>
            <p:nvPr/>
          </p:nvSpPr>
          <p:spPr>
            <a:xfrm>
              <a:off x="1904365" y="360425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F5717438-D125-5D45-9160-16E034FF24B6}"/>
              </a:ext>
            </a:extLst>
          </p:cNvPr>
          <p:cNvSpPr txBox="1"/>
          <p:nvPr/>
        </p:nvSpPr>
        <p:spPr>
          <a:xfrm>
            <a:off x="4168841" y="6159726"/>
            <a:ext cx="2786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2000" dirty="0">
                <a:ea typeface="Open Sans"/>
                <a:cs typeface="Open Sans"/>
                <a:sym typeface="Open Sans"/>
                <a:rtl val="0"/>
              </a:rPr>
              <a:t>PV size [kWp/household]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DD93006-E30D-2A44-BEBA-797D90583CDE}"/>
              </a:ext>
            </a:extLst>
          </p:cNvPr>
          <p:cNvSpPr txBox="1"/>
          <p:nvPr/>
        </p:nvSpPr>
        <p:spPr>
          <a:xfrm rot="16200000">
            <a:off x="698280" y="2837654"/>
            <a:ext cx="2143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2000" dirty="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91" name="Right Triangle 90">
            <a:extLst>
              <a:ext uri="{FF2B5EF4-FFF2-40B4-BE49-F238E27FC236}">
                <a16:creationId xmlns:a16="http://schemas.microsoft.com/office/drawing/2014/main" id="{40C92747-14CB-134B-99D6-1B62B36C1C1E}"/>
              </a:ext>
            </a:extLst>
          </p:cNvPr>
          <p:cNvSpPr/>
          <p:nvPr/>
        </p:nvSpPr>
        <p:spPr>
          <a:xfrm rot="5400000">
            <a:off x="2105669" y="480494"/>
            <a:ext cx="5716716" cy="5178256"/>
          </a:xfrm>
          <a:prstGeom prst="rtTriangle">
            <a:avLst/>
          </a:prstGeom>
          <a:solidFill>
            <a:srgbClr val="AFABA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19AF203-3F11-C045-818B-928C148ABCD5}"/>
              </a:ext>
            </a:extLst>
          </p:cNvPr>
          <p:cNvSpPr txBox="1"/>
          <p:nvPr/>
        </p:nvSpPr>
        <p:spPr>
          <a:xfrm>
            <a:off x="8648522" y="2994266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78A8"/>
                </a:solidFill>
                <a:latin typeface=""/>
              </a:rPr>
              <a:t>2 kWh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297ACC6-F75F-E44E-885D-29A96DECAAD3}"/>
              </a:ext>
            </a:extLst>
          </p:cNvPr>
          <p:cNvSpPr txBox="1"/>
          <p:nvPr/>
        </p:nvSpPr>
        <p:spPr>
          <a:xfrm>
            <a:off x="8648522" y="245442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58518"/>
                </a:solidFill>
                <a:latin typeface=""/>
              </a:rPr>
              <a:t>4 kWh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173F3A8-66D3-B543-8FCF-20DA0BA06D1B}"/>
              </a:ext>
            </a:extLst>
          </p:cNvPr>
          <p:cNvSpPr txBox="1"/>
          <p:nvPr/>
        </p:nvSpPr>
        <p:spPr>
          <a:xfrm>
            <a:off x="8648522" y="1962116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E55756"/>
                </a:solidFill>
                <a:latin typeface=""/>
              </a:rPr>
              <a:t>6 kWh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767AA83-4E2F-194B-BB73-FD4E43D6E21E}"/>
              </a:ext>
            </a:extLst>
          </p:cNvPr>
          <p:cNvSpPr txBox="1"/>
          <p:nvPr/>
        </p:nvSpPr>
        <p:spPr>
          <a:xfrm>
            <a:off x="8653785" y="158862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2B7B3"/>
                </a:solidFill>
                <a:latin typeface=""/>
              </a:rPr>
              <a:t>8 kWh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16E1C05-C8F8-A04E-8EA1-E5810AE086F8}"/>
              </a:ext>
            </a:extLst>
          </p:cNvPr>
          <p:cNvSpPr txBox="1"/>
          <p:nvPr/>
        </p:nvSpPr>
        <p:spPr>
          <a:xfrm>
            <a:off x="8668964" y="3631103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"/>
              </a:rPr>
              <a:t>No storage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F0602C2-6AAC-D141-A08F-27F99D7EBBD0}"/>
              </a:ext>
            </a:extLst>
          </p:cNvPr>
          <p:cNvSpPr txBox="1"/>
          <p:nvPr/>
        </p:nvSpPr>
        <p:spPr>
          <a:xfrm>
            <a:off x="8651031" y="120595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"/>
              </a:rPr>
              <a:t>1 day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8B28522-0E7D-A748-8274-653A1B457457}"/>
              </a:ext>
            </a:extLst>
          </p:cNvPr>
          <p:cNvSpPr txBox="1"/>
          <p:nvPr/>
        </p:nvSpPr>
        <p:spPr>
          <a:xfrm>
            <a:off x="8676179" y="650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"/>
              </a:rPr>
              <a:t>1 year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86EA183-9E6E-F647-B216-17743AC0B288}"/>
              </a:ext>
            </a:extLst>
          </p:cNvPr>
          <p:cNvCxnSpPr>
            <a:cxnSpLocks/>
          </p:cNvCxnSpPr>
          <p:nvPr/>
        </p:nvCxnSpPr>
        <p:spPr>
          <a:xfrm flipV="1">
            <a:off x="4279392" y="231933"/>
            <a:ext cx="0" cy="5696046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EB9841A-5D22-3D4D-89D1-A0A773E71C3E}"/>
              </a:ext>
            </a:extLst>
          </p:cNvPr>
          <p:cNvCxnSpPr>
            <a:cxnSpLocks/>
          </p:cNvCxnSpPr>
          <p:nvPr/>
        </p:nvCxnSpPr>
        <p:spPr>
          <a:xfrm flipV="1">
            <a:off x="6170684" y="231935"/>
            <a:ext cx="0" cy="5668471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06C605D-9D64-8D47-9095-11FA62400EC4}"/>
              </a:ext>
            </a:extLst>
          </p:cNvPr>
          <p:cNvSpPr/>
          <p:nvPr/>
        </p:nvSpPr>
        <p:spPr>
          <a:xfrm>
            <a:off x="4993597" y="783560"/>
            <a:ext cx="566928" cy="56692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BAEB4AC-7949-C344-8578-EA526FA18596}"/>
              </a:ext>
            </a:extLst>
          </p:cNvPr>
          <p:cNvSpPr/>
          <p:nvPr/>
        </p:nvSpPr>
        <p:spPr>
          <a:xfrm>
            <a:off x="7185944" y="790075"/>
            <a:ext cx="566928" cy="56692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A329B68-B51E-3046-90C6-541136A08465}"/>
              </a:ext>
            </a:extLst>
          </p:cNvPr>
          <p:cNvSpPr/>
          <p:nvPr/>
        </p:nvSpPr>
        <p:spPr>
          <a:xfrm>
            <a:off x="3030369" y="790075"/>
            <a:ext cx="566928" cy="56692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D96CE3F-3281-2745-A12B-365B552AEDF4}"/>
              </a:ext>
            </a:extLst>
          </p:cNvPr>
          <p:cNvSpPr txBox="1"/>
          <p:nvPr/>
        </p:nvSpPr>
        <p:spPr>
          <a:xfrm>
            <a:off x="4083192" y="5884023"/>
            <a:ext cx="417102" cy="31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425" b="1" dirty="0">
                <a:solidFill>
                  <a:schemeClr val="bg1">
                    <a:lumMod val="50000"/>
                  </a:schemeClr>
                </a:solidFill>
                <a:ea typeface="Open Sans"/>
                <a:cs typeface="Open Sans"/>
                <a:sym typeface="Open Sans"/>
                <a:rtl val="0"/>
              </a:rPr>
              <a:t>1.5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00DF9E7-5EBE-4144-9A1D-B480AF0437B9}"/>
              </a:ext>
            </a:extLst>
          </p:cNvPr>
          <p:cNvCxnSpPr>
            <a:cxnSpLocks/>
          </p:cNvCxnSpPr>
          <p:nvPr/>
        </p:nvCxnSpPr>
        <p:spPr>
          <a:xfrm>
            <a:off x="4395131" y="3824382"/>
            <a:ext cx="0" cy="48776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440BF97-1DFF-1B4E-8A97-9D996F010DE4}"/>
              </a:ext>
            </a:extLst>
          </p:cNvPr>
          <p:cNvSpPr txBox="1"/>
          <p:nvPr/>
        </p:nvSpPr>
        <p:spPr>
          <a:xfrm>
            <a:off x="4395132" y="3874733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10%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3B75E0B-1289-444B-B5FB-92625F4C40CF}"/>
              </a:ext>
            </a:extLst>
          </p:cNvPr>
          <p:cNvCxnSpPr>
            <a:cxnSpLocks/>
          </p:cNvCxnSpPr>
          <p:nvPr/>
        </p:nvCxnSpPr>
        <p:spPr>
          <a:xfrm>
            <a:off x="6266953" y="1699165"/>
            <a:ext cx="0" cy="48776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6B75E810-0BC4-7F46-8B30-3441740EA622}"/>
              </a:ext>
            </a:extLst>
          </p:cNvPr>
          <p:cNvSpPr txBox="1"/>
          <p:nvPr/>
        </p:nvSpPr>
        <p:spPr>
          <a:xfrm>
            <a:off x="6274105" y="1668078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10%</a:t>
            </a:r>
          </a:p>
        </p:txBody>
      </p:sp>
    </p:spTree>
    <p:extLst>
      <p:ext uri="{BB962C8B-B14F-4D97-AF65-F5344CB8AC3E}">
        <p14:creationId xmlns:p14="http://schemas.microsoft.com/office/powerpoint/2010/main" val="4237722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aphic 2">
            <a:extLst>
              <a:ext uri="{FF2B5EF4-FFF2-40B4-BE49-F238E27FC236}">
                <a16:creationId xmlns:a16="http://schemas.microsoft.com/office/drawing/2014/main" id="{62BFF81A-F12A-618A-A096-147238C07798}"/>
              </a:ext>
            </a:extLst>
          </p:cNvPr>
          <p:cNvGrpSpPr/>
          <p:nvPr/>
        </p:nvGrpSpPr>
        <p:grpSpPr>
          <a:xfrm>
            <a:off x="2704147" y="5173113"/>
            <a:ext cx="6922444" cy="338554"/>
            <a:chOff x="2704147" y="5145405"/>
            <a:chExt cx="6922444" cy="338554"/>
          </a:xfrm>
          <a:solidFill>
            <a:srgbClr val="2A3F5F"/>
          </a:solidFill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A38EE8D-9BA6-9B86-3C7A-A0405B2F7D4D}"/>
                </a:ext>
              </a:extLst>
            </p:cNvPr>
            <p:cNvSpPr txBox="1"/>
            <p:nvPr/>
          </p:nvSpPr>
          <p:spPr>
            <a:xfrm>
              <a:off x="2704147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C5C3F28-7A0A-C92A-16C9-2E99A8358301}"/>
                </a:ext>
              </a:extLst>
            </p:cNvPr>
            <p:cNvSpPr txBox="1"/>
            <p:nvPr/>
          </p:nvSpPr>
          <p:spPr>
            <a:xfrm>
              <a:off x="2967418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8A36D3B-30B8-29ED-436D-5436209BA45A}"/>
                </a:ext>
              </a:extLst>
            </p:cNvPr>
            <p:cNvSpPr txBox="1"/>
            <p:nvPr/>
          </p:nvSpPr>
          <p:spPr>
            <a:xfrm>
              <a:off x="3230689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7B29A8-84FB-BE75-A634-5F6521256B42}"/>
                </a:ext>
              </a:extLst>
            </p:cNvPr>
            <p:cNvSpPr txBox="1"/>
            <p:nvPr/>
          </p:nvSpPr>
          <p:spPr>
            <a:xfrm>
              <a:off x="3493960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8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AF0785E-A91B-4296-A47C-2A7810D65200}"/>
                </a:ext>
              </a:extLst>
            </p:cNvPr>
            <p:cNvSpPr txBox="1"/>
            <p:nvPr/>
          </p:nvSpPr>
          <p:spPr>
            <a:xfrm>
              <a:off x="3704844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7C304FE-E12A-0DC1-BAFD-A6ADFA24CDFB}"/>
                </a:ext>
              </a:extLst>
            </p:cNvPr>
            <p:cNvSpPr txBox="1"/>
            <p:nvPr/>
          </p:nvSpPr>
          <p:spPr>
            <a:xfrm>
              <a:off x="3968115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12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95769CA-8D1D-D05A-A1EE-FDFED9FB0827}"/>
                </a:ext>
              </a:extLst>
            </p:cNvPr>
            <p:cNvSpPr txBox="1"/>
            <p:nvPr/>
          </p:nvSpPr>
          <p:spPr>
            <a:xfrm>
              <a:off x="4231386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14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432B461-7BD3-507B-EA24-C6F9B832DBF6}"/>
                </a:ext>
              </a:extLst>
            </p:cNvPr>
            <p:cNvSpPr txBox="1"/>
            <p:nvPr/>
          </p:nvSpPr>
          <p:spPr>
            <a:xfrm>
              <a:off x="4494657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16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399EC31-2FDA-FD5E-22C2-E4E7CC8B0D46}"/>
                </a:ext>
              </a:extLst>
            </p:cNvPr>
            <p:cNvSpPr txBox="1"/>
            <p:nvPr/>
          </p:nvSpPr>
          <p:spPr>
            <a:xfrm>
              <a:off x="4757928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18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6A2076D-C40F-DD85-2AA6-D2B3FB55A111}"/>
                </a:ext>
              </a:extLst>
            </p:cNvPr>
            <p:cNvSpPr txBox="1"/>
            <p:nvPr/>
          </p:nvSpPr>
          <p:spPr>
            <a:xfrm>
              <a:off x="5021199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73D6AEB-D042-53B8-7301-F5AE028A6759}"/>
                </a:ext>
              </a:extLst>
            </p:cNvPr>
            <p:cNvSpPr txBox="1"/>
            <p:nvPr/>
          </p:nvSpPr>
          <p:spPr>
            <a:xfrm>
              <a:off x="5284470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B7C1BEF-E202-2A3E-018F-1D16D5A4B458}"/>
                </a:ext>
              </a:extLst>
            </p:cNvPr>
            <p:cNvSpPr txBox="1"/>
            <p:nvPr/>
          </p:nvSpPr>
          <p:spPr>
            <a:xfrm>
              <a:off x="5547741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24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A99B72B-1C95-E124-2892-0D56D529E5F5}"/>
                </a:ext>
              </a:extLst>
            </p:cNvPr>
            <p:cNvSpPr txBox="1"/>
            <p:nvPr/>
          </p:nvSpPr>
          <p:spPr>
            <a:xfrm>
              <a:off x="5811012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26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C8CC722-25E8-B645-443F-D1943353BFD1}"/>
                </a:ext>
              </a:extLst>
            </p:cNvPr>
            <p:cNvSpPr txBox="1"/>
            <p:nvPr/>
          </p:nvSpPr>
          <p:spPr>
            <a:xfrm>
              <a:off x="6074283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28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E38C0B5-8E19-A514-7496-EBF356F0C7FA}"/>
                </a:ext>
              </a:extLst>
            </p:cNvPr>
            <p:cNvSpPr txBox="1"/>
            <p:nvPr/>
          </p:nvSpPr>
          <p:spPr>
            <a:xfrm>
              <a:off x="6337554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E54DDEB-471F-448B-9648-4BBCCB6DF2A5}"/>
                </a:ext>
              </a:extLst>
            </p:cNvPr>
            <p:cNvSpPr txBox="1"/>
            <p:nvPr/>
          </p:nvSpPr>
          <p:spPr>
            <a:xfrm>
              <a:off x="6600825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32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4F286AF-DA29-0D22-0385-E37535C33C61}"/>
                </a:ext>
              </a:extLst>
            </p:cNvPr>
            <p:cNvSpPr txBox="1"/>
            <p:nvPr/>
          </p:nvSpPr>
          <p:spPr>
            <a:xfrm>
              <a:off x="6864096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34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AEE357C-3E90-960D-4A05-93C883832DB2}"/>
                </a:ext>
              </a:extLst>
            </p:cNvPr>
            <p:cNvSpPr txBox="1"/>
            <p:nvPr/>
          </p:nvSpPr>
          <p:spPr>
            <a:xfrm>
              <a:off x="7127367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36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5973DCB-10B5-A535-695F-520D941C0606}"/>
                </a:ext>
              </a:extLst>
            </p:cNvPr>
            <p:cNvSpPr txBox="1"/>
            <p:nvPr/>
          </p:nvSpPr>
          <p:spPr>
            <a:xfrm>
              <a:off x="7390638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38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AE3F1B2-8112-A5EA-6CD5-ACC8340B293B}"/>
                </a:ext>
              </a:extLst>
            </p:cNvPr>
            <p:cNvSpPr txBox="1"/>
            <p:nvPr/>
          </p:nvSpPr>
          <p:spPr>
            <a:xfrm>
              <a:off x="7653909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9321E3B-36EF-6F8E-1219-067FEC732237}"/>
                </a:ext>
              </a:extLst>
            </p:cNvPr>
            <p:cNvSpPr txBox="1"/>
            <p:nvPr/>
          </p:nvSpPr>
          <p:spPr>
            <a:xfrm>
              <a:off x="7917180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42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5AC5E22-DE7C-059C-9D1D-2AA2618F8331}"/>
                </a:ext>
              </a:extLst>
            </p:cNvPr>
            <p:cNvSpPr txBox="1"/>
            <p:nvPr/>
          </p:nvSpPr>
          <p:spPr>
            <a:xfrm>
              <a:off x="8180451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44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E3AFCC1-A3EF-D227-7EBF-ECE394C56339}"/>
                </a:ext>
              </a:extLst>
            </p:cNvPr>
            <p:cNvSpPr txBox="1"/>
            <p:nvPr/>
          </p:nvSpPr>
          <p:spPr>
            <a:xfrm>
              <a:off x="8443722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46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FA8E195-233B-BEF2-09A0-CD4F6CFB77FA}"/>
                </a:ext>
              </a:extLst>
            </p:cNvPr>
            <p:cNvSpPr txBox="1"/>
            <p:nvPr/>
          </p:nvSpPr>
          <p:spPr>
            <a:xfrm>
              <a:off x="8706993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48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569E6E6-5DAF-8898-E3C6-95F0260761AD}"/>
                </a:ext>
              </a:extLst>
            </p:cNvPr>
            <p:cNvSpPr txBox="1"/>
            <p:nvPr/>
          </p:nvSpPr>
          <p:spPr>
            <a:xfrm>
              <a:off x="8970264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9DFE7AB-8E48-011B-FF74-3A379A5BB692}"/>
                </a:ext>
              </a:extLst>
            </p:cNvPr>
            <p:cNvSpPr txBox="1"/>
            <p:nvPr/>
          </p:nvSpPr>
          <p:spPr>
            <a:xfrm>
              <a:off x="9233535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52</a:t>
              </a:r>
            </a:p>
          </p:txBody>
        </p:sp>
      </p:grpSp>
      <p:grpSp>
        <p:nvGrpSpPr>
          <p:cNvPr id="7" name="Graphic 2">
            <a:extLst>
              <a:ext uri="{FF2B5EF4-FFF2-40B4-BE49-F238E27FC236}">
                <a16:creationId xmlns:a16="http://schemas.microsoft.com/office/drawing/2014/main" id="{F90B0475-E6FE-2F28-0CC5-6D80508AF754}"/>
              </a:ext>
            </a:extLst>
          </p:cNvPr>
          <p:cNvGrpSpPr/>
          <p:nvPr/>
        </p:nvGrpSpPr>
        <p:grpSpPr>
          <a:xfrm>
            <a:off x="2847975" y="1524000"/>
            <a:ext cx="6581775" cy="3667125"/>
            <a:chOff x="2847975" y="1524000"/>
            <a:chExt cx="6581775" cy="3667125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0499730F-8BBB-AE36-5FBD-6EE2689E15BF}"/>
                </a:ext>
              </a:extLst>
            </p:cNvPr>
            <p:cNvGrpSpPr/>
            <p:nvPr/>
          </p:nvGrpSpPr>
          <p:grpSpPr>
            <a:xfrm>
              <a:off x="3111246" y="1524000"/>
              <a:ext cx="6055233" cy="3667125"/>
              <a:chOff x="3111246" y="1524000"/>
              <a:chExt cx="6055233" cy="3667125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CA610AD8-70B8-6689-27E5-1CF48C234259}"/>
                  </a:ext>
                </a:extLst>
              </p:cNvPr>
              <p:cNvSpPr/>
              <p:nvPr/>
            </p:nvSpPr>
            <p:spPr>
              <a:xfrm>
                <a:off x="3111246" y="1524000"/>
                <a:ext cx="9525" cy="3667125"/>
              </a:xfrm>
              <a:custGeom>
                <a:avLst/>
                <a:gdLst>
                  <a:gd name="connsiteX0" fmla="*/ 87 w 9525"/>
                  <a:gd name="connsiteY0" fmla="*/ 0 h 3667125"/>
                  <a:gd name="connsiteX1" fmla="*/ 87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87" y="0"/>
                    </a:moveTo>
                    <a:lnTo>
                      <a:pt x="87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676C2866-BCC9-BD5B-A23A-2F0E020E0298}"/>
                  </a:ext>
                </a:extLst>
              </p:cNvPr>
              <p:cNvSpPr/>
              <p:nvPr/>
            </p:nvSpPr>
            <p:spPr>
              <a:xfrm>
                <a:off x="3374517" y="1524000"/>
                <a:ext cx="9525" cy="3667125"/>
              </a:xfrm>
              <a:custGeom>
                <a:avLst/>
                <a:gdLst>
                  <a:gd name="connsiteX0" fmla="*/ 114 w 9525"/>
                  <a:gd name="connsiteY0" fmla="*/ 0 h 3667125"/>
                  <a:gd name="connsiteX1" fmla="*/ 114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114" y="0"/>
                    </a:moveTo>
                    <a:lnTo>
                      <a:pt x="114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7B216D07-732F-CBA4-2125-E4CBA6EF209C}"/>
                  </a:ext>
                </a:extLst>
              </p:cNvPr>
              <p:cNvSpPr/>
              <p:nvPr/>
            </p:nvSpPr>
            <p:spPr>
              <a:xfrm>
                <a:off x="3637788" y="1524000"/>
                <a:ext cx="9525" cy="3667125"/>
              </a:xfrm>
              <a:custGeom>
                <a:avLst/>
                <a:gdLst>
                  <a:gd name="connsiteX0" fmla="*/ 142 w 9525"/>
                  <a:gd name="connsiteY0" fmla="*/ 0 h 3667125"/>
                  <a:gd name="connsiteX1" fmla="*/ 142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142" y="0"/>
                    </a:moveTo>
                    <a:lnTo>
                      <a:pt x="142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F9F83840-858B-E5B9-F189-BAA78F5ACB3B}"/>
                  </a:ext>
                </a:extLst>
              </p:cNvPr>
              <p:cNvSpPr/>
              <p:nvPr/>
            </p:nvSpPr>
            <p:spPr>
              <a:xfrm>
                <a:off x="3901059" y="1524000"/>
                <a:ext cx="9525" cy="3667125"/>
              </a:xfrm>
              <a:custGeom>
                <a:avLst/>
                <a:gdLst>
                  <a:gd name="connsiteX0" fmla="*/ 170 w 9525"/>
                  <a:gd name="connsiteY0" fmla="*/ 0 h 3667125"/>
                  <a:gd name="connsiteX1" fmla="*/ 170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170" y="0"/>
                    </a:moveTo>
                    <a:lnTo>
                      <a:pt x="170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40144DBD-80B4-02F6-8689-EF0B125FC6AE}"/>
                  </a:ext>
                </a:extLst>
              </p:cNvPr>
              <p:cNvSpPr/>
              <p:nvPr/>
            </p:nvSpPr>
            <p:spPr>
              <a:xfrm>
                <a:off x="4164330" y="1524000"/>
                <a:ext cx="9525" cy="3667125"/>
              </a:xfrm>
              <a:custGeom>
                <a:avLst/>
                <a:gdLst>
                  <a:gd name="connsiteX0" fmla="*/ 197 w 9525"/>
                  <a:gd name="connsiteY0" fmla="*/ 0 h 3667125"/>
                  <a:gd name="connsiteX1" fmla="*/ 197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197" y="0"/>
                    </a:moveTo>
                    <a:lnTo>
                      <a:pt x="197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C37E7F97-652B-B122-F13C-0E3D922E7FAA}"/>
                  </a:ext>
                </a:extLst>
              </p:cNvPr>
              <p:cNvSpPr/>
              <p:nvPr/>
            </p:nvSpPr>
            <p:spPr>
              <a:xfrm>
                <a:off x="4427601" y="1524000"/>
                <a:ext cx="9525" cy="3667125"/>
              </a:xfrm>
              <a:custGeom>
                <a:avLst/>
                <a:gdLst>
                  <a:gd name="connsiteX0" fmla="*/ 225 w 9525"/>
                  <a:gd name="connsiteY0" fmla="*/ 0 h 3667125"/>
                  <a:gd name="connsiteX1" fmla="*/ 225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225" y="0"/>
                    </a:moveTo>
                    <a:lnTo>
                      <a:pt x="225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C363474D-8F05-A608-BB3F-61D0C98A3FCC}"/>
                  </a:ext>
                </a:extLst>
              </p:cNvPr>
              <p:cNvSpPr/>
              <p:nvPr/>
            </p:nvSpPr>
            <p:spPr>
              <a:xfrm>
                <a:off x="4690872" y="1524000"/>
                <a:ext cx="9525" cy="3667125"/>
              </a:xfrm>
              <a:custGeom>
                <a:avLst/>
                <a:gdLst>
                  <a:gd name="connsiteX0" fmla="*/ 252 w 9525"/>
                  <a:gd name="connsiteY0" fmla="*/ 0 h 3667125"/>
                  <a:gd name="connsiteX1" fmla="*/ 252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252" y="0"/>
                    </a:moveTo>
                    <a:lnTo>
                      <a:pt x="252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0CF080C5-BC2B-CF6C-1449-B19BB09D5C43}"/>
                  </a:ext>
                </a:extLst>
              </p:cNvPr>
              <p:cNvSpPr/>
              <p:nvPr/>
            </p:nvSpPr>
            <p:spPr>
              <a:xfrm>
                <a:off x="4954143" y="1524000"/>
                <a:ext cx="9525" cy="3667125"/>
              </a:xfrm>
              <a:custGeom>
                <a:avLst/>
                <a:gdLst>
                  <a:gd name="connsiteX0" fmla="*/ 280 w 9525"/>
                  <a:gd name="connsiteY0" fmla="*/ 0 h 3667125"/>
                  <a:gd name="connsiteX1" fmla="*/ 280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280" y="0"/>
                    </a:moveTo>
                    <a:lnTo>
                      <a:pt x="280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B6588CEB-12CB-60C8-7D44-BCF0EDC16C7D}"/>
                  </a:ext>
                </a:extLst>
              </p:cNvPr>
              <p:cNvSpPr/>
              <p:nvPr/>
            </p:nvSpPr>
            <p:spPr>
              <a:xfrm>
                <a:off x="5217414" y="1524000"/>
                <a:ext cx="9525" cy="3667125"/>
              </a:xfrm>
              <a:custGeom>
                <a:avLst/>
                <a:gdLst>
                  <a:gd name="connsiteX0" fmla="*/ 308 w 9525"/>
                  <a:gd name="connsiteY0" fmla="*/ 0 h 3667125"/>
                  <a:gd name="connsiteX1" fmla="*/ 308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308" y="0"/>
                    </a:moveTo>
                    <a:lnTo>
                      <a:pt x="308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78BC3988-F937-33D9-B69E-D69F24A1FC01}"/>
                  </a:ext>
                </a:extLst>
              </p:cNvPr>
              <p:cNvSpPr/>
              <p:nvPr/>
            </p:nvSpPr>
            <p:spPr>
              <a:xfrm>
                <a:off x="5480685" y="1524000"/>
                <a:ext cx="9525" cy="3667125"/>
              </a:xfrm>
              <a:custGeom>
                <a:avLst/>
                <a:gdLst>
                  <a:gd name="connsiteX0" fmla="*/ 335 w 9525"/>
                  <a:gd name="connsiteY0" fmla="*/ 0 h 3667125"/>
                  <a:gd name="connsiteX1" fmla="*/ 335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335" y="0"/>
                    </a:moveTo>
                    <a:lnTo>
                      <a:pt x="335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1A90E045-D67F-4A79-146D-7ABBFD217310}"/>
                  </a:ext>
                </a:extLst>
              </p:cNvPr>
              <p:cNvSpPr/>
              <p:nvPr/>
            </p:nvSpPr>
            <p:spPr>
              <a:xfrm>
                <a:off x="5743956" y="1524000"/>
                <a:ext cx="9525" cy="3667125"/>
              </a:xfrm>
              <a:custGeom>
                <a:avLst/>
                <a:gdLst>
                  <a:gd name="connsiteX0" fmla="*/ 363 w 9525"/>
                  <a:gd name="connsiteY0" fmla="*/ 0 h 3667125"/>
                  <a:gd name="connsiteX1" fmla="*/ 363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363" y="0"/>
                    </a:moveTo>
                    <a:lnTo>
                      <a:pt x="363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8AA909AC-EBD4-CAEC-497F-18F819FB65DE}"/>
                  </a:ext>
                </a:extLst>
              </p:cNvPr>
              <p:cNvSpPr/>
              <p:nvPr/>
            </p:nvSpPr>
            <p:spPr>
              <a:xfrm>
                <a:off x="6007227" y="1524000"/>
                <a:ext cx="9525" cy="3667125"/>
              </a:xfrm>
              <a:custGeom>
                <a:avLst/>
                <a:gdLst>
                  <a:gd name="connsiteX0" fmla="*/ 391 w 9525"/>
                  <a:gd name="connsiteY0" fmla="*/ 0 h 3667125"/>
                  <a:gd name="connsiteX1" fmla="*/ 391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391" y="0"/>
                    </a:moveTo>
                    <a:lnTo>
                      <a:pt x="391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0E006091-8F95-04A5-3113-40F91D1FE6E6}"/>
                  </a:ext>
                </a:extLst>
              </p:cNvPr>
              <p:cNvSpPr/>
              <p:nvPr/>
            </p:nvSpPr>
            <p:spPr>
              <a:xfrm>
                <a:off x="6270498" y="1524000"/>
                <a:ext cx="9525" cy="3667125"/>
              </a:xfrm>
              <a:custGeom>
                <a:avLst/>
                <a:gdLst>
                  <a:gd name="connsiteX0" fmla="*/ 418 w 9525"/>
                  <a:gd name="connsiteY0" fmla="*/ 0 h 3667125"/>
                  <a:gd name="connsiteX1" fmla="*/ 418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418" y="0"/>
                    </a:moveTo>
                    <a:lnTo>
                      <a:pt x="418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D81A056D-4558-84DE-554F-5BA2C120036B}"/>
                  </a:ext>
                </a:extLst>
              </p:cNvPr>
              <p:cNvSpPr/>
              <p:nvPr/>
            </p:nvSpPr>
            <p:spPr>
              <a:xfrm>
                <a:off x="6533769" y="1524000"/>
                <a:ext cx="9525" cy="3667125"/>
              </a:xfrm>
              <a:custGeom>
                <a:avLst/>
                <a:gdLst>
                  <a:gd name="connsiteX0" fmla="*/ 446 w 9525"/>
                  <a:gd name="connsiteY0" fmla="*/ 0 h 3667125"/>
                  <a:gd name="connsiteX1" fmla="*/ 446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446" y="0"/>
                    </a:moveTo>
                    <a:lnTo>
                      <a:pt x="446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AB658F1F-9BA8-7920-F8DA-9EAD1624BC3E}"/>
                  </a:ext>
                </a:extLst>
              </p:cNvPr>
              <p:cNvSpPr/>
              <p:nvPr/>
            </p:nvSpPr>
            <p:spPr>
              <a:xfrm>
                <a:off x="6797040" y="1524000"/>
                <a:ext cx="9525" cy="3667125"/>
              </a:xfrm>
              <a:custGeom>
                <a:avLst/>
                <a:gdLst>
                  <a:gd name="connsiteX0" fmla="*/ 474 w 9525"/>
                  <a:gd name="connsiteY0" fmla="*/ 0 h 3667125"/>
                  <a:gd name="connsiteX1" fmla="*/ 474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474" y="0"/>
                    </a:moveTo>
                    <a:lnTo>
                      <a:pt x="474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A7E84CE8-98A0-5D8F-A953-57A0D6108EC6}"/>
                  </a:ext>
                </a:extLst>
              </p:cNvPr>
              <p:cNvSpPr/>
              <p:nvPr/>
            </p:nvSpPr>
            <p:spPr>
              <a:xfrm>
                <a:off x="7060311" y="1524000"/>
                <a:ext cx="9525" cy="3667125"/>
              </a:xfrm>
              <a:custGeom>
                <a:avLst/>
                <a:gdLst>
                  <a:gd name="connsiteX0" fmla="*/ 501 w 9525"/>
                  <a:gd name="connsiteY0" fmla="*/ 0 h 3667125"/>
                  <a:gd name="connsiteX1" fmla="*/ 501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501" y="0"/>
                    </a:moveTo>
                    <a:lnTo>
                      <a:pt x="501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33B403C6-465E-A7C0-83A0-765677A010C7}"/>
                  </a:ext>
                </a:extLst>
              </p:cNvPr>
              <p:cNvSpPr/>
              <p:nvPr/>
            </p:nvSpPr>
            <p:spPr>
              <a:xfrm>
                <a:off x="7323582" y="1524000"/>
                <a:ext cx="9525" cy="3667125"/>
              </a:xfrm>
              <a:custGeom>
                <a:avLst/>
                <a:gdLst>
                  <a:gd name="connsiteX0" fmla="*/ 529 w 9525"/>
                  <a:gd name="connsiteY0" fmla="*/ 0 h 3667125"/>
                  <a:gd name="connsiteX1" fmla="*/ 529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529" y="0"/>
                    </a:moveTo>
                    <a:lnTo>
                      <a:pt x="529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CC861F3B-92EE-FCAE-6487-AF250DF415DB}"/>
                  </a:ext>
                </a:extLst>
              </p:cNvPr>
              <p:cNvSpPr/>
              <p:nvPr/>
            </p:nvSpPr>
            <p:spPr>
              <a:xfrm>
                <a:off x="7586853" y="1524000"/>
                <a:ext cx="9525" cy="3667125"/>
              </a:xfrm>
              <a:custGeom>
                <a:avLst/>
                <a:gdLst>
                  <a:gd name="connsiteX0" fmla="*/ 557 w 9525"/>
                  <a:gd name="connsiteY0" fmla="*/ 0 h 3667125"/>
                  <a:gd name="connsiteX1" fmla="*/ 557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557" y="0"/>
                    </a:moveTo>
                    <a:lnTo>
                      <a:pt x="557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F860F0A6-1566-B9A1-8539-BF8BE82349EC}"/>
                  </a:ext>
                </a:extLst>
              </p:cNvPr>
              <p:cNvSpPr/>
              <p:nvPr/>
            </p:nvSpPr>
            <p:spPr>
              <a:xfrm>
                <a:off x="7850124" y="1524000"/>
                <a:ext cx="9525" cy="3667125"/>
              </a:xfrm>
              <a:custGeom>
                <a:avLst/>
                <a:gdLst>
                  <a:gd name="connsiteX0" fmla="*/ 584 w 9525"/>
                  <a:gd name="connsiteY0" fmla="*/ 0 h 3667125"/>
                  <a:gd name="connsiteX1" fmla="*/ 584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584" y="0"/>
                    </a:moveTo>
                    <a:lnTo>
                      <a:pt x="584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1482F8FB-CF18-12DA-8C99-7FD745C0541E}"/>
                  </a:ext>
                </a:extLst>
              </p:cNvPr>
              <p:cNvSpPr/>
              <p:nvPr/>
            </p:nvSpPr>
            <p:spPr>
              <a:xfrm>
                <a:off x="8113395" y="1524000"/>
                <a:ext cx="9525" cy="3667125"/>
              </a:xfrm>
              <a:custGeom>
                <a:avLst/>
                <a:gdLst>
                  <a:gd name="connsiteX0" fmla="*/ 612 w 9525"/>
                  <a:gd name="connsiteY0" fmla="*/ 0 h 3667125"/>
                  <a:gd name="connsiteX1" fmla="*/ 612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612" y="0"/>
                    </a:moveTo>
                    <a:lnTo>
                      <a:pt x="612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5B9A911F-B452-77A0-195D-88934B7815B8}"/>
                  </a:ext>
                </a:extLst>
              </p:cNvPr>
              <p:cNvSpPr/>
              <p:nvPr/>
            </p:nvSpPr>
            <p:spPr>
              <a:xfrm>
                <a:off x="8376666" y="1524000"/>
                <a:ext cx="9525" cy="3667125"/>
              </a:xfrm>
              <a:custGeom>
                <a:avLst/>
                <a:gdLst>
                  <a:gd name="connsiteX0" fmla="*/ 639 w 9525"/>
                  <a:gd name="connsiteY0" fmla="*/ 0 h 3667125"/>
                  <a:gd name="connsiteX1" fmla="*/ 639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639" y="0"/>
                    </a:moveTo>
                    <a:lnTo>
                      <a:pt x="639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3BCD17EB-1925-0608-A1E6-DC470171B9C3}"/>
                  </a:ext>
                </a:extLst>
              </p:cNvPr>
              <p:cNvSpPr/>
              <p:nvPr/>
            </p:nvSpPr>
            <p:spPr>
              <a:xfrm>
                <a:off x="8639937" y="1524000"/>
                <a:ext cx="9525" cy="3667125"/>
              </a:xfrm>
              <a:custGeom>
                <a:avLst/>
                <a:gdLst>
                  <a:gd name="connsiteX0" fmla="*/ 667 w 9525"/>
                  <a:gd name="connsiteY0" fmla="*/ 0 h 3667125"/>
                  <a:gd name="connsiteX1" fmla="*/ 667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667" y="0"/>
                    </a:moveTo>
                    <a:lnTo>
                      <a:pt x="667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A1C54FEC-36C9-2EF7-3CB7-DE3FA6607921}"/>
                  </a:ext>
                </a:extLst>
              </p:cNvPr>
              <p:cNvSpPr/>
              <p:nvPr/>
            </p:nvSpPr>
            <p:spPr>
              <a:xfrm>
                <a:off x="8903208" y="1524000"/>
                <a:ext cx="9525" cy="3667125"/>
              </a:xfrm>
              <a:custGeom>
                <a:avLst/>
                <a:gdLst>
                  <a:gd name="connsiteX0" fmla="*/ 695 w 9525"/>
                  <a:gd name="connsiteY0" fmla="*/ 0 h 3667125"/>
                  <a:gd name="connsiteX1" fmla="*/ 695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695" y="0"/>
                    </a:moveTo>
                    <a:lnTo>
                      <a:pt x="695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AFFE66CD-4C9F-4165-569D-CEE51B68AA54}"/>
                  </a:ext>
                </a:extLst>
              </p:cNvPr>
              <p:cNvSpPr/>
              <p:nvPr/>
            </p:nvSpPr>
            <p:spPr>
              <a:xfrm>
                <a:off x="9166479" y="1524000"/>
                <a:ext cx="9525" cy="3667125"/>
              </a:xfrm>
              <a:custGeom>
                <a:avLst/>
                <a:gdLst>
                  <a:gd name="connsiteX0" fmla="*/ 722 w 9525"/>
                  <a:gd name="connsiteY0" fmla="*/ 0 h 3667125"/>
                  <a:gd name="connsiteX1" fmla="*/ 722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722" y="0"/>
                    </a:moveTo>
                    <a:lnTo>
                      <a:pt x="722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3" name="Graphic 2">
              <a:extLst>
                <a:ext uri="{FF2B5EF4-FFF2-40B4-BE49-F238E27FC236}">
                  <a16:creationId xmlns:a16="http://schemas.microsoft.com/office/drawing/2014/main" id="{62FA325B-1037-CBC8-6918-D2B35BC5AA4E}"/>
                </a:ext>
              </a:extLst>
            </p:cNvPr>
            <p:cNvGrpSpPr/>
            <p:nvPr/>
          </p:nvGrpSpPr>
          <p:grpSpPr>
            <a:xfrm>
              <a:off x="2847975" y="1584102"/>
              <a:ext cx="6581775" cy="3005899"/>
              <a:chOff x="2847975" y="1584102"/>
              <a:chExt cx="6581775" cy="3005899"/>
            </a:xfrm>
            <a:solidFill>
              <a:srgbClr val="000000"/>
            </a:solidFill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910538D9-C128-AB78-1451-E575B42E2A96}"/>
                  </a:ext>
                </a:extLst>
              </p:cNvPr>
              <p:cNvSpPr/>
              <p:nvPr/>
            </p:nvSpPr>
            <p:spPr>
              <a:xfrm>
                <a:off x="2847975" y="4590002"/>
                <a:ext cx="6581775" cy="9525"/>
              </a:xfrm>
              <a:custGeom>
                <a:avLst/>
                <a:gdLst>
                  <a:gd name="connsiteX0" fmla="*/ 0 w 6581775"/>
                  <a:gd name="connsiteY0" fmla="*/ 372 h 9525"/>
                  <a:gd name="connsiteX1" fmla="*/ 6581775 w 6581775"/>
                  <a:gd name="connsiteY1" fmla="*/ 37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81775" h="9525">
                    <a:moveTo>
                      <a:pt x="0" y="372"/>
                    </a:moveTo>
                    <a:lnTo>
                      <a:pt x="6581775" y="37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6DF0BA1B-2A51-DBBC-BC40-346E8B612DFD}"/>
                  </a:ext>
                </a:extLst>
              </p:cNvPr>
              <p:cNvSpPr/>
              <p:nvPr/>
            </p:nvSpPr>
            <p:spPr>
              <a:xfrm>
                <a:off x="2847975" y="3988784"/>
                <a:ext cx="6581775" cy="9525"/>
              </a:xfrm>
              <a:custGeom>
                <a:avLst/>
                <a:gdLst>
                  <a:gd name="connsiteX0" fmla="*/ 0 w 6581775"/>
                  <a:gd name="connsiteY0" fmla="*/ 309 h 9525"/>
                  <a:gd name="connsiteX1" fmla="*/ 6581775 w 6581775"/>
                  <a:gd name="connsiteY1" fmla="*/ 30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81775" h="9525">
                    <a:moveTo>
                      <a:pt x="0" y="309"/>
                    </a:moveTo>
                    <a:lnTo>
                      <a:pt x="6581775" y="30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7A4E1FEB-1C8C-8489-840E-6CDFEB46D770}"/>
                  </a:ext>
                </a:extLst>
              </p:cNvPr>
              <p:cNvSpPr/>
              <p:nvPr/>
            </p:nvSpPr>
            <p:spPr>
              <a:xfrm>
                <a:off x="2847975" y="3387661"/>
                <a:ext cx="6581775" cy="9525"/>
              </a:xfrm>
              <a:custGeom>
                <a:avLst/>
                <a:gdLst>
                  <a:gd name="connsiteX0" fmla="*/ 0 w 6581775"/>
                  <a:gd name="connsiteY0" fmla="*/ 246 h 9525"/>
                  <a:gd name="connsiteX1" fmla="*/ 6581775 w 6581775"/>
                  <a:gd name="connsiteY1" fmla="*/ 24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81775" h="9525">
                    <a:moveTo>
                      <a:pt x="0" y="246"/>
                    </a:moveTo>
                    <a:lnTo>
                      <a:pt x="6581775" y="24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065F38E3-B46B-3B7B-DCB2-9DE9D41901EE}"/>
                  </a:ext>
                </a:extLst>
              </p:cNvPr>
              <p:cNvSpPr/>
              <p:nvPr/>
            </p:nvSpPr>
            <p:spPr>
              <a:xfrm>
                <a:off x="2847975" y="2786443"/>
                <a:ext cx="6581775" cy="9525"/>
              </a:xfrm>
              <a:custGeom>
                <a:avLst/>
                <a:gdLst>
                  <a:gd name="connsiteX0" fmla="*/ 0 w 6581775"/>
                  <a:gd name="connsiteY0" fmla="*/ 183 h 9525"/>
                  <a:gd name="connsiteX1" fmla="*/ 6581775 w 6581775"/>
                  <a:gd name="connsiteY1" fmla="*/ 18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81775" h="9525">
                    <a:moveTo>
                      <a:pt x="0" y="183"/>
                    </a:moveTo>
                    <a:lnTo>
                      <a:pt x="6581775" y="18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F2A4A9E3-B952-2787-C91B-060664DD4ACD}"/>
                  </a:ext>
                </a:extLst>
              </p:cNvPr>
              <p:cNvSpPr/>
              <p:nvPr/>
            </p:nvSpPr>
            <p:spPr>
              <a:xfrm>
                <a:off x="2847975" y="2185320"/>
                <a:ext cx="6581775" cy="9525"/>
              </a:xfrm>
              <a:custGeom>
                <a:avLst/>
                <a:gdLst>
                  <a:gd name="connsiteX0" fmla="*/ 0 w 6581775"/>
                  <a:gd name="connsiteY0" fmla="*/ 119 h 9525"/>
                  <a:gd name="connsiteX1" fmla="*/ 6581775 w 6581775"/>
                  <a:gd name="connsiteY1" fmla="*/ 11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81775" h="9525">
                    <a:moveTo>
                      <a:pt x="0" y="119"/>
                    </a:moveTo>
                    <a:lnTo>
                      <a:pt x="6581775" y="11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8DDA63A8-84BA-8A3D-37EC-75FC1A0D58FB}"/>
                  </a:ext>
                </a:extLst>
              </p:cNvPr>
              <p:cNvSpPr/>
              <p:nvPr/>
            </p:nvSpPr>
            <p:spPr>
              <a:xfrm>
                <a:off x="2847975" y="1584102"/>
                <a:ext cx="6581775" cy="9525"/>
              </a:xfrm>
              <a:custGeom>
                <a:avLst/>
                <a:gdLst>
                  <a:gd name="connsiteX0" fmla="*/ 0 w 6581775"/>
                  <a:gd name="connsiteY0" fmla="*/ 56 h 9525"/>
                  <a:gd name="connsiteX1" fmla="*/ 6581775 w 6581775"/>
                  <a:gd name="connsiteY1" fmla="*/ 5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81775" h="9525">
                    <a:moveTo>
                      <a:pt x="0" y="56"/>
                    </a:moveTo>
                    <a:lnTo>
                      <a:pt x="6581775" y="5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86" name="Freeform 85">
            <a:extLst>
              <a:ext uri="{FF2B5EF4-FFF2-40B4-BE49-F238E27FC236}">
                <a16:creationId xmlns:a16="http://schemas.microsoft.com/office/drawing/2014/main" id="{80B2731C-670B-27B3-F85F-043338867CA0}"/>
              </a:ext>
            </a:extLst>
          </p:cNvPr>
          <p:cNvSpPr/>
          <p:nvPr/>
        </p:nvSpPr>
        <p:spPr>
          <a:xfrm>
            <a:off x="2847975" y="1655730"/>
            <a:ext cx="6581775" cy="3535394"/>
          </a:xfrm>
          <a:custGeom>
            <a:avLst/>
            <a:gdLst>
              <a:gd name="connsiteX0" fmla="*/ 59 w 6581775"/>
              <a:gd name="connsiteY0" fmla="*/ 2216899 h 3535394"/>
              <a:gd name="connsiteX1" fmla="*/ 131695 w 6581775"/>
              <a:gd name="connsiteY1" fmla="*/ 804436 h 3535394"/>
              <a:gd name="connsiteX2" fmla="*/ 263330 w 6581775"/>
              <a:gd name="connsiteY2" fmla="*/ 50 h 3535394"/>
              <a:gd name="connsiteX3" fmla="*/ 394966 w 6581775"/>
              <a:gd name="connsiteY3" fmla="*/ 1922862 h 3535394"/>
              <a:gd name="connsiteX4" fmla="*/ 526601 w 6581775"/>
              <a:gd name="connsiteY4" fmla="*/ 1698834 h 3535394"/>
              <a:gd name="connsiteX5" fmla="*/ 658237 w 6581775"/>
              <a:gd name="connsiteY5" fmla="*/ 1329740 h 3535394"/>
              <a:gd name="connsiteX6" fmla="*/ 789872 w 6581775"/>
              <a:gd name="connsiteY6" fmla="*/ 2211374 h 3535394"/>
              <a:gd name="connsiteX7" fmla="*/ 921508 w 6581775"/>
              <a:gd name="connsiteY7" fmla="*/ 1687404 h 3535394"/>
              <a:gd name="connsiteX8" fmla="*/ 1053143 w 6581775"/>
              <a:gd name="connsiteY8" fmla="*/ 1840090 h 3535394"/>
              <a:gd name="connsiteX9" fmla="*/ 1184779 w 6581775"/>
              <a:gd name="connsiteY9" fmla="*/ 3035763 h 3535394"/>
              <a:gd name="connsiteX10" fmla="*/ 1316414 w 6581775"/>
              <a:gd name="connsiteY10" fmla="*/ 993031 h 3535394"/>
              <a:gd name="connsiteX11" fmla="*/ 1448050 w 6581775"/>
              <a:gd name="connsiteY11" fmla="*/ 2632570 h 3535394"/>
              <a:gd name="connsiteX12" fmla="*/ 1579685 w 6581775"/>
              <a:gd name="connsiteY12" fmla="*/ 2650858 h 3535394"/>
              <a:gd name="connsiteX13" fmla="*/ 1711321 w 6581775"/>
              <a:gd name="connsiteY13" fmla="*/ 1734076 h 3535394"/>
              <a:gd name="connsiteX14" fmla="*/ 1842956 w 6581775"/>
              <a:gd name="connsiteY14" fmla="*/ 2132698 h 3535394"/>
              <a:gd name="connsiteX15" fmla="*/ 1974592 w 6581775"/>
              <a:gd name="connsiteY15" fmla="*/ 2657811 h 3535394"/>
              <a:gd name="connsiteX16" fmla="*/ 2106227 w 6581775"/>
              <a:gd name="connsiteY16" fmla="*/ 2974422 h 3535394"/>
              <a:gd name="connsiteX17" fmla="*/ 2237863 w 6581775"/>
              <a:gd name="connsiteY17" fmla="*/ 2752108 h 3535394"/>
              <a:gd name="connsiteX18" fmla="*/ 2369498 w 6581775"/>
              <a:gd name="connsiteY18" fmla="*/ 2962420 h 3535394"/>
              <a:gd name="connsiteX19" fmla="*/ 2501133 w 6581775"/>
              <a:gd name="connsiteY19" fmla="*/ 2802686 h 3535394"/>
              <a:gd name="connsiteX20" fmla="*/ 2632769 w 6581775"/>
              <a:gd name="connsiteY20" fmla="*/ 2866504 h 3535394"/>
              <a:gd name="connsiteX21" fmla="*/ 2764405 w 6581775"/>
              <a:gd name="connsiteY21" fmla="*/ 2689910 h 3535394"/>
              <a:gd name="connsiteX22" fmla="*/ 2896040 w 6581775"/>
              <a:gd name="connsiteY22" fmla="*/ 2604185 h 3535394"/>
              <a:gd name="connsiteX23" fmla="*/ 3027675 w 6581775"/>
              <a:gd name="connsiteY23" fmla="*/ 2865266 h 3535394"/>
              <a:gd name="connsiteX24" fmla="*/ 3159311 w 6581775"/>
              <a:gd name="connsiteY24" fmla="*/ 3031572 h 3535394"/>
              <a:gd name="connsiteX25" fmla="*/ 3290947 w 6581775"/>
              <a:gd name="connsiteY25" fmla="*/ 3099771 h 3535394"/>
              <a:gd name="connsiteX26" fmla="*/ 3422582 w 6581775"/>
              <a:gd name="connsiteY26" fmla="*/ 3088627 h 3535394"/>
              <a:gd name="connsiteX27" fmla="*/ 3554218 w 6581775"/>
              <a:gd name="connsiteY27" fmla="*/ 2910223 h 3535394"/>
              <a:gd name="connsiteX28" fmla="*/ 3685853 w 6581775"/>
              <a:gd name="connsiteY28" fmla="*/ 2903937 h 3535394"/>
              <a:gd name="connsiteX29" fmla="*/ 3817489 w 6581775"/>
              <a:gd name="connsiteY29" fmla="*/ 3147777 h 3535394"/>
              <a:gd name="connsiteX30" fmla="*/ 3949124 w 6581775"/>
              <a:gd name="connsiteY30" fmla="*/ 3054432 h 3535394"/>
              <a:gd name="connsiteX31" fmla="*/ 4080760 w 6581775"/>
              <a:gd name="connsiteY31" fmla="*/ 3123202 h 3535394"/>
              <a:gd name="connsiteX32" fmla="*/ 4212395 w 6581775"/>
              <a:gd name="connsiteY32" fmla="*/ 3011188 h 3535394"/>
              <a:gd name="connsiteX33" fmla="*/ 4344031 w 6581775"/>
              <a:gd name="connsiteY33" fmla="*/ 3407333 h 3535394"/>
              <a:gd name="connsiteX34" fmla="*/ 4475666 w 6581775"/>
              <a:gd name="connsiteY34" fmla="*/ 3148444 h 3535394"/>
              <a:gd name="connsiteX35" fmla="*/ 4607302 w 6581775"/>
              <a:gd name="connsiteY35" fmla="*/ 3241598 h 3535394"/>
              <a:gd name="connsiteX36" fmla="*/ 4738937 w 6581775"/>
              <a:gd name="connsiteY36" fmla="*/ 3279984 h 3535394"/>
              <a:gd name="connsiteX37" fmla="*/ 4870573 w 6581775"/>
              <a:gd name="connsiteY37" fmla="*/ 3307321 h 3535394"/>
              <a:gd name="connsiteX38" fmla="*/ 5002208 w 6581775"/>
              <a:gd name="connsiteY38" fmla="*/ 3369804 h 3535394"/>
              <a:gd name="connsiteX39" fmla="*/ 5133844 w 6581775"/>
              <a:gd name="connsiteY39" fmla="*/ 3408571 h 3535394"/>
              <a:gd name="connsiteX40" fmla="*/ 5265479 w 6581775"/>
              <a:gd name="connsiteY40" fmla="*/ 3405809 h 3535394"/>
              <a:gd name="connsiteX41" fmla="*/ 5397115 w 6581775"/>
              <a:gd name="connsiteY41" fmla="*/ 3367423 h 3535394"/>
              <a:gd name="connsiteX42" fmla="*/ 5528750 w 6581775"/>
              <a:gd name="connsiteY42" fmla="*/ 3417049 h 3535394"/>
              <a:gd name="connsiteX43" fmla="*/ 5660386 w 6581775"/>
              <a:gd name="connsiteY43" fmla="*/ 3391522 h 3535394"/>
              <a:gd name="connsiteX44" fmla="*/ 5792021 w 6581775"/>
              <a:gd name="connsiteY44" fmla="*/ 3399904 h 3535394"/>
              <a:gd name="connsiteX45" fmla="*/ 5923657 w 6581775"/>
              <a:gd name="connsiteY45" fmla="*/ 3429717 h 3535394"/>
              <a:gd name="connsiteX46" fmla="*/ 6055292 w 6581775"/>
              <a:gd name="connsiteY46" fmla="*/ 3477913 h 3535394"/>
              <a:gd name="connsiteX47" fmla="*/ 6450199 w 6581775"/>
              <a:gd name="connsiteY47" fmla="*/ 3515061 h 3535394"/>
              <a:gd name="connsiteX48" fmla="*/ 6581834 w 6581775"/>
              <a:gd name="connsiteY48" fmla="*/ 3535444 h 3535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6581775" h="3535394">
                <a:moveTo>
                  <a:pt x="59" y="2216899"/>
                </a:moveTo>
                <a:lnTo>
                  <a:pt x="131695" y="804436"/>
                </a:lnTo>
                <a:lnTo>
                  <a:pt x="263330" y="50"/>
                </a:lnTo>
                <a:lnTo>
                  <a:pt x="394966" y="1922862"/>
                </a:lnTo>
                <a:lnTo>
                  <a:pt x="526601" y="1698834"/>
                </a:lnTo>
                <a:lnTo>
                  <a:pt x="658237" y="1329740"/>
                </a:lnTo>
                <a:lnTo>
                  <a:pt x="789872" y="2211374"/>
                </a:lnTo>
                <a:lnTo>
                  <a:pt x="921508" y="1687404"/>
                </a:lnTo>
                <a:lnTo>
                  <a:pt x="1053143" y="1840090"/>
                </a:lnTo>
                <a:lnTo>
                  <a:pt x="1184779" y="3035763"/>
                </a:lnTo>
                <a:lnTo>
                  <a:pt x="1316414" y="993031"/>
                </a:lnTo>
                <a:lnTo>
                  <a:pt x="1448050" y="2632570"/>
                </a:lnTo>
                <a:lnTo>
                  <a:pt x="1579685" y="2650858"/>
                </a:lnTo>
                <a:lnTo>
                  <a:pt x="1711321" y="1734076"/>
                </a:lnTo>
                <a:lnTo>
                  <a:pt x="1842956" y="2132698"/>
                </a:lnTo>
                <a:lnTo>
                  <a:pt x="1974592" y="2657811"/>
                </a:lnTo>
                <a:lnTo>
                  <a:pt x="2106227" y="2974422"/>
                </a:lnTo>
                <a:lnTo>
                  <a:pt x="2237863" y="2752108"/>
                </a:lnTo>
                <a:lnTo>
                  <a:pt x="2369498" y="2962420"/>
                </a:lnTo>
                <a:lnTo>
                  <a:pt x="2501133" y="2802686"/>
                </a:lnTo>
                <a:lnTo>
                  <a:pt x="2632769" y="2866504"/>
                </a:lnTo>
                <a:lnTo>
                  <a:pt x="2764405" y="2689910"/>
                </a:lnTo>
                <a:lnTo>
                  <a:pt x="2896040" y="2604185"/>
                </a:lnTo>
                <a:lnTo>
                  <a:pt x="3027675" y="2865266"/>
                </a:lnTo>
                <a:lnTo>
                  <a:pt x="3159311" y="3031572"/>
                </a:lnTo>
                <a:lnTo>
                  <a:pt x="3290947" y="3099771"/>
                </a:lnTo>
                <a:lnTo>
                  <a:pt x="3422582" y="3088627"/>
                </a:lnTo>
                <a:lnTo>
                  <a:pt x="3554218" y="2910223"/>
                </a:lnTo>
                <a:lnTo>
                  <a:pt x="3685853" y="2903937"/>
                </a:lnTo>
                <a:lnTo>
                  <a:pt x="3817489" y="3147777"/>
                </a:lnTo>
                <a:lnTo>
                  <a:pt x="3949124" y="3054432"/>
                </a:lnTo>
                <a:lnTo>
                  <a:pt x="4080760" y="3123202"/>
                </a:lnTo>
                <a:lnTo>
                  <a:pt x="4212395" y="3011188"/>
                </a:lnTo>
                <a:lnTo>
                  <a:pt x="4344031" y="3407333"/>
                </a:lnTo>
                <a:lnTo>
                  <a:pt x="4475666" y="3148444"/>
                </a:lnTo>
                <a:lnTo>
                  <a:pt x="4607302" y="3241598"/>
                </a:lnTo>
                <a:lnTo>
                  <a:pt x="4738937" y="3279984"/>
                </a:lnTo>
                <a:lnTo>
                  <a:pt x="4870573" y="3307321"/>
                </a:lnTo>
                <a:lnTo>
                  <a:pt x="5002208" y="3369804"/>
                </a:lnTo>
                <a:lnTo>
                  <a:pt x="5133844" y="3408571"/>
                </a:lnTo>
                <a:lnTo>
                  <a:pt x="5265479" y="3405809"/>
                </a:lnTo>
                <a:lnTo>
                  <a:pt x="5397115" y="3367423"/>
                </a:lnTo>
                <a:lnTo>
                  <a:pt x="5528750" y="3417049"/>
                </a:lnTo>
                <a:lnTo>
                  <a:pt x="5660386" y="3391522"/>
                </a:lnTo>
                <a:lnTo>
                  <a:pt x="5792021" y="3399904"/>
                </a:lnTo>
                <a:lnTo>
                  <a:pt x="5923657" y="3429717"/>
                </a:lnTo>
                <a:lnTo>
                  <a:pt x="6055292" y="3477913"/>
                </a:lnTo>
                <a:lnTo>
                  <a:pt x="6450199" y="3515061"/>
                </a:lnTo>
                <a:lnTo>
                  <a:pt x="6581834" y="3535444"/>
                </a:lnTo>
              </a:path>
            </a:pathLst>
          </a:custGeom>
          <a:noFill/>
          <a:ln w="19050" cap="flat">
            <a:solidFill>
              <a:schemeClr val="tx1">
                <a:alpha val="50196"/>
              </a:schemeClr>
            </a:solidFill>
            <a:prstDash val="sys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C2C87246-B676-0931-52DC-A499A4E75249}"/>
              </a:ext>
            </a:extLst>
          </p:cNvPr>
          <p:cNvSpPr/>
          <p:nvPr/>
        </p:nvSpPr>
        <p:spPr>
          <a:xfrm>
            <a:off x="2847975" y="5191125"/>
            <a:ext cx="6581775" cy="9525"/>
          </a:xfrm>
          <a:custGeom>
            <a:avLst/>
            <a:gdLst>
              <a:gd name="connsiteX0" fmla="*/ 0 w 6581775"/>
              <a:gd name="connsiteY0" fmla="*/ 435 h 9525"/>
              <a:gd name="connsiteX1" fmla="*/ 6581775 w 6581775"/>
              <a:gd name="connsiteY1" fmla="*/ 43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81775" h="9525">
                <a:moveTo>
                  <a:pt x="0" y="435"/>
                </a:moveTo>
                <a:lnTo>
                  <a:pt x="6581775" y="435"/>
                </a:lnTo>
              </a:path>
            </a:pathLst>
          </a:custGeom>
          <a:solidFill>
            <a:srgbClr val="000000"/>
          </a:solidFill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96C41E09-5071-6A75-8325-95A42BECE2C7}"/>
              </a:ext>
            </a:extLst>
          </p:cNvPr>
          <p:cNvSpPr/>
          <p:nvPr/>
        </p:nvSpPr>
        <p:spPr>
          <a:xfrm>
            <a:off x="2286000" y="10477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25CABD5A-1B86-925D-A40F-C454998B8EAC}"/>
              </a:ext>
            </a:extLst>
          </p:cNvPr>
          <p:cNvSpPr/>
          <p:nvPr/>
        </p:nvSpPr>
        <p:spPr>
          <a:xfrm>
            <a:off x="2286000" y="10477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3" name="Graphic 2">
            <a:extLst>
              <a:ext uri="{FF2B5EF4-FFF2-40B4-BE49-F238E27FC236}">
                <a16:creationId xmlns:a16="http://schemas.microsoft.com/office/drawing/2014/main" id="{C468A000-A9DA-8368-2E13-C3CE0AD7FA61}"/>
              </a:ext>
            </a:extLst>
          </p:cNvPr>
          <p:cNvGrpSpPr/>
          <p:nvPr/>
        </p:nvGrpSpPr>
        <p:grpSpPr>
          <a:xfrm>
            <a:off x="2847975" y="2306574"/>
            <a:ext cx="6581775" cy="2884550"/>
            <a:chOff x="2847975" y="2306574"/>
            <a:chExt cx="6581775" cy="2884550"/>
          </a:xfrm>
          <a:noFill/>
        </p:grpSpPr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8AFD4972-44AF-54EF-0BBF-FFCFB9F86797}"/>
                </a:ext>
              </a:extLst>
            </p:cNvPr>
            <p:cNvSpPr/>
            <p:nvPr/>
          </p:nvSpPr>
          <p:spPr>
            <a:xfrm>
              <a:off x="2847975" y="3922490"/>
              <a:ext cx="6581775" cy="1268634"/>
            </a:xfrm>
            <a:custGeom>
              <a:avLst/>
              <a:gdLst>
                <a:gd name="connsiteX0" fmla="*/ 59 w 6581775"/>
                <a:gd name="connsiteY0" fmla="*/ 47104 h 1268634"/>
                <a:gd name="connsiteX1" fmla="*/ 131695 w 6581775"/>
                <a:gd name="connsiteY1" fmla="*/ 241128 h 1268634"/>
                <a:gd name="connsiteX2" fmla="*/ 263330 w 6581775"/>
                <a:gd name="connsiteY2" fmla="*/ 50 h 1268634"/>
                <a:gd name="connsiteX3" fmla="*/ 394966 w 6581775"/>
                <a:gd name="connsiteY3" fmla="*/ 499636 h 1268634"/>
                <a:gd name="connsiteX4" fmla="*/ 526601 w 6581775"/>
                <a:gd name="connsiteY4" fmla="*/ 741762 h 1268634"/>
                <a:gd name="connsiteX5" fmla="*/ 658237 w 6581775"/>
                <a:gd name="connsiteY5" fmla="*/ 451726 h 1268634"/>
                <a:gd name="connsiteX6" fmla="*/ 789872 w 6581775"/>
                <a:gd name="connsiteY6" fmla="*/ 768622 h 1268634"/>
                <a:gd name="connsiteX7" fmla="*/ 921508 w 6581775"/>
                <a:gd name="connsiteY7" fmla="*/ 509256 h 1268634"/>
                <a:gd name="connsiteX8" fmla="*/ 1053143 w 6581775"/>
                <a:gd name="connsiteY8" fmla="*/ 768432 h 1268634"/>
                <a:gd name="connsiteX9" fmla="*/ 1184779 w 6581775"/>
                <a:gd name="connsiteY9" fmla="*/ 894638 h 1268634"/>
                <a:gd name="connsiteX10" fmla="*/ 1316414 w 6581775"/>
                <a:gd name="connsiteY10" fmla="*/ 973981 h 1268634"/>
                <a:gd name="connsiteX11" fmla="*/ 1448050 w 6581775"/>
                <a:gd name="connsiteY11" fmla="*/ 885304 h 1268634"/>
                <a:gd name="connsiteX12" fmla="*/ 1579685 w 6581775"/>
                <a:gd name="connsiteY12" fmla="*/ 555834 h 1268634"/>
                <a:gd name="connsiteX13" fmla="*/ 1711321 w 6581775"/>
                <a:gd name="connsiteY13" fmla="*/ 1022559 h 1268634"/>
                <a:gd name="connsiteX14" fmla="*/ 1842956 w 6581775"/>
                <a:gd name="connsiteY14" fmla="*/ 743857 h 1268634"/>
                <a:gd name="connsiteX15" fmla="*/ 1974592 w 6581775"/>
                <a:gd name="connsiteY15" fmla="*/ 735761 h 1268634"/>
                <a:gd name="connsiteX16" fmla="*/ 2106227 w 6581775"/>
                <a:gd name="connsiteY16" fmla="*/ 846918 h 1268634"/>
                <a:gd name="connsiteX17" fmla="*/ 2237863 w 6581775"/>
                <a:gd name="connsiteY17" fmla="*/ 851966 h 1268634"/>
                <a:gd name="connsiteX18" fmla="*/ 2369498 w 6581775"/>
                <a:gd name="connsiteY18" fmla="*/ 976744 h 1268634"/>
                <a:gd name="connsiteX19" fmla="*/ 2501133 w 6581775"/>
                <a:gd name="connsiteY19" fmla="*/ 649084 h 1268634"/>
                <a:gd name="connsiteX20" fmla="*/ 2632769 w 6581775"/>
                <a:gd name="connsiteY20" fmla="*/ 952360 h 1268634"/>
                <a:gd name="connsiteX21" fmla="*/ 2764405 w 6581775"/>
                <a:gd name="connsiteY21" fmla="*/ 854252 h 1268634"/>
                <a:gd name="connsiteX22" fmla="*/ 2896040 w 6581775"/>
                <a:gd name="connsiteY22" fmla="*/ 926737 h 1268634"/>
                <a:gd name="connsiteX23" fmla="*/ 3027675 w 6581775"/>
                <a:gd name="connsiteY23" fmla="*/ 925785 h 1268634"/>
                <a:gd name="connsiteX24" fmla="*/ 3159311 w 6581775"/>
                <a:gd name="connsiteY24" fmla="*/ 949312 h 1268634"/>
                <a:gd name="connsiteX25" fmla="*/ 3290947 w 6581775"/>
                <a:gd name="connsiteY25" fmla="*/ 833392 h 1268634"/>
                <a:gd name="connsiteX26" fmla="*/ 3422582 w 6581775"/>
                <a:gd name="connsiteY26" fmla="*/ 850823 h 1268634"/>
                <a:gd name="connsiteX27" fmla="*/ 3554218 w 6581775"/>
                <a:gd name="connsiteY27" fmla="*/ 739095 h 1268634"/>
                <a:gd name="connsiteX28" fmla="*/ 3685853 w 6581775"/>
                <a:gd name="connsiteY28" fmla="*/ 807294 h 1268634"/>
                <a:gd name="connsiteX29" fmla="*/ 3817489 w 6581775"/>
                <a:gd name="connsiteY29" fmla="*/ 1017987 h 1268634"/>
                <a:gd name="connsiteX30" fmla="*/ 3949124 w 6581775"/>
                <a:gd name="connsiteY30" fmla="*/ 946359 h 1268634"/>
                <a:gd name="connsiteX31" fmla="*/ 4080760 w 6581775"/>
                <a:gd name="connsiteY31" fmla="*/ 1064945 h 1268634"/>
                <a:gd name="connsiteX32" fmla="*/ 4212395 w 6581775"/>
                <a:gd name="connsiteY32" fmla="*/ 1080471 h 1268634"/>
                <a:gd name="connsiteX33" fmla="*/ 4344031 w 6581775"/>
                <a:gd name="connsiteY33" fmla="*/ 1118380 h 1268634"/>
                <a:gd name="connsiteX34" fmla="*/ 4475666 w 6581775"/>
                <a:gd name="connsiteY34" fmla="*/ 1023321 h 1268634"/>
                <a:gd name="connsiteX35" fmla="*/ 4607302 w 6581775"/>
                <a:gd name="connsiteY35" fmla="*/ 1041704 h 1268634"/>
                <a:gd name="connsiteX36" fmla="*/ 4738937 w 6581775"/>
                <a:gd name="connsiteY36" fmla="*/ 1045990 h 1268634"/>
                <a:gd name="connsiteX37" fmla="*/ 4870573 w 6581775"/>
                <a:gd name="connsiteY37" fmla="*/ 1138478 h 1268634"/>
                <a:gd name="connsiteX38" fmla="*/ 5002208 w 6581775"/>
                <a:gd name="connsiteY38" fmla="*/ 1122476 h 1268634"/>
                <a:gd name="connsiteX39" fmla="*/ 5133844 w 6581775"/>
                <a:gd name="connsiteY39" fmla="*/ 1115904 h 1268634"/>
                <a:gd name="connsiteX40" fmla="*/ 5265479 w 6581775"/>
                <a:gd name="connsiteY40" fmla="*/ 1130001 h 1268634"/>
                <a:gd name="connsiteX41" fmla="*/ 5397115 w 6581775"/>
                <a:gd name="connsiteY41" fmla="*/ 1126572 h 1268634"/>
                <a:gd name="connsiteX42" fmla="*/ 5528750 w 6581775"/>
                <a:gd name="connsiteY42" fmla="*/ 1169625 h 1268634"/>
                <a:gd name="connsiteX43" fmla="*/ 5792021 w 6581775"/>
                <a:gd name="connsiteY43" fmla="*/ 1110665 h 1268634"/>
                <a:gd name="connsiteX44" fmla="*/ 5923657 w 6581775"/>
                <a:gd name="connsiteY44" fmla="*/ 1131048 h 1268634"/>
                <a:gd name="connsiteX45" fmla="*/ 6055292 w 6581775"/>
                <a:gd name="connsiteY45" fmla="*/ 1226013 h 1268634"/>
                <a:gd name="connsiteX46" fmla="*/ 6186928 w 6581775"/>
                <a:gd name="connsiteY46" fmla="*/ 1236586 h 1268634"/>
                <a:gd name="connsiteX47" fmla="*/ 6318563 w 6581775"/>
                <a:gd name="connsiteY47" fmla="*/ 1235633 h 1268634"/>
                <a:gd name="connsiteX48" fmla="*/ 6450199 w 6581775"/>
                <a:gd name="connsiteY48" fmla="*/ 1253540 h 1268634"/>
                <a:gd name="connsiteX49" fmla="*/ 6581834 w 6581775"/>
                <a:gd name="connsiteY49" fmla="*/ 1268685 h 1268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581775" h="1268634">
                  <a:moveTo>
                    <a:pt x="59" y="47104"/>
                  </a:moveTo>
                  <a:lnTo>
                    <a:pt x="131695" y="241128"/>
                  </a:lnTo>
                  <a:lnTo>
                    <a:pt x="263330" y="50"/>
                  </a:lnTo>
                  <a:lnTo>
                    <a:pt x="394966" y="499636"/>
                  </a:lnTo>
                  <a:lnTo>
                    <a:pt x="526601" y="741762"/>
                  </a:lnTo>
                  <a:lnTo>
                    <a:pt x="658237" y="451726"/>
                  </a:lnTo>
                  <a:lnTo>
                    <a:pt x="789872" y="768622"/>
                  </a:lnTo>
                  <a:lnTo>
                    <a:pt x="921508" y="509256"/>
                  </a:lnTo>
                  <a:lnTo>
                    <a:pt x="1053143" y="768432"/>
                  </a:lnTo>
                  <a:lnTo>
                    <a:pt x="1184779" y="894638"/>
                  </a:lnTo>
                  <a:lnTo>
                    <a:pt x="1316414" y="973981"/>
                  </a:lnTo>
                  <a:lnTo>
                    <a:pt x="1448050" y="885304"/>
                  </a:lnTo>
                  <a:lnTo>
                    <a:pt x="1579685" y="555834"/>
                  </a:lnTo>
                  <a:lnTo>
                    <a:pt x="1711321" y="1022559"/>
                  </a:lnTo>
                  <a:lnTo>
                    <a:pt x="1842956" y="743857"/>
                  </a:lnTo>
                  <a:lnTo>
                    <a:pt x="1974592" y="735761"/>
                  </a:lnTo>
                  <a:lnTo>
                    <a:pt x="2106227" y="846918"/>
                  </a:lnTo>
                  <a:lnTo>
                    <a:pt x="2237863" y="851966"/>
                  </a:lnTo>
                  <a:lnTo>
                    <a:pt x="2369498" y="976744"/>
                  </a:lnTo>
                  <a:lnTo>
                    <a:pt x="2501133" y="649084"/>
                  </a:lnTo>
                  <a:lnTo>
                    <a:pt x="2632769" y="952360"/>
                  </a:lnTo>
                  <a:lnTo>
                    <a:pt x="2764405" y="854252"/>
                  </a:lnTo>
                  <a:lnTo>
                    <a:pt x="2896040" y="926737"/>
                  </a:lnTo>
                  <a:lnTo>
                    <a:pt x="3027675" y="925785"/>
                  </a:lnTo>
                  <a:lnTo>
                    <a:pt x="3159311" y="949312"/>
                  </a:lnTo>
                  <a:lnTo>
                    <a:pt x="3290947" y="833392"/>
                  </a:lnTo>
                  <a:lnTo>
                    <a:pt x="3422582" y="850823"/>
                  </a:lnTo>
                  <a:lnTo>
                    <a:pt x="3554218" y="739095"/>
                  </a:lnTo>
                  <a:lnTo>
                    <a:pt x="3685853" y="807294"/>
                  </a:lnTo>
                  <a:lnTo>
                    <a:pt x="3817489" y="1017987"/>
                  </a:lnTo>
                  <a:lnTo>
                    <a:pt x="3949124" y="946359"/>
                  </a:lnTo>
                  <a:lnTo>
                    <a:pt x="4080760" y="1064945"/>
                  </a:lnTo>
                  <a:lnTo>
                    <a:pt x="4212395" y="1080471"/>
                  </a:lnTo>
                  <a:lnTo>
                    <a:pt x="4344031" y="1118380"/>
                  </a:lnTo>
                  <a:lnTo>
                    <a:pt x="4475666" y="1023321"/>
                  </a:lnTo>
                  <a:lnTo>
                    <a:pt x="4607302" y="1041704"/>
                  </a:lnTo>
                  <a:lnTo>
                    <a:pt x="4738937" y="1045990"/>
                  </a:lnTo>
                  <a:lnTo>
                    <a:pt x="4870573" y="1138478"/>
                  </a:lnTo>
                  <a:lnTo>
                    <a:pt x="5002208" y="1122476"/>
                  </a:lnTo>
                  <a:lnTo>
                    <a:pt x="5133844" y="1115904"/>
                  </a:lnTo>
                  <a:lnTo>
                    <a:pt x="5265479" y="1130001"/>
                  </a:lnTo>
                  <a:lnTo>
                    <a:pt x="5397115" y="1126572"/>
                  </a:lnTo>
                  <a:lnTo>
                    <a:pt x="5528750" y="1169625"/>
                  </a:lnTo>
                  <a:lnTo>
                    <a:pt x="5792021" y="1110665"/>
                  </a:lnTo>
                  <a:lnTo>
                    <a:pt x="5923657" y="1131048"/>
                  </a:lnTo>
                  <a:lnTo>
                    <a:pt x="6055292" y="1226013"/>
                  </a:lnTo>
                  <a:lnTo>
                    <a:pt x="6186928" y="1236586"/>
                  </a:lnTo>
                  <a:lnTo>
                    <a:pt x="6318563" y="1235633"/>
                  </a:lnTo>
                  <a:lnTo>
                    <a:pt x="6450199" y="1253540"/>
                  </a:lnTo>
                  <a:lnTo>
                    <a:pt x="6581834" y="1268685"/>
                  </a:lnTo>
                </a:path>
              </a:pathLst>
            </a:custGeom>
            <a:noFill/>
            <a:ln w="285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B2586A3D-4F60-D5A6-7527-77D672199692}"/>
                </a:ext>
              </a:extLst>
            </p:cNvPr>
            <p:cNvSpPr/>
            <p:nvPr/>
          </p:nvSpPr>
          <p:spPr>
            <a:xfrm>
              <a:off x="2847975" y="2306574"/>
              <a:ext cx="6581775" cy="2884550"/>
            </a:xfrm>
            <a:custGeom>
              <a:avLst/>
              <a:gdLst>
                <a:gd name="connsiteX0" fmla="*/ 59 w 6581775"/>
                <a:gd name="connsiteY0" fmla="*/ 2321388 h 2884550"/>
                <a:gd name="connsiteX1" fmla="*/ 131695 w 6581775"/>
                <a:gd name="connsiteY1" fmla="*/ 1533575 h 2884550"/>
                <a:gd name="connsiteX2" fmla="*/ 263330 w 6581775"/>
                <a:gd name="connsiteY2" fmla="*/ 50 h 2884550"/>
                <a:gd name="connsiteX3" fmla="*/ 394966 w 6581775"/>
                <a:gd name="connsiteY3" fmla="*/ 2533700 h 2884550"/>
                <a:gd name="connsiteX4" fmla="*/ 526601 w 6581775"/>
                <a:gd name="connsiteY4" fmla="*/ 2098408 h 2884550"/>
                <a:gd name="connsiteX5" fmla="*/ 658237 w 6581775"/>
                <a:gd name="connsiteY5" fmla="*/ 1742077 h 2884550"/>
                <a:gd name="connsiteX6" fmla="*/ 789872 w 6581775"/>
                <a:gd name="connsiteY6" fmla="*/ 2228614 h 2884550"/>
                <a:gd name="connsiteX7" fmla="*/ 921508 w 6581775"/>
                <a:gd name="connsiteY7" fmla="*/ 1851139 h 2884550"/>
                <a:gd name="connsiteX8" fmla="*/ 1053143 w 6581775"/>
                <a:gd name="connsiteY8" fmla="*/ 2315958 h 2884550"/>
                <a:gd name="connsiteX9" fmla="*/ 1184779 w 6581775"/>
                <a:gd name="connsiteY9" fmla="*/ 2210326 h 2884550"/>
                <a:gd name="connsiteX10" fmla="*/ 1316414 w 6581775"/>
                <a:gd name="connsiteY10" fmla="*/ 2285383 h 2884550"/>
                <a:gd name="connsiteX11" fmla="*/ 1448050 w 6581775"/>
                <a:gd name="connsiteY11" fmla="*/ 2517412 h 2884550"/>
                <a:gd name="connsiteX12" fmla="*/ 1579685 w 6581775"/>
                <a:gd name="connsiteY12" fmla="*/ 1365268 h 2884550"/>
                <a:gd name="connsiteX13" fmla="*/ 1711321 w 6581775"/>
                <a:gd name="connsiteY13" fmla="*/ 2552464 h 2884550"/>
                <a:gd name="connsiteX14" fmla="*/ 1842956 w 6581775"/>
                <a:gd name="connsiteY14" fmla="*/ 1880285 h 2884550"/>
                <a:gd name="connsiteX15" fmla="*/ 1974592 w 6581775"/>
                <a:gd name="connsiteY15" fmla="*/ 2294908 h 2884550"/>
                <a:gd name="connsiteX16" fmla="*/ 2106227 w 6581775"/>
                <a:gd name="connsiteY16" fmla="*/ 1861711 h 2884550"/>
                <a:gd name="connsiteX17" fmla="*/ 2237863 w 6581775"/>
                <a:gd name="connsiteY17" fmla="*/ 2073547 h 2884550"/>
                <a:gd name="connsiteX18" fmla="*/ 2369498 w 6581775"/>
                <a:gd name="connsiteY18" fmla="*/ 2461977 h 2884550"/>
                <a:gd name="connsiteX19" fmla="*/ 2501133 w 6581775"/>
                <a:gd name="connsiteY19" fmla="*/ 2535891 h 2884550"/>
                <a:gd name="connsiteX20" fmla="*/ 2632769 w 6581775"/>
                <a:gd name="connsiteY20" fmla="*/ 2692101 h 2884550"/>
                <a:gd name="connsiteX21" fmla="*/ 2764405 w 6581775"/>
                <a:gd name="connsiteY21" fmla="*/ 2576563 h 2884550"/>
                <a:gd name="connsiteX22" fmla="*/ 2896040 w 6581775"/>
                <a:gd name="connsiteY22" fmla="*/ 1973344 h 2884550"/>
                <a:gd name="connsiteX23" fmla="*/ 3027675 w 6581775"/>
                <a:gd name="connsiteY23" fmla="*/ 2751251 h 2884550"/>
                <a:gd name="connsiteX24" fmla="*/ 3159311 w 6581775"/>
                <a:gd name="connsiteY24" fmla="*/ 2689243 h 2884550"/>
                <a:gd name="connsiteX25" fmla="*/ 3290947 w 6581775"/>
                <a:gd name="connsiteY25" fmla="*/ 2567990 h 2884550"/>
                <a:gd name="connsiteX26" fmla="*/ 3422582 w 6581775"/>
                <a:gd name="connsiteY26" fmla="*/ 2596660 h 2884550"/>
                <a:gd name="connsiteX27" fmla="*/ 3554218 w 6581775"/>
                <a:gd name="connsiteY27" fmla="*/ 2415209 h 2884550"/>
                <a:gd name="connsiteX28" fmla="*/ 3685853 w 6581775"/>
                <a:gd name="connsiteY28" fmla="*/ 2397397 h 2884550"/>
                <a:gd name="connsiteX29" fmla="*/ 3817489 w 6581775"/>
                <a:gd name="connsiteY29" fmla="*/ 2574277 h 2884550"/>
                <a:gd name="connsiteX30" fmla="*/ 3949124 w 6581775"/>
                <a:gd name="connsiteY30" fmla="*/ 2651810 h 2884550"/>
                <a:gd name="connsiteX31" fmla="*/ 4080760 w 6581775"/>
                <a:gd name="connsiteY31" fmla="*/ 2748394 h 2884550"/>
                <a:gd name="connsiteX32" fmla="*/ 4212395 w 6581775"/>
                <a:gd name="connsiteY32" fmla="*/ 2729439 h 2884550"/>
                <a:gd name="connsiteX33" fmla="*/ 4344031 w 6581775"/>
                <a:gd name="connsiteY33" fmla="*/ 2615996 h 2884550"/>
                <a:gd name="connsiteX34" fmla="*/ 4475666 w 6581775"/>
                <a:gd name="connsiteY34" fmla="*/ 2714389 h 2884550"/>
                <a:gd name="connsiteX35" fmla="*/ 4607302 w 6581775"/>
                <a:gd name="connsiteY35" fmla="*/ 2735535 h 2884550"/>
                <a:gd name="connsiteX36" fmla="*/ 4738937 w 6581775"/>
                <a:gd name="connsiteY36" fmla="*/ 2708484 h 2884550"/>
                <a:gd name="connsiteX37" fmla="*/ 4870573 w 6581775"/>
                <a:gd name="connsiteY37" fmla="*/ 2722486 h 2884550"/>
                <a:gd name="connsiteX38" fmla="*/ 5002208 w 6581775"/>
                <a:gd name="connsiteY38" fmla="*/ 2760395 h 2884550"/>
                <a:gd name="connsiteX39" fmla="*/ 5133844 w 6581775"/>
                <a:gd name="connsiteY39" fmla="*/ 2742583 h 2884550"/>
                <a:gd name="connsiteX40" fmla="*/ 5265479 w 6581775"/>
                <a:gd name="connsiteY40" fmla="*/ 2749060 h 2884550"/>
                <a:gd name="connsiteX41" fmla="*/ 5397115 w 6581775"/>
                <a:gd name="connsiteY41" fmla="*/ 2676956 h 2884550"/>
                <a:gd name="connsiteX42" fmla="*/ 5528750 w 6581775"/>
                <a:gd name="connsiteY42" fmla="*/ 2780874 h 2884550"/>
                <a:gd name="connsiteX43" fmla="*/ 5660386 w 6581775"/>
                <a:gd name="connsiteY43" fmla="*/ 2703245 h 2884550"/>
                <a:gd name="connsiteX44" fmla="*/ 5792021 w 6581775"/>
                <a:gd name="connsiteY44" fmla="*/ 2665621 h 2884550"/>
                <a:gd name="connsiteX45" fmla="*/ 5923657 w 6581775"/>
                <a:gd name="connsiteY45" fmla="*/ 2648857 h 2884550"/>
                <a:gd name="connsiteX46" fmla="*/ 6055292 w 6581775"/>
                <a:gd name="connsiteY46" fmla="*/ 2841358 h 2884550"/>
                <a:gd name="connsiteX47" fmla="*/ 6318563 w 6581775"/>
                <a:gd name="connsiteY47" fmla="*/ 2844882 h 2884550"/>
                <a:gd name="connsiteX48" fmla="*/ 6450199 w 6581775"/>
                <a:gd name="connsiteY48" fmla="*/ 2865265 h 2884550"/>
                <a:gd name="connsiteX49" fmla="*/ 6581834 w 6581775"/>
                <a:gd name="connsiteY49" fmla="*/ 2884601 h 2884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581775" h="2884550">
                  <a:moveTo>
                    <a:pt x="59" y="2321388"/>
                  </a:moveTo>
                  <a:lnTo>
                    <a:pt x="131695" y="1533575"/>
                  </a:lnTo>
                  <a:lnTo>
                    <a:pt x="263330" y="50"/>
                  </a:lnTo>
                  <a:lnTo>
                    <a:pt x="394966" y="2533700"/>
                  </a:lnTo>
                  <a:lnTo>
                    <a:pt x="526601" y="2098408"/>
                  </a:lnTo>
                  <a:lnTo>
                    <a:pt x="658237" y="1742077"/>
                  </a:lnTo>
                  <a:lnTo>
                    <a:pt x="789872" y="2228614"/>
                  </a:lnTo>
                  <a:lnTo>
                    <a:pt x="921508" y="1851139"/>
                  </a:lnTo>
                  <a:lnTo>
                    <a:pt x="1053143" y="2315958"/>
                  </a:lnTo>
                  <a:lnTo>
                    <a:pt x="1184779" y="2210326"/>
                  </a:lnTo>
                  <a:lnTo>
                    <a:pt x="1316414" y="2285383"/>
                  </a:lnTo>
                  <a:lnTo>
                    <a:pt x="1448050" y="2517412"/>
                  </a:lnTo>
                  <a:lnTo>
                    <a:pt x="1579685" y="1365268"/>
                  </a:lnTo>
                  <a:lnTo>
                    <a:pt x="1711321" y="2552464"/>
                  </a:lnTo>
                  <a:lnTo>
                    <a:pt x="1842956" y="1880285"/>
                  </a:lnTo>
                  <a:lnTo>
                    <a:pt x="1974592" y="2294908"/>
                  </a:lnTo>
                  <a:lnTo>
                    <a:pt x="2106227" y="1861711"/>
                  </a:lnTo>
                  <a:lnTo>
                    <a:pt x="2237863" y="2073547"/>
                  </a:lnTo>
                  <a:lnTo>
                    <a:pt x="2369498" y="2461977"/>
                  </a:lnTo>
                  <a:lnTo>
                    <a:pt x="2501133" y="2535891"/>
                  </a:lnTo>
                  <a:lnTo>
                    <a:pt x="2632769" y="2692101"/>
                  </a:lnTo>
                  <a:lnTo>
                    <a:pt x="2764405" y="2576563"/>
                  </a:lnTo>
                  <a:lnTo>
                    <a:pt x="2896040" y="1973344"/>
                  </a:lnTo>
                  <a:lnTo>
                    <a:pt x="3027675" y="2751251"/>
                  </a:lnTo>
                  <a:lnTo>
                    <a:pt x="3159311" y="2689243"/>
                  </a:lnTo>
                  <a:lnTo>
                    <a:pt x="3290947" y="2567990"/>
                  </a:lnTo>
                  <a:lnTo>
                    <a:pt x="3422582" y="2596660"/>
                  </a:lnTo>
                  <a:lnTo>
                    <a:pt x="3554218" y="2415209"/>
                  </a:lnTo>
                  <a:lnTo>
                    <a:pt x="3685853" y="2397397"/>
                  </a:lnTo>
                  <a:lnTo>
                    <a:pt x="3817489" y="2574277"/>
                  </a:lnTo>
                  <a:lnTo>
                    <a:pt x="3949124" y="2651810"/>
                  </a:lnTo>
                  <a:lnTo>
                    <a:pt x="4080760" y="2748394"/>
                  </a:lnTo>
                  <a:lnTo>
                    <a:pt x="4212395" y="2729439"/>
                  </a:lnTo>
                  <a:lnTo>
                    <a:pt x="4344031" y="2615996"/>
                  </a:lnTo>
                  <a:lnTo>
                    <a:pt x="4475666" y="2714389"/>
                  </a:lnTo>
                  <a:lnTo>
                    <a:pt x="4607302" y="2735535"/>
                  </a:lnTo>
                  <a:lnTo>
                    <a:pt x="4738937" y="2708484"/>
                  </a:lnTo>
                  <a:lnTo>
                    <a:pt x="4870573" y="2722486"/>
                  </a:lnTo>
                  <a:lnTo>
                    <a:pt x="5002208" y="2760395"/>
                  </a:lnTo>
                  <a:lnTo>
                    <a:pt x="5133844" y="2742583"/>
                  </a:lnTo>
                  <a:lnTo>
                    <a:pt x="5265479" y="2749060"/>
                  </a:lnTo>
                  <a:lnTo>
                    <a:pt x="5397115" y="2676956"/>
                  </a:lnTo>
                  <a:lnTo>
                    <a:pt x="5528750" y="2780874"/>
                  </a:lnTo>
                  <a:lnTo>
                    <a:pt x="5660386" y="2703245"/>
                  </a:lnTo>
                  <a:lnTo>
                    <a:pt x="5792021" y="2665621"/>
                  </a:lnTo>
                  <a:lnTo>
                    <a:pt x="5923657" y="2648857"/>
                  </a:lnTo>
                  <a:lnTo>
                    <a:pt x="6055292" y="2841358"/>
                  </a:lnTo>
                  <a:lnTo>
                    <a:pt x="6318563" y="2844882"/>
                  </a:lnTo>
                  <a:lnTo>
                    <a:pt x="6450199" y="2865265"/>
                  </a:lnTo>
                  <a:lnTo>
                    <a:pt x="6581834" y="2884601"/>
                  </a:lnTo>
                </a:path>
              </a:pathLst>
            </a:custGeom>
            <a:noFill/>
            <a:ln w="28575" cap="flat">
              <a:solidFill>
                <a:srgbClr val="FF7F0E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6" name="Freeform 45">
            <a:extLst>
              <a:ext uri="{FF2B5EF4-FFF2-40B4-BE49-F238E27FC236}">
                <a16:creationId xmlns:a16="http://schemas.microsoft.com/office/drawing/2014/main" id="{46E08470-592E-493F-BEB7-1DEEB9A158A3}"/>
              </a:ext>
            </a:extLst>
          </p:cNvPr>
          <p:cNvSpPr/>
          <p:nvPr/>
        </p:nvSpPr>
        <p:spPr>
          <a:xfrm>
            <a:off x="2286000" y="10477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3FF3D5C2-C04E-B76C-18A1-E7C27FD35AD6}"/>
              </a:ext>
            </a:extLst>
          </p:cNvPr>
          <p:cNvSpPr/>
          <p:nvPr/>
        </p:nvSpPr>
        <p:spPr>
          <a:xfrm>
            <a:off x="2838450" y="1524000"/>
            <a:ext cx="9525" cy="3667125"/>
          </a:xfrm>
          <a:custGeom>
            <a:avLst/>
            <a:gdLst>
              <a:gd name="connsiteX0" fmla="*/ 0 w 9525"/>
              <a:gd name="connsiteY0" fmla="*/ 0 h 3667125"/>
              <a:gd name="connsiteX1" fmla="*/ 0 w 9525"/>
              <a:gd name="connsiteY1" fmla="*/ 3667125 h 3667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667125">
                <a:moveTo>
                  <a:pt x="0" y="0"/>
                </a:moveTo>
                <a:lnTo>
                  <a:pt x="0" y="3667125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75" name="Graphic 2">
            <a:extLst>
              <a:ext uri="{FF2B5EF4-FFF2-40B4-BE49-F238E27FC236}">
                <a16:creationId xmlns:a16="http://schemas.microsoft.com/office/drawing/2014/main" id="{AD69FBC2-711E-BDA5-55CC-70243EA22B0E}"/>
              </a:ext>
            </a:extLst>
          </p:cNvPr>
          <p:cNvGrpSpPr/>
          <p:nvPr/>
        </p:nvGrpSpPr>
        <p:grpSpPr>
          <a:xfrm>
            <a:off x="2568807" y="1411223"/>
            <a:ext cx="288862" cy="3945577"/>
            <a:chOff x="2596515" y="1411223"/>
            <a:chExt cx="288862" cy="3945577"/>
          </a:xfrm>
          <a:solidFill>
            <a:srgbClr val="2A3F5F"/>
          </a:solidFill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1F30986-8975-2A11-7BE3-1FB9D7E35A4E}"/>
                </a:ext>
              </a:extLst>
            </p:cNvPr>
            <p:cNvSpPr txBox="1"/>
            <p:nvPr/>
          </p:nvSpPr>
          <p:spPr>
            <a:xfrm>
              <a:off x="2596515" y="50182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8BC368B-E62C-C651-5DDA-7E1BFB87B67A}"/>
                </a:ext>
              </a:extLst>
            </p:cNvPr>
            <p:cNvSpPr txBox="1"/>
            <p:nvPr/>
          </p:nvSpPr>
          <p:spPr>
            <a:xfrm>
              <a:off x="2596515" y="441712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B0F17F0-54A5-49C9-BF32-97AE5C58912E}"/>
                </a:ext>
              </a:extLst>
            </p:cNvPr>
            <p:cNvSpPr txBox="1"/>
            <p:nvPr/>
          </p:nvSpPr>
          <p:spPr>
            <a:xfrm>
              <a:off x="2596515" y="38159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E88CB05-6761-6379-D1D2-ABF149422665}"/>
                </a:ext>
              </a:extLst>
            </p:cNvPr>
            <p:cNvSpPr txBox="1"/>
            <p:nvPr/>
          </p:nvSpPr>
          <p:spPr>
            <a:xfrm>
              <a:off x="2596515" y="321478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4A08817-FAF8-FF48-52EA-40DB3BF7D8E1}"/>
                </a:ext>
              </a:extLst>
            </p:cNvPr>
            <p:cNvSpPr txBox="1"/>
            <p:nvPr/>
          </p:nvSpPr>
          <p:spPr>
            <a:xfrm>
              <a:off x="2596515" y="261356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7D66A58-5FEE-5ED9-B952-D344D86C65B0}"/>
                </a:ext>
              </a:extLst>
            </p:cNvPr>
            <p:cNvSpPr txBox="1"/>
            <p:nvPr/>
          </p:nvSpPr>
          <p:spPr>
            <a:xfrm>
              <a:off x="2596515" y="201244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1845E59-9FC9-9B29-A6B0-FFF1E581D91C}"/>
                </a:ext>
              </a:extLst>
            </p:cNvPr>
            <p:cNvSpPr txBox="1"/>
            <p:nvPr/>
          </p:nvSpPr>
          <p:spPr>
            <a:xfrm>
              <a:off x="2596515" y="141122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928837BA-734C-F136-1359-BDB9C458307C}"/>
              </a:ext>
            </a:extLst>
          </p:cNvPr>
          <p:cNvSpPr txBox="1"/>
          <p:nvPr/>
        </p:nvSpPr>
        <p:spPr>
          <a:xfrm>
            <a:off x="5066347" y="5432107"/>
            <a:ext cx="2170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>
                <a:ea typeface="Open Sans"/>
                <a:cs typeface="Open Sans"/>
                <a:sym typeface="Open Sans"/>
                <a:rtl val="0"/>
              </a:rPr>
              <a:t>Number of clusters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29970E6-8CF4-77FB-9341-7340960309A3}"/>
              </a:ext>
            </a:extLst>
          </p:cNvPr>
          <p:cNvSpPr txBox="1"/>
          <p:nvPr/>
        </p:nvSpPr>
        <p:spPr>
          <a:xfrm rot="16200000">
            <a:off x="431786" y="3157507"/>
            <a:ext cx="39751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ea typeface="Open Sans"/>
                <a:cs typeface="Open Sans"/>
                <a:sym typeface="Open Sans"/>
                <a:rtl val="0"/>
              </a:rPr>
              <a:t>Mean Absolute Percentage Error</a:t>
            </a:r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 [%]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2E39232-A5E5-1610-2EE6-EE8ED76D23C1}"/>
                  </a:ext>
                </a:extLst>
              </p:cNvPr>
              <p:cNvSpPr txBox="1"/>
              <p:nvPr/>
            </p:nvSpPr>
            <p:spPr>
              <a:xfrm>
                <a:off x="3826209" y="1181458"/>
                <a:ext cx="224744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accent2"/>
                    </a:solidFill>
                  </a:rPr>
                  <a:t>Score for </a:t>
                </a:r>
              </a:p>
              <a:p>
                <a:r>
                  <a:rPr lang="en-US" b="1" dirty="0">
                    <a:solidFill>
                      <a:schemeClr val="accent2"/>
                    </a:solidFill>
                  </a:rPr>
                  <a:t>Adjusted weeks</a:t>
                </a:r>
              </a:p>
              <a:p>
                <a14:m>
                  <m:oMath xmlns:m="http://schemas.openxmlformats.org/officeDocument/2006/math">
                    <m:r>
                      <a:rPr lang="en-F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b="1" dirty="0">
                    <a:solidFill>
                      <a:schemeClr val="accent2"/>
                    </a:solidFill>
                  </a:rPr>
                  <a:t> [1, 5] kWp</a:t>
                </a:r>
              </a:p>
              <a:p>
                <a14:m>
                  <m:oMath xmlns:m="http://schemas.openxmlformats.org/officeDocument/2006/math">
                    <m:r>
                      <a:rPr lang="en-FR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b="1" dirty="0">
                    <a:solidFill>
                      <a:schemeClr val="accent2"/>
                    </a:solidFill>
                  </a:rPr>
                  <a:t> [0, 10] kWh</a:t>
                </a: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2E39232-A5E5-1610-2EE6-EE8ED76D23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6209" y="1181458"/>
                <a:ext cx="2247448" cy="1200329"/>
              </a:xfrm>
              <a:prstGeom prst="rect">
                <a:avLst/>
              </a:prstGeom>
              <a:blipFill>
                <a:blip r:embed="rId2"/>
                <a:stretch>
                  <a:fillRect l="-2247" t="-3158" b="-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35D88CA-5617-3687-63B3-29689A5840D7}"/>
              </a:ext>
            </a:extLst>
          </p:cNvPr>
          <p:cNvCxnSpPr>
            <a:cxnSpLocks/>
          </p:cNvCxnSpPr>
          <p:nvPr/>
        </p:nvCxnSpPr>
        <p:spPr>
          <a:xfrm>
            <a:off x="4435775" y="2391312"/>
            <a:ext cx="0" cy="1213621"/>
          </a:xfrm>
          <a:prstGeom prst="straightConnector1">
            <a:avLst/>
          </a:prstGeom>
          <a:ln w="19050">
            <a:solidFill>
              <a:srgbClr val="FF7F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B2818AA0-931F-2883-7C9E-23F188357A63}"/>
              </a:ext>
            </a:extLst>
          </p:cNvPr>
          <p:cNvSpPr txBox="1"/>
          <p:nvPr/>
        </p:nvSpPr>
        <p:spPr>
          <a:xfrm>
            <a:off x="5049219" y="2691657"/>
            <a:ext cx="1884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Score for 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actual weeks 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7CF7235-E5A0-61BC-3B13-014125EAE72B}"/>
              </a:ext>
            </a:extLst>
          </p:cNvPr>
          <p:cNvCxnSpPr>
            <a:cxnSpLocks/>
          </p:cNvCxnSpPr>
          <p:nvPr/>
        </p:nvCxnSpPr>
        <p:spPr>
          <a:xfrm>
            <a:off x="5490210" y="3309216"/>
            <a:ext cx="0" cy="1107907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6D2BAA17-CD57-8B65-B8EF-06DADA16F62F}"/>
              </a:ext>
            </a:extLst>
          </p:cNvPr>
          <p:cNvSpPr txBox="1"/>
          <p:nvPr/>
        </p:nvSpPr>
        <p:spPr>
          <a:xfrm>
            <a:off x="6533769" y="3255087"/>
            <a:ext cx="1884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Score for </a:t>
            </a:r>
          </a:p>
          <a:p>
            <a:r>
              <a:rPr lang="en-US" dirty="0"/>
              <a:t>adjusted weeks 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119126D-4AB0-58B2-A88C-FC6834D8412B}"/>
              </a:ext>
            </a:extLst>
          </p:cNvPr>
          <p:cNvCxnSpPr>
            <a:cxnSpLocks/>
          </p:cNvCxnSpPr>
          <p:nvPr/>
        </p:nvCxnSpPr>
        <p:spPr>
          <a:xfrm>
            <a:off x="6974944" y="3901418"/>
            <a:ext cx="18311" cy="10215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E9D04E8-091D-EA8C-5535-79137F42E8B7}"/>
              </a:ext>
            </a:extLst>
          </p:cNvPr>
          <p:cNvCxnSpPr>
            <a:cxnSpLocks/>
          </p:cNvCxnSpPr>
          <p:nvPr/>
        </p:nvCxnSpPr>
        <p:spPr>
          <a:xfrm>
            <a:off x="2838450" y="4850412"/>
            <a:ext cx="2446020" cy="0"/>
          </a:xfrm>
          <a:prstGeom prst="line">
            <a:avLst/>
          </a:prstGeom>
          <a:ln w="38100">
            <a:solidFill>
              <a:srgbClr val="C00000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C64C61CF-5CD8-5185-B632-394D556656D1}"/>
              </a:ext>
            </a:extLst>
          </p:cNvPr>
          <p:cNvSpPr txBox="1"/>
          <p:nvPr/>
        </p:nvSpPr>
        <p:spPr>
          <a:xfrm>
            <a:off x="2786464" y="4843290"/>
            <a:ext cx="1281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K = 5 weeks</a:t>
            </a:r>
          </a:p>
        </p:txBody>
      </p:sp>
    </p:spTree>
    <p:extLst>
      <p:ext uri="{BB962C8B-B14F-4D97-AF65-F5344CB8AC3E}">
        <p14:creationId xmlns:p14="http://schemas.microsoft.com/office/powerpoint/2010/main" val="3373143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aphic 2">
            <a:extLst>
              <a:ext uri="{FF2B5EF4-FFF2-40B4-BE49-F238E27FC236}">
                <a16:creationId xmlns:a16="http://schemas.microsoft.com/office/drawing/2014/main" id="{AFA67108-1B02-FFBE-1720-C499644314E2}"/>
              </a:ext>
            </a:extLst>
          </p:cNvPr>
          <p:cNvGrpSpPr/>
          <p:nvPr/>
        </p:nvGrpSpPr>
        <p:grpSpPr>
          <a:xfrm>
            <a:off x="2411991" y="1510569"/>
            <a:ext cx="498411" cy="3746790"/>
            <a:chOff x="2460117" y="1510569"/>
            <a:chExt cx="498411" cy="3746790"/>
          </a:xfrm>
          <a:solidFill>
            <a:srgbClr val="2A3F5F"/>
          </a:solidFill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F68A9F5-047A-5B57-F9C6-FB9F4E36F6D4}"/>
                </a:ext>
              </a:extLst>
            </p:cNvPr>
            <p:cNvSpPr txBox="1"/>
            <p:nvPr/>
          </p:nvSpPr>
          <p:spPr>
            <a:xfrm>
              <a:off x="2669666" y="49188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D5F2B41-AB31-5D0A-C2BC-5D15F9C94340}"/>
                </a:ext>
              </a:extLst>
            </p:cNvPr>
            <p:cNvSpPr txBox="1"/>
            <p:nvPr/>
          </p:nvSpPr>
          <p:spPr>
            <a:xfrm>
              <a:off x="2564892" y="457800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33EF375-6C4D-63BD-ABC8-47463C6BE8FE}"/>
                </a:ext>
              </a:extLst>
            </p:cNvPr>
            <p:cNvSpPr txBox="1"/>
            <p:nvPr/>
          </p:nvSpPr>
          <p:spPr>
            <a:xfrm>
              <a:off x="2564892" y="423719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06C986-6309-E544-6607-77AE76CAE9F0}"/>
                </a:ext>
              </a:extLst>
            </p:cNvPr>
            <p:cNvSpPr txBox="1"/>
            <p:nvPr/>
          </p:nvSpPr>
          <p:spPr>
            <a:xfrm>
              <a:off x="2564892" y="3896391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82C00C4-A13B-9D39-081A-C7E049A95755}"/>
                </a:ext>
              </a:extLst>
            </p:cNvPr>
            <p:cNvSpPr txBox="1"/>
            <p:nvPr/>
          </p:nvSpPr>
          <p:spPr>
            <a:xfrm>
              <a:off x="2564892" y="355558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19C5A3E-19CB-5A1C-18D6-69601266AA4B}"/>
                </a:ext>
              </a:extLst>
            </p:cNvPr>
            <p:cNvSpPr txBox="1"/>
            <p:nvPr/>
          </p:nvSpPr>
          <p:spPr>
            <a:xfrm>
              <a:off x="2564892" y="321468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72AC18C-F31B-10AE-B3A0-36321457C1D8}"/>
                </a:ext>
              </a:extLst>
            </p:cNvPr>
            <p:cNvSpPr txBox="1"/>
            <p:nvPr/>
          </p:nvSpPr>
          <p:spPr>
            <a:xfrm>
              <a:off x="2564892" y="287388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B5C1F0A-95BF-7014-A5CF-AB7FB65199D4}"/>
                </a:ext>
              </a:extLst>
            </p:cNvPr>
            <p:cNvSpPr txBox="1"/>
            <p:nvPr/>
          </p:nvSpPr>
          <p:spPr>
            <a:xfrm>
              <a:off x="2564892" y="253307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70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C21597A-19E4-0123-1C48-CB50B03C09DA}"/>
                </a:ext>
              </a:extLst>
            </p:cNvPr>
            <p:cNvSpPr txBox="1"/>
            <p:nvPr/>
          </p:nvSpPr>
          <p:spPr>
            <a:xfrm>
              <a:off x="2564892" y="219227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2E0175B5-B4F0-D85F-9AEA-AF705E257335}"/>
                </a:ext>
              </a:extLst>
            </p:cNvPr>
            <p:cNvSpPr txBox="1"/>
            <p:nvPr/>
          </p:nvSpPr>
          <p:spPr>
            <a:xfrm>
              <a:off x="2564892" y="18514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90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38C336C-6666-112B-D75C-F55397529BA3}"/>
                </a:ext>
              </a:extLst>
            </p:cNvPr>
            <p:cNvSpPr txBox="1"/>
            <p:nvPr/>
          </p:nvSpPr>
          <p:spPr>
            <a:xfrm>
              <a:off x="2460117" y="1510569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</p:grpSp>
      <p:grpSp>
        <p:nvGrpSpPr>
          <p:cNvPr id="7" name="Graphic 2">
            <a:extLst>
              <a:ext uri="{FF2B5EF4-FFF2-40B4-BE49-F238E27FC236}">
                <a16:creationId xmlns:a16="http://schemas.microsoft.com/office/drawing/2014/main" id="{83C28132-6048-BBD0-DC83-7D16F6EA4D2F}"/>
              </a:ext>
            </a:extLst>
          </p:cNvPr>
          <p:cNvGrpSpPr/>
          <p:nvPr/>
        </p:nvGrpSpPr>
        <p:grpSpPr>
          <a:xfrm>
            <a:off x="2921127" y="1524000"/>
            <a:ext cx="6353175" cy="3667125"/>
            <a:chOff x="2921127" y="1524000"/>
            <a:chExt cx="6353175" cy="3667125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EC4187A7-496B-18D7-D991-F12EA037C1DC}"/>
                </a:ext>
              </a:extLst>
            </p:cNvPr>
            <p:cNvGrpSpPr/>
            <p:nvPr/>
          </p:nvGrpSpPr>
          <p:grpSpPr>
            <a:xfrm>
              <a:off x="3237166" y="1524000"/>
              <a:ext cx="6005512" cy="3667125"/>
              <a:chOff x="3237166" y="1524000"/>
              <a:chExt cx="6005512" cy="3667125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D6AA93F4-B08A-1D29-3F3E-3CDE64DA77A0}"/>
                  </a:ext>
                </a:extLst>
              </p:cNvPr>
              <p:cNvSpPr/>
              <p:nvPr/>
            </p:nvSpPr>
            <p:spPr>
              <a:xfrm>
                <a:off x="3237166" y="1524000"/>
                <a:ext cx="9525" cy="3667125"/>
              </a:xfrm>
              <a:custGeom>
                <a:avLst/>
                <a:gdLst>
                  <a:gd name="connsiteX0" fmla="*/ 116 w 9525"/>
                  <a:gd name="connsiteY0" fmla="*/ 0 h 3667125"/>
                  <a:gd name="connsiteX1" fmla="*/ 116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116" y="0"/>
                    </a:moveTo>
                    <a:lnTo>
                      <a:pt x="116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5CF9CBBC-A14F-E751-7954-B4FBFBF7D98B}"/>
                  </a:ext>
                </a:extLst>
              </p:cNvPr>
              <p:cNvSpPr/>
              <p:nvPr/>
            </p:nvSpPr>
            <p:spPr>
              <a:xfrm>
                <a:off x="3553301" y="1524000"/>
                <a:ext cx="9525" cy="3667125"/>
              </a:xfrm>
              <a:custGeom>
                <a:avLst/>
                <a:gdLst>
                  <a:gd name="connsiteX0" fmla="*/ 149 w 9525"/>
                  <a:gd name="connsiteY0" fmla="*/ 0 h 3667125"/>
                  <a:gd name="connsiteX1" fmla="*/ 149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149" y="0"/>
                    </a:moveTo>
                    <a:lnTo>
                      <a:pt x="149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F09BCB04-71BB-8A03-D5E4-74A6D9FAEDD5}"/>
                  </a:ext>
                </a:extLst>
              </p:cNvPr>
              <p:cNvSpPr/>
              <p:nvPr/>
            </p:nvSpPr>
            <p:spPr>
              <a:xfrm>
                <a:off x="3869340" y="1524000"/>
                <a:ext cx="9525" cy="3667125"/>
              </a:xfrm>
              <a:custGeom>
                <a:avLst/>
                <a:gdLst>
                  <a:gd name="connsiteX0" fmla="*/ 183 w 9525"/>
                  <a:gd name="connsiteY0" fmla="*/ 0 h 3667125"/>
                  <a:gd name="connsiteX1" fmla="*/ 183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183" y="0"/>
                    </a:moveTo>
                    <a:lnTo>
                      <a:pt x="183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57371A30-6871-1604-9FCD-3E3E6A29D4F5}"/>
                  </a:ext>
                </a:extLst>
              </p:cNvPr>
              <p:cNvSpPr/>
              <p:nvPr/>
            </p:nvSpPr>
            <p:spPr>
              <a:xfrm>
                <a:off x="4185475" y="1524000"/>
                <a:ext cx="9525" cy="3667125"/>
              </a:xfrm>
              <a:custGeom>
                <a:avLst/>
                <a:gdLst>
                  <a:gd name="connsiteX0" fmla="*/ 216 w 9525"/>
                  <a:gd name="connsiteY0" fmla="*/ 0 h 3667125"/>
                  <a:gd name="connsiteX1" fmla="*/ 216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216" y="0"/>
                    </a:moveTo>
                    <a:lnTo>
                      <a:pt x="216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77EF6B94-2312-C2BB-C883-CBA7EEABFE6F}"/>
                  </a:ext>
                </a:extLst>
              </p:cNvPr>
              <p:cNvSpPr/>
              <p:nvPr/>
            </p:nvSpPr>
            <p:spPr>
              <a:xfrm>
                <a:off x="4501515" y="1524000"/>
                <a:ext cx="9525" cy="3667125"/>
              </a:xfrm>
              <a:custGeom>
                <a:avLst/>
                <a:gdLst>
                  <a:gd name="connsiteX0" fmla="*/ 249 w 9525"/>
                  <a:gd name="connsiteY0" fmla="*/ 0 h 3667125"/>
                  <a:gd name="connsiteX1" fmla="*/ 249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249" y="0"/>
                    </a:moveTo>
                    <a:lnTo>
                      <a:pt x="249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418B1391-28C8-762A-1B50-7889225A423F}"/>
                  </a:ext>
                </a:extLst>
              </p:cNvPr>
              <p:cNvSpPr/>
              <p:nvPr/>
            </p:nvSpPr>
            <p:spPr>
              <a:xfrm>
                <a:off x="4817554" y="1524000"/>
                <a:ext cx="9525" cy="3667125"/>
              </a:xfrm>
              <a:custGeom>
                <a:avLst/>
                <a:gdLst>
                  <a:gd name="connsiteX0" fmla="*/ 282 w 9525"/>
                  <a:gd name="connsiteY0" fmla="*/ 0 h 3667125"/>
                  <a:gd name="connsiteX1" fmla="*/ 282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282" y="0"/>
                    </a:moveTo>
                    <a:lnTo>
                      <a:pt x="282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67D9EF03-F5ED-A8E3-4A2B-42446FC06A00}"/>
                  </a:ext>
                </a:extLst>
              </p:cNvPr>
              <p:cNvSpPr/>
              <p:nvPr/>
            </p:nvSpPr>
            <p:spPr>
              <a:xfrm>
                <a:off x="5133689" y="1524000"/>
                <a:ext cx="9525" cy="3667125"/>
              </a:xfrm>
              <a:custGeom>
                <a:avLst/>
                <a:gdLst>
                  <a:gd name="connsiteX0" fmla="*/ 315 w 9525"/>
                  <a:gd name="connsiteY0" fmla="*/ 0 h 3667125"/>
                  <a:gd name="connsiteX1" fmla="*/ 315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315" y="0"/>
                    </a:moveTo>
                    <a:lnTo>
                      <a:pt x="315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E2818CE9-D2AE-AE4B-2718-B01B892E20A0}"/>
                  </a:ext>
                </a:extLst>
              </p:cNvPr>
              <p:cNvSpPr/>
              <p:nvPr/>
            </p:nvSpPr>
            <p:spPr>
              <a:xfrm>
                <a:off x="5449728" y="1524000"/>
                <a:ext cx="9525" cy="3667125"/>
              </a:xfrm>
              <a:custGeom>
                <a:avLst/>
                <a:gdLst>
                  <a:gd name="connsiteX0" fmla="*/ 348 w 9525"/>
                  <a:gd name="connsiteY0" fmla="*/ 0 h 3667125"/>
                  <a:gd name="connsiteX1" fmla="*/ 348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348" y="0"/>
                    </a:moveTo>
                    <a:lnTo>
                      <a:pt x="348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3A351A73-2F9B-96FF-FF0A-EF6027694E68}"/>
                  </a:ext>
                </a:extLst>
              </p:cNvPr>
              <p:cNvSpPr/>
              <p:nvPr/>
            </p:nvSpPr>
            <p:spPr>
              <a:xfrm>
                <a:off x="5765863" y="1524000"/>
                <a:ext cx="9525" cy="3667125"/>
              </a:xfrm>
              <a:custGeom>
                <a:avLst/>
                <a:gdLst>
                  <a:gd name="connsiteX0" fmla="*/ 382 w 9525"/>
                  <a:gd name="connsiteY0" fmla="*/ 0 h 3667125"/>
                  <a:gd name="connsiteX1" fmla="*/ 382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382" y="0"/>
                    </a:moveTo>
                    <a:lnTo>
                      <a:pt x="382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4BA99144-14EC-425D-75DA-408F17E609C2}"/>
                  </a:ext>
                </a:extLst>
              </p:cNvPr>
              <p:cNvSpPr/>
              <p:nvPr/>
            </p:nvSpPr>
            <p:spPr>
              <a:xfrm>
                <a:off x="6081903" y="1524000"/>
                <a:ext cx="9525" cy="3667125"/>
              </a:xfrm>
              <a:custGeom>
                <a:avLst/>
                <a:gdLst>
                  <a:gd name="connsiteX0" fmla="*/ 415 w 9525"/>
                  <a:gd name="connsiteY0" fmla="*/ 0 h 3667125"/>
                  <a:gd name="connsiteX1" fmla="*/ 415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415" y="0"/>
                    </a:moveTo>
                    <a:lnTo>
                      <a:pt x="415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07154933-61CC-CF3D-34E3-3AD8AA5BF195}"/>
                  </a:ext>
                </a:extLst>
              </p:cNvPr>
              <p:cNvSpPr/>
              <p:nvPr/>
            </p:nvSpPr>
            <p:spPr>
              <a:xfrm>
                <a:off x="6397942" y="1524000"/>
                <a:ext cx="9525" cy="3667125"/>
              </a:xfrm>
              <a:custGeom>
                <a:avLst/>
                <a:gdLst>
                  <a:gd name="connsiteX0" fmla="*/ 448 w 9525"/>
                  <a:gd name="connsiteY0" fmla="*/ 0 h 3667125"/>
                  <a:gd name="connsiteX1" fmla="*/ 448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448" y="0"/>
                    </a:moveTo>
                    <a:lnTo>
                      <a:pt x="448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BDE7E06A-4F98-4501-B391-78C4902B322C}"/>
                  </a:ext>
                </a:extLst>
              </p:cNvPr>
              <p:cNvSpPr/>
              <p:nvPr/>
            </p:nvSpPr>
            <p:spPr>
              <a:xfrm>
                <a:off x="6714077" y="1524000"/>
                <a:ext cx="9525" cy="3667125"/>
              </a:xfrm>
              <a:custGeom>
                <a:avLst/>
                <a:gdLst>
                  <a:gd name="connsiteX0" fmla="*/ 481 w 9525"/>
                  <a:gd name="connsiteY0" fmla="*/ 0 h 3667125"/>
                  <a:gd name="connsiteX1" fmla="*/ 481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481" y="0"/>
                    </a:moveTo>
                    <a:lnTo>
                      <a:pt x="481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E1754D9B-6B6B-52FA-1D30-EA169392F917}"/>
                  </a:ext>
                </a:extLst>
              </p:cNvPr>
              <p:cNvSpPr/>
              <p:nvPr/>
            </p:nvSpPr>
            <p:spPr>
              <a:xfrm>
                <a:off x="7030116" y="1524000"/>
                <a:ext cx="9525" cy="3667125"/>
              </a:xfrm>
              <a:custGeom>
                <a:avLst/>
                <a:gdLst>
                  <a:gd name="connsiteX0" fmla="*/ 514 w 9525"/>
                  <a:gd name="connsiteY0" fmla="*/ 0 h 3667125"/>
                  <a:gd name="connsiteX1" fmla="*/ 514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514" y="0"/>
                    </a:moveTo>
                    <a:lnTo>
                      <a:pt x="514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AC767B79-545F-F00A-BE4F-C755FDC96262}"/>
                  </a:ext>
                </a:extLst>
              </p:cNvPr>
              <p:cNvSpPr/>
              <p:nvPr/>
            </p:nvSpPr>
            <p:spPr>
              <a:xfrm>
                <a:off x="7346251" y="1524000"/>
                <a:ext cx="9525" cy="3667125"/>
              </a:xfrm>
              <a:custGeom>
                <a:avLst/>
                <a:gdLst>
                  <a:gd name="connsiteX0" fmla="*/ 548 w 9525"/>
                  <a:gd name="connsiteY0" fmla="*/ 0 h 3667125"/>
                  <a:gd name="connsiteX1" fmla="*/ 548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548" y="0"/>
                    </a:moveTo>
                    <a:lnTo>
                      <a:pt x="548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12EC7755-A715-3421-F191-907C97511893}"/>
                  </a:ext>
                </a:extLst>
              </p:cNvPr>
              <p:cNvSpPr/>
              <p:nvPr/>
            </p:nvSpPr>
            <p:spPr>
              <a:xfrm>
                <a:off x="7662291" y="1524000"/>
                <a:ext cx="9525" cy="3667125"/>
              </a:xfrm>
              <a:custGeom>
                <a:avLst/>
                <a:gdLst>
                  <a:gd name="connsiteX0" fmla="*/ 581 w 9525"/>
                  <a:gd name="connsiteY0" fmla="*/ 0 h 3667125"/>
                  <a:gd name="connsiteX1" fmla="*/ 581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581" y="0"/>
                    </a:moveTo>
                    <a:lnTo>
                      <a:pt x="581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D531BC41-E548-3610-8459-2D76D10211C6}"/>
                  </a:ext>
                </a:extLst>
              </p:cNvPr>
              <p:cNvSpPr/>
              <p:nvPr/>
            </p:nvSpPr>
            <p:spPr>
              <a:xfrm>
                <a:off x="7978425" y="1524000"/>
                <a:ext cx="9525" cy="3667125"/>
              </a:xfrm>
              <a:custGeom>
                <a:avLst/>
                <a:gdLst>
                  <a:gd name="connsiteX0" fmla="*/ 614 w 9525"/>
                  <a:gd name="connsiteY0" fmla="*/ 0 h 3667125"/>
                  <a:gd name="connsiteX1" fmla="*/ 614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614" y="0"/>
                    </a:moveTo>
                    <a:lnTo>
                      <a:pt x="614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218B3971-9FB2-4A49-3B71-F2D3A11118D4}"/>
                  </a:ext>
                </a:extLst>
              </p:cNvPr>
              <p:cNvSpPr/>
              <p:nvPr/>
            </p:nvSpPr>
            <p:spPr>
              <a:xfrm>
                <a:off x="8294465" y="1524000"/>
                <a:ext cx="9525" cy="3667125"/>
              </a:xfrm>
              <a:custGeom>
                <a:avLst/>
                <a:gdLst>
                  <a:gd name="connsiteX0" fmla="*/ 647 w 9525"/>
                  <a:gd name="connsiteY0" fmla="*/ 0 h 3667125"/>
                  <a:gd name="connsiteX1" fmla="*/ 647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647" y="0"/>
                    </a:moveTo>
                    <a:lnTo>
                      <a:pt x="647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477AB297-F5EA-8D7F-0E5D-63C2FBD4359D}"/>
                  </a:ext>
                </a:extLst>
              </p:cNvPr>
              <p:cNvSpPr/>
              <p:nvPr/>
            </p:nvSpPr>
            <p:spPr>
              <a:xfrm>
                <a:off x="8610504" y="1524000"/>
                <a:ext cx="9525" cy="3667125"/>
              </a:xfrm>
              <a:custGeom>
                <a:avLst/>
                <a:gdLst>
                  <a:gd name="connsiteX0" fmla="*/ 680 w 9525"/>
                  <a:gd name="connsiteY0" fmla="*/ 0 h 3667125"/>
                  <a:gd name="connsiteX1" fmla="*/ 680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680" y="0"/>
                    </a:moveTo>
                    <a:lnTo>
                      <a:pt x="680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9636645E-2159-AE97-3A65-8B5B108CD7B2}"/>
                  </a:ext>
                </a:extLst>
              </p:cNvPr>
              <p:cNvSpPr/>
              <p:nvPr/>
            </p:nvSpPr>
            <p:spPr>
              <a:xfrm>
                <a:off x="8926639" y="1524000"/>
                <a:ext cx="9525" cy="3667125"/>
              </a:xfrm>
              <a:custGeom>
                <a:avLst/>
                <a:gdLst>
                  <a:gd name="connsiteX0" fmla="*/ 714 w 9525"/>
                  <a:gd name="connsiteY0" fmla="*/ 0 h 3667125"/>
                  <a:gd name="connsiteX1" fmla="*/ 714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714" y="0"/>
                    </a:moveTo>
                    <a:lnTo>
                      <a:pt x="714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B0EB9244-AEB9-B910-D7FA-DA0648EEB47D}"/>
                  </a:ext>
                </a:extLst>
              </p:cNvPr>
              <p:cNvSpPr/>
              <p:nvPr/>
            </p:nvSpPr>
            <p:spPr>
              <a:xfrm>
                <a:off x="9242679" y="1524000"/>
                <a:ext cx="9525" cy="3667125"/>
              </a:xfrm>
              <a:custGeom>
                <a:avLst/>
                <a:gdLst>
                  <a:gd name="connsiteX0" fmla="*/ 747 w 9525"/>
                  <a:gd name="connsiteY0" fmla="*/ 0 h 3667125"/>
                  <a:gd name="connsiteX1" fmla="*/ 747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747" y="0"/>
                    </a:moveTo>
                    <a:lnTo>
                      <a:pt x="747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9" name="Graphic 2">
              <a:extLst>
                <a:ext uri="{FF2B5EF4-FFF2-40B4-BE49-F238E27FC236}">
                  <a16:creationId xmlns:a16="http://schemas.microsoft.com/office/drawing/2014/main" id="{659358A4-9110-A338-5663-DF41BF1D934A}"/>
                </a:ext>
              </a:extLst>
            </p:cNvPr>
            <p:cNvGrpSpPr/>
            <p:nvPr/>
          </p:nvGrpSpPr>
          <p:grpSpPr>
            <a:xfrm>
              <a:off x="2921127" y="1683448"/>
              <a:ext cx="6353175" cy="3067430"/>
              <a:chOff x="2921127" y="1683448"/>
              <a:chExt cx="6353175" cy="3067430"/>
            </a:xfrm>
            <a:solidFill>
              <a:srgbClr val="000000"/>
            </a:solidFill>
          </p:grpSpPr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ED490FA2-F879-43C4-B383-D954E4158784}"/>
                  </a:ext>
                </a:extLst>
              </p:cNvPr>
              <p:cNvSpPr/>
              <p:nvPr/>
            </p:nvSpPr>
            <p:spPr>
              <a:xfrm>
                <a:off x="2921127" y="4750879"/>
                <a:ext cx="6353175" cy="9525"/>
              </a:xfrm>
              <a:custGeom>
                <a:avLst/>
                <a:gdLst>
                  <a:gd name="connsiteX0" fmla="*/ 0 w 6353175"/>
                  <a:gd name="connsiteY0" fmla="*/ 389 h 9525"/>
                  <a:gd name="connsiteX1" fmla="*/ 6353175 w 6353175"/>
                  <a:gd name="connsiteY1" fmla="*/ 38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89"/>
                    </a:moveTo>
                    <a:lnTo>
                      <a:pt x="6353175" y="38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3C9D0823-1DC2-0C0C-6064-83495D65074B}"/>
                  </a:ext>
                </a:extLst>
              </p:cNvPr>
              <p:cNvSpPr/>
              <p:nvPr/>
            </p:nvSpPr>
            <p:spPr>
              <a:xfrm>
                <a:off x="2921127" y="4410075"/>
                <a:ext cx="6353175" cy="9525"/>
              </a:xfrm>
              <a:custGeom>
                <a:avLst/>
                <a:gdLst>
                  <a:gd name="connsiteX0" fmla="*/ 0 w 6353175"/>
                  <a:gd name="connsiteY0" fmla="*/ 353 h 9525"/>
                  <a:gd name="connsiteX1" fmla="*/ 6353175 w 6353175"/>
                  <a:gd name="connsiteY1" fmla="*/ 35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53"/>
                    </a:moveTo>
                    <a:lnTo>
                      <a:pt x="6353175" y="35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493F47D6-916A-50DD-F7B5-D9349EA70F22}"/>
                  </a:ext>
                </a:extLst>
              </p:cNvPr>
              <p:cNvSpPr/>
              <p:nvPr/>
            </p:nvSpPr>
            <p:spPr>
              <a:xfrm>
                <a:off x="2921127" y="4069270"/>
                <a:ext cx="6353175" cy="9525"/>
              </a:xfrm>
              <a:custGeom>
                <a:avLst/>
                <a:gdLst>
                  <a:gd name="connsiteX0" fmla="*/ 0 w 6353175"/>
                  <a:gd name="connsiteY0" fmla="*/ 317 h 9525"/>
                  <a:gd name="connsiteX1" fmla="*/ 6353175 w 6353175"/>
                  <a:gd name="connsiteY1" fmla="*/ 31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17"/>
                    </a:moveTo>
                    <a:lnTo>
                      <a:pt x="6353175" y="31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CD917B0D-2B11-75A5-2265-F6ABF2AFD57A}"/>
                  </a:ext>
                </a:extLst>
              </p:cNvPr>
              <p:cNvSpPr/>
              <p:nvPr/>
            </p:nvSpPr>
            <p:spPr>
              <a:xfrm>
                <a:off x="2921127" y="3728466"/>
                <a:ext cx="6353175" cy="9525"/>
              </a:xfrm>
              <a:custGeom>
                <a:avLst/>
                <a:gdLst>
                  <a:gd name="connsiteX0" fmla="*/ 0 w 6353175"/>
                  <a:gd name="connsiteY0" fmla="*/ 281 h 9525"/>
                  <a:gd name="connsiteX1" fmla="*/ 6353175 w 6353175"/>
                  <a:gd name="connsiteY1" fmla="*/ 28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81"/>
                    </a:moveTo>
                    <a:lnTo>
                      <a:pt x="6353175" y="28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2EBFA603-6980-31AA-7FC7-B6E407821403}"/>
                  </a:ext>
                </a:extLst>
              </p:cNvPr>
              <p:cNvSpPr/>
              <p:nvPr/>
            </p:nvSpPr>
            <p:spPr>
              <a:xfrm>
                <a:off x="2921127" y="3387566"/>
                <a:ext cx="6353175" cy="9525"/>
              </a:xfrm>
              <a:custGeom>
                <a:avLst/>
                <a:gdLst>
                  <a:gd name="connsiteX0" fmla="*/ 0 w 6353175"/>
                  <a:gd name="connsiteY0" fmla="*/ 246 h 9525"/>
                  <a:gd name="connsiteX1" fmla="*/ 6353175 w 6353175"/>
                  <a:gd name="connsiteY1" fmla="*/ 24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46"/>
                    </a:moveTo>
                    <a:lnTo>
                      <a:pt x="6353175" y="24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459F51A0-7AA0-B3B2-E4B6-E5ABEEA7D844}"/>
                  </a:ext>
                </a:extLst>
              </p:cNvPr>
              <p:cNvSpPr/>
              <p:nvPr/>
            </p:nvSpPr>
            <p:spPr>
              <a:xfrm>
                <a:off x="2921127" y="3046761"/>
                <a:ext cx="6353175" cy="9525"/>
              </a:xfrm>
              <a:custGeom>
                <a:avLst/>
                <a:gdLst>
                  <a:gd name="connsiteX0" fmla="*/ 0 w 6353175"/>
                  <a:gd name="connsiteY0" fmla="*/ 210 h 9525"/>
                  <a:gd name="connsiteX1" fmla="*/ 6353175 w 6353175"/>
                  <a:gd name="connsiteY1" fmla="*/ 21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10"/>
                    </a:moveTo>
                    <a:lnTo>
                      <a:pt x="6353175" y="21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D2CB34C2-B459-F1F3-901B-EE25F39F70D3}"/>
                  </a:ext>
                </a:extLst>
              </p:cNvPr>
              <p:cNvSpPr/>
              <p:nvPr/>
            </p:nvSpPr>
            <p:spPr>
              <a:xfrm>
                <a:off x="2921127" y="2705957"/>
                <a:ext cx="6353175" cy="9525"/>
              </a:xfrm>
              <a:custGeom>
                <a:avLst/>
                <a:gdLst>
                  <a:gd name="connsiteX0" fmla="*/ 0 w 6353175"/>
                  <a:gd name="connsiteY0" fmla="*/ 174 h 9525"/>
                  <a:gd name="connsiteX1" fmla="*/ 6353175 w 6353175"/>
                  <a:gd name="connsiteY1" fmla="*/ 17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74"/>
                    </a:moveTo>
                    <a:lnTo>
                      <a:pt x="6353175" y="17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0BA397CC-8A7F-81EF-A6BB-3E897280F0F5}"/>
                  </a:ext>
                </a:extLst>
              </p:cNvPr>
              <p:cNvSpPr/>
              <p:nvPr/>
            </p:nvSpPr>
            <p:spPr>
              <a:xfrm>
                <a:off x="2921127" y="2365152"/>
                <a:ext cx="6353175" cy="9525"/>
              </a:xfrm>
              <a:custGeom>
                <a:avLst/>
                <a:gdLst>
                  <a:gd name="connsiteX0" fmla="*/ 0 w 6353175"/>
                  <a:gd name="connsiteY0" fmla="*/ 138 h 9525"/>
                  <a:gd name="connsiteX1" fmla="*/ 6353175 w 6353175"/>
                  <a:gd name="connsiteY1" fmla="*/ 13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38"/>
                    </a:moveTo>
                    <a:lnTo>
                      <a:pt x="6353175" y="13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304E1421-FD58-AE79-8714-981FEE60797F}"/>
                  </a:ext>
                </a:extLst>
              </p:cNvPr>
              <p:cNvSpPr/>
              <p:nvPr/>
            </p:nvSpPr>
            <p:spPr>
              <a:xfrm>
                <a:off x="2921127" y="2024348"/>
                <a:ext cx="6353175" cy="9525"/>
              </a:xfrm>
              <a:custGeom>
                <a:avLst/>
                <a:gdLst>
                  <a:gd name="connsiteX0" fmla="*/ 0 w 6353175"/>
                  <a:gd name="connsiteY0" fmla="*/ 103 h 9525"/>
                  <a:gd name="connsiteX1" fmla="*/ 6353175 w 6353175"/>
                  <a:gd name="connsiteY1" fmla="*/ 10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03"/>
                    </a:moveTo>
                    <a:lnTo>
                      <a:pt x="6353175" y="10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00E3DD1A-285A-E10E-5A68-F252E4CCFD29}"/>
                  </a:ext>
                </a:extLst>
              </p:cNvPr>
              <p:cNvSpPr/>
              <p:nvPr/>
            </p:nvSpPr>
            <p:spPr>
              <a:xfrm>
                <a:off x="2921127" y="1683448"/>
                <a:ext cx="6353175" cy="9525"/>
              </a:xfrm>
              <a:custGeom>
                <a:avLst/>
                <a:gdLst>
                  <a:gd name="connsiteX0" fmla="*/ 0 w 6353175"/>
                  <a:gd name="connsiteY0" fmla="*/ 67 h 9525"/>
                  <a:gd name="connsiteX1" fmla="*/ 6353175 w 6353175"/>
                  <a:gd name="connsiteY1" fmla="*/ 6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67"/>
                    </a:moveTo>
                    <a:lnTo>
                      <a:pt x="6353175" y="6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F665C36C-19C1-1A69-DD50-19796B38BB34}"/>
              </a:ext>
            </a:extLst>
          </p:cNvPr>
          <p:cNvSpPr/>
          <p:nvPr/>
        </p:nvSpPr>
        <p:spPr>
          <a:xfrm>
            <a:off x="2921127" y="5091684"/>
            <a:ext cx="6353175" cy="9525"/>
          </a:xfrm>
          <a:custGeom>
            <a:avLst/>
            <a:gdLst>
              <a:gd name="connsiteX0" fmla="*/ 0 w 6353175"/>
              <a:gd name="connsiteY0" fmla="*/ 425 h 9525"/>
              <a:gd name="connsiteX1" fmla="*/ 6353175 w 6353175"/>
              <a:gd name="connsiteY1" fmla="*/ 42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3175" h="9525">
                <a:moveTo>
                  <a:pt x="0" y="425"/>
                </a:moveTo>
                <a:lnTo>
                  <a:pt x="6353175" y="425"/>
                </a:lnTo>
              </a:path>
            </a:pathLst>
          </a:custGeom>
          <a:solidFill>
            <a:srgbClr val="000000"/>
          </a:solidFill>
          <a:ln w="28575" cap="flat">
            <a:solidFill>
              <a:schemeClr val="tx1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B7D6B4D8-B5D9-BC04-4684-87D1280EFB04}"/>
              </a:ext>
            </a:extLst>
          </p:cNvPr>
          <p:cNvSpPr/>
          <p:nvPr/>
        </p:nvSpPr>
        <p:spPr>
          <a:xfrm>
            <a:off x="2130552" y="10477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2FB4F6A6-39AE-AD68-8575-3B9B474C1DB6}"/>
              </a:ext>
            </a:extLst>
          </p:cNvPr>
          <p:cNvSpPr/>
          <p:nvPr/>
        </p:nvSpPr>
        <p:spPr>
          <a:xfrm>
            <a:off x="2130552" y="10477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3" name="Graphic 2">
            <a:extLst>
              <a:ext uri="{FF2B5EF4-FFF2-40B4-BE49-F238E27FC236}">
                <a16:creationId xmlns:a16="http://schemas.microsoft.com/office/drawing/2014/main" id="{2226BD24-FABA-E03B-747E-930EF1AF69B7}"/>
              </a:ext>
            </a:extLst>
          </p:cNvPr>
          <p:cNvGrpSpPr/>
          <p:nvPr/>
        </p:nvGrpSpPr>
        <p:grpSpPr>
          <a:xfrm>
            <a:off x="2952749" y="1707356"/>
            <a:ext cx="6289928" cy="3300412"/>
            <a:chOff x="2952749" y="1707356"/>
            <a:chExt cx="6289928" cy="3300412"/>
          </a:xfrm>
          <a:noFill/>
        </p:grpSpPr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06C8745B-0DC0-FC22-D1E3-7BC06C1DF08C}"/>
                </a:ext>
              </a:extLst>
            </p:cNvPr>
            <p:cNvSpPr/>
            <p:nvPr/>
          </p:nvSpPr>
          <p:spPr>
            <a:xfrm>
              <a:off x="2952749" y="3600830"/>
              <a:ext cx="6289928" cy="1406937"/>
            </a:xfrm>
            <a:custGeom>
              <a:avLst/>
              <a:gdLst>
                <a:gd name="connsiteX0" fmla="*/ 83 w 6289928"/>
                <a:gd name="connsiteY0" fmla="*/ 1406988 h 1406937"/>
                <a:gd name="connsiteX1" fmla="*/ 128480 w 6289928"/>
                <a:gd name="connsiteY1" fmla="*/ 1067041 h 1406937"/>
                <a:gd name="connsiteX2" fmla="*/ 256782 w 6289928"/>
                <a:gd name="connsiteY2" fmla="*/ 789482 h 1406937"/>
                <a:gd name="connsiteX3" fmla="*/ 385179 w 6289928"/>
                <a:gd name="connsiteY3" fmla="*/ 626509 h 1406937"/>
                <a:gd name="connsiteX4" fmla="*/ 513576 w 6289928"/>
                <a:gd name="connsiteY4" fmla="*/ 525735 h 1406937"/>
                <a:gd name="connsiteX5" fmla="*/ 641878 w 6289928"/>
                <a:gd name="connsiteY5" fmla="*/ 455821 h 1406937"/>
                <a:gd name="connsiteX6" fmla="*/ 770275 w 6289928"/>
                <a:gd name="connsiteY6" fmla="*/ 403624 h 1406937"/>
                <a:gd name="connsiteX7" fmla="*/ 1026973 w 6289928"/>
                <a:gd name="connsiteY7" fmla="*/ 328186 h 1406937"/>
                <a:gd name="connsiteX8" fmla="*/ 1155370 w 6289928"/>
                <a:gd name="connsiteY8" fmla="*/ 299707 h 1406937"/>
                <a:gd name="connsiteX9" fmla="*/ 1540466 w 6289928"/>
                <a:gd name="connsiteY9" fmla="*/ 234556 h 1406937"/>
                <a:gd name="connsiteX10" fmla="*/ 1668863 w 6289928"/>
                <a:gd name="connsiteY10" fmla="*/ 217315 h 1406937"/>
                <a:gd name="connsiteX11" fmla="*/ 2182261 w 6289928"/>
                <a:gd name="connsiteY11" fmla="*/ 162070 h 1406937"/>
                <a:gd name="connsiteX12" fmla="*/ 2310658 w 6289928"/>
                <a:gd name="connsiteY12" fmla="*/ 151021 h 1406937"/>
                <a:gd name="connsiteX13" fmla="*/ 3080849 w 6289928"/>
                <a:gd name="connsiteY13" fmla="*/ 98729 h 1406937"/>
                <a:gd name="connsiteX14" fmla="*/ 3209246 w 6289928"/>
                <a:gd name="connsiteY14" fmla="*/ 91776 h 1406937"/>
                <a:gd name="connsiteX15" fmla="*/ 4364533 w 6289928"/>
                <a:gd name="connsiteY15" fmla="*/ 45008 h 1406937"/>
                <a:gd name="connsiteX16" fmla="*/ 4492931 w 6289928"/>
                <a:gd name="connsiteY16" fmla="*/ 41008 h 1406937"/>
                <a:gd name="connsiteX17" fmla="*/ 6033313 w 6289928"/>
                <a:gd name="connsiteY17" fmla="*/ 4622 h 1406937"/>
                <a:gd name="connsiteX18" fmla="*/ 6161615 w 6289928"/>
                <a:gd name="connsiteY18" fmla="*/ 2241 h 1406937"/>
                <a:gd name="connsiteX19" fmla="*/ 6290012 w 6289928"/>
                <a:gd name="connsiteY19" fmla="*/ 50 h 140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289928" h="1406937">
                  <a:moveTo>
                    <a:pt x="83" y="1406988"/>
                  </a:moveTo>
                  <a:lnTo>
                    <a:pt x="128480" y="1067041"/>
                  </a:lnTo>
                  <a:lnTo>
                    <a:pt x="256782" y="789482"/>
                  </a:lnTo>
                  <a:lnTo>
                    <a:pt x="385179" y="626509"/>
                  </a:lnTo>
                  <a:lnTo>
                    <a:pt x="513576" y="525735"/>
                  </a:lnTo>
                  <a:lnTo>
                    <a:pt x="641878" y="455821"/>
                  </a:lnTo>
                  <a:lnTo>
                    <a:pt x="770275" y="403624"/>
                  </a:lnTo>
                  <a:lnTo>
                    <a:pt x="1026973" y="328186"/>
                  </a:lnTo>
                  <a:lnTo>
                    <a:pt x="1155370" y="299707"/>
                  </a:lnTo>
                  <a:lnTo>
                    <a:pt x="1540466" y="234556"/>
                  </a:lnTo>
                  <a:lnTo>
                    <a:pt x="1668863" y="217315"/>
                  </a:lnTo>
                  <a:lnTo>
                    <a:pt x="2182261" y="162070"/>
                  </a:lnTo>
                  <a:lnTo>
                    <a:pt x="2310658" y="151021"/>
                  </a:lnTo>
                  <a:lnTo>
                    <a:pt x="3080849" y="98729"/>
                  </a:lnTo>
                  <a:lnTo>
                    <a:pt x="3209246" y="91776"/>
                  </a:lnTo>
                  <a:lnTo>
                    <a:pt x="4364533" y="45008"/>
                  </a:lnTo>
                  <a:lnTo>
                    <a:pt x="4492931" y="41008"/>
                  </a:lnTo>
                  <a:lnTo>
                    <a:pt x="6033313" y="4622"/>
                  </a:lnTo>
                  <a:lnTo>
                    <a:pt x="6161615" y="2241"/>
                  </a:lnTo>
                  <a:lnTo>
                    <a:pt x="6290012" y="50"/>
                  </a:lnTo>
                </a:path>
              </a:pathLst>
            </a:custGeom>
            <a:noFill/>
            <a:ln w="57150" cap="flat">
              <a:solidFill>
                <a:srgbClr val="4472C4">
                  <a:alpha val="74902"/>
                </a:srgbClr>
              </a:solidFill>
              <a:prstDash val="sysDash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14DF4A6B-15A3-26EF-B51F-B91A4FB65B0C}"/>
                </a:ext>
              </a:extLst>
            </p:cNvPr>
            <p:cNvSpPr/>
            <p:nvPr/>
          </p:nvSpPr>
          <p:spPr>
            <a:xfrm>
              <a:off x="2952749" y="3185826"/>
              <a:ext cx="6289928" cy="1821941"/>
            </a:xfrm>
            <a:custGeom>
              <a:avLst/>
              <a:gdLst>
                <a:gd name="connsiteX0" fmla="*/ 83 w 6289928"/>
                <a:gd name="connsiteY0" fmla="*/ 1821992 h 1821941"/>
                <a:gd name="connsiteX1" fmla="*/ 256782 w 6289928"/>
                <a:gd name="connsiteY1" fmla="*/ 1146289 h 1821941"/>
                <a:gd name="connsiteX2" fmla="*/ 385179 w 6289928"/>
                <a:gd name="connsiteY2" fmla="*/ 846346 h 1821941"/>
                <a:gd name="connsiteX3" fmla="*/ 513576 w 6289928"/>
                <a:gd name="connsiteY3" fmla="*/ 668991 h 1821941"/>
                <a:gd name="connsiteX4" fmla="*/ 641878 w 6289928"/>
                <a:gd name="connsiteY4" fmla="*/ 565168 h 1821941"/>
                <a:gd name="connsiteX5" fmla="*/ 770275 w 6289928"/>
                <a:gd name="connsiteY5" fmla="*/ 491254 h 1821941"/>
                <a:gd name="connsiteX6" fmla="*/ 898672 w 6289928"/>
                <a:gd name="connsiteY6" fmla="*/ 435533 h 1821941"/>
                <a:gd name="connsiteX7" fmla="*/ 1155370 w 6289928"/>
                <a:gd name="connsiteY7" fmla="*/ 355618 h 1821941"/>
                <a:gd name="connsiteX8" fmla="*/ 1283767 w 6289928"/>
                <a:gd name="connsiteY8" fmla="*/ 325043 h 1821941"/>
                <a:gd name="connsiteX9" fmla="*/ 1668863 w 6289928"/>
                <a:gd name="connsiteY9" fmla="*/ 256558 h 1821941"/>
                <a:gd name="connsiteX10" fmla="*/ 1797165 w 6289928"/>
                <a:gd name="connsiteY10" fmla="*/ 238461 h 1821941"/>
                <a:gd name="connsiteX11" fmla="*/ 2439055 w 6289928"/>
                <a:gd name="connsiteY11" fmla="*/ 166452 h 1821941"/>
                <a:gd name="connsiteX12" fmla="*/ 2567356 w 6289928"/>
                <a:gd name="connsiteY12" fmla="*/ 154831 h 1821941"/>
                <a:gd name="connsiteX13" fmla="*/ 3337643 w 6289928"/>
                <a:gd name="connsiteY13" fmla="*/ 98348 h 1821941"/>
                <a:gd name="connsiteX14" fmla="*/ 3465945 w 6289928"/>
                <a:gd name="connsiteY14" fmla="*/ 91490 h 1821941"/>
                <a:gd name="connsiteX15" fmla="*/ 4749629 w 6289928"/>
                <a:gd name="connsiteY15" fmla="*/ 39483 h 1821941"/>
                <a:gd name="connsiteX16" fmla="*/ 4878026 w 6289928"/>
                <a:gd name="connsiteY16" fmla="*/ 35388 h 1821941"/>
                <a:gd name="connsiteX17" fmla="*/ 6290012 w 6289928"/>
                <a:gd name="connsiteY17" fmla="*/ 50 h 1821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289928" h="1821941">
                  <a:moveTo>
                    <a:pt x="83" y="1821992"/>
                  </a:moveTo>
                  <a:lnTo>
                    <a:pt x="256782" y="1146289"/>
                  </a:lnTo>
                  <a:lnTo>
                    <a:pt x="385179" y="846346"/>
                  </a:lnTo>
                  <a:lnTo>
                    <a:pt x="513576" y="668991"/>
                  </a:lnTo>
                  <a:lnTo>
                    <a:pt x="641878" y="565168"/>
                  </a:lnTo>
                  <a:lnTo>
                    <a:pt x="770275" y="491254"/>
                  </a:lnTo>
                  <a:lnTo>
                    <a:pt x="898672" y="435533"/>
                  </a:lnTo>
                  <a:lnTo>
                    <a:pt x="1155370" y="355618"/>
                  </a:lnTo>
                  <a:lnTo>
                    <a:pt x="1283767" y="325043"/>
                  </a:lnTo>
                  <a:lnTo>
                    <a:pt x="1668863" y="256558"/>
                  </a:lnTo>
                  <a:lnTo>
                    <a:pt x="1797165" y="238461"/>
                  </a:lnTo>
                  <a:lnTo>
                    <a:pt x="2439055" y="166452"/>
                  </a:lnTo>
                  <a:lnTo>
                    <a:pt x="2567356" y="154831"/>
                  </a:lnTo>
                  <a:lnTo>
                    <a:pt x="3337643" y="98348"/>
                  </a:lnTo>
                  <a:lnTo>
                    <a:pt x="3465945" y="91490"/>
                  </a:lnTo>
                  <a:lnTo>
                    <a:pt x="4749629" y="39483"/>
                  </a:lnTo>
                  <a:lnTo>
                    <a:pt x="4878026" y="35388"/>
                  </a:lnTo>
                  <a:lnTo>
                    <a:pt x="6290012" y="50"/>
                  </a:lnTo>
                </a:path>
              </a:pathLst>
            </a:custGeom>
            <a:noFill/>
            <a:ln w="57150" cap="flat">
              <a:solidFill>
                <a:srgbClr val="4472C4">
                  <a:alpha val="74902"/>
                </a:srgbClr>
              </a:solidFill>
              <a:prstDash val="sysDash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C5FACA60-81E7-0CD5-E4B1-35AA4580B51D}"/>
                </a:ext>
              </a:extLst>
            </p:cNvPr>
            <p:cNvSpPr/>
            <p:nvPr/>
          </p:nvSpPr>
          <p:spPr>
            <a:xfrm>
              <a:off x="2952749" y="2787776"/>
              <a:ext cx="6289928" cy="2219991"/>
            </a:xfrm>
            <a:custGeom>
              <a:avLst/>
              <a:gdLst>
                <a:gd name="connsiteX0" fmla="*/ 83 w 6289928"/>
                <a:gd name="connsiteY0" fmla="*/ 2220042 h 2219991"/>
                <a:gd name="connsiteX1" fmla="*/ 385179 w 6289928"/>
                <a:gd name="connsiteY1" fmla="*/ 1220774 h 2219991"/>
                <a:gd name="connsiteX2" fmla="*/ 513576 w 6289928"/>
                <a:gd name="connsiteY2" fmla="*/ 928547 h 2219991"/>
                <a:gd name="connsiteX3" fmla="*/ 641878 w 6289928"/>
                <a:gd name="connsiteY3" fmla="*/ 746810 h 2219991"/>
                <a:gd name="connsiteX4" fmla="*/ 770275 w 6289928"/>
                <a:gd name="connsiteY4" fmla="*/ 637654 h 2219991"/>
                <a:gd name="connsiteX5" fmla="*/ 898672 w 6289928"/>
                <a:gd name="connsiteY5" fmla="*/ 556405 h 2219991"/>
                <a:gd name="connsiteX6" fmla="*/ 1026973 w 6289928"/>
                <a:gd name="connsiteY6" fmla="*/ 492874 h 2219991"/>
                <a:gd name="connsiteX7" fmla="*/ 1283767 w 6289928"/>
                <a:gd name="connsiteY7" fmla="*/ 403910 h 2219991"/>
                <a:gd name="connsiteX8" fmla="*/ 1412069 w 6289928"/>
                <a:gd name="connsiteY8" fmla="*/ 370192 h 2219991"/>
                <a:gd name="connsiteX9" fmla="*/ 1797165 w 6289928"/>
                <a:gd name="connsiteY9" fmla="*/ 288372 h 2219991"/>
                <a:gd name="connsiteX10" fmla="*/ 1925562 w 6289928"/>
                <a:gd name="connsiteY10" fmla="*/ 267322 h 2219991"/>
                <a:gd name="connsiteX11" fmla="*/ 2439055 w 6289928"/>
                <a:gd name="connsiteY11" fmla="*/ 202266 h 2219991"/>
                <a:gd name="connsiteX12" fmla="*/ 2567356 w 6289928"/>
                <a:gd name="connsiteY12" fmla="*/ 189026 h 2219991"/>
                <a:gd name="connsiteX13" fmla="*/ 3337643 w 6289928"/>
                <a:gd name="connsiteY13" fmla="*/ 122542 h 2219991"/>
                <a:gd name="connsiteX14" fmla="*/ 3465945 w 6289928"/>
                <a:gd name="connsiteY14" fmla="*/ 113493 h 2219991"/>
                <a:gd name="connsiteX15" fmla="*/ 4492931 w 6289928"/>
                <a:gd name="connsiteY15" fmla="*/ 56057 h 2219991"/>
                <a:gd name="connsiteX16" fmla="*/ 4621232 w 6289928"/>
                <a:gd name="connsiteY16" fmla="*/ 50818 h 2219991"/>
                <a:gd name="connsiteX17" fmla="*/ 6161615 w 6289928"/>
                <a:gd name="connsiteY17" fmla="*/ 3193 h 2219991"/>
                <a:gd name="connsiteX18" fmla="*/ 6290012 w 6289928"/>
                <a:gd name="connsiteY18" fmla="*/ 50 h 2219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289928" h="2219991">
                  <a:moveTo>
                    <a:pt x="83" y="2220042"/>
                  </a:moveTo>
                  <a:lnTo>
                    <a:pt x="385179" y="1220774"/>
                  </a:lnTo>
                  <a:lnTo>
                    <a:pt x="513576" y="928547"/>
                  </a:lnTo>
                  <a:lnTo>
                    <a:pt x="641878" y="746810"/>
                  </a:lnTo>
                  <a:lnTo>
                    <a:pt x="770275" y="637654"/>
                  </a:lnTo>
                  <a:lnTo>
                    <a:pt x="898672" y="556405"/>
                  </a:lnTo>
                  <a:lnTo>
                    <a:pt x="1026973" y="492874"/>
                  </a:lnTo>
                  <a:lnTo>
                    <a:pt x="1283767" y="403910"/>
                  </a:lnTo>
                  <a:lnTo>
                    <a:pt x="1412069" y="370192"/>
                  </a:lnTo>
                  <a:lnTo>
                    <a:pt x="1797165" y="288372"/>
                  </a:lnTo>
                  <a:lnTo>
                    <a:pt x="1925562" y="267322"/>
                  </a:lnTo>
                  <a:lnTo>
                    <a:pt x="2439055" y="202266"/>
                  </a:lnTo>
                  <a:lnTo>
                    <a:pt x="2567356" y="189026"/>
                  </a:lnTo>
                  <a:lnTo>
                    <a:pt x="3337643" y="122542"/>
                  </a:lnTo>
                  <a:lnTo>
                    <a:pt x="3465945" y="113493"/>
                  </a:lnTo>
                  <a:lnTo>
                    <a:pt x="4492931" y="56057"/>
                  </a:lnTo>
                  <a:lnTo>
                    <a:pt x="4621232" y="50818"/>
                  </a:lnTo>
                  <a:lnTo>
                    <a:pt x="6161615" y="3193"/>
                  </a:lnTo>
                  <a:lnTo>
                    <a:pt x="6290012" y="50"/>
                  </a:lnTo>
                </a:path>
              </a:pathLst>
            </a:custGeom>
            <a:noFill/>
            <a:ln w="57150" cap="flat">
              <a:solidFill>
                <a:srgbClr val="4472C4">
                  <a:alpha val="74902"/>
                </a:srgbClr>
              </a:solidFill>
              <a:prstDash val="sysDash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BCD2C952-75AF-D46C-2209-C4507CDCC740}"/>
                </a:ext>
              </a:extLst>
            </p:cNvPr>
            <p:cNvSpPr/>
            <p:nvPr/>
          </p:nvSpPr>
          <p:spPr>
            <a:xfrm>
              <a:off x="2952749" y="2040921"/>
              <a:ext cx="6289928" cy="2966846"/>
            </a:xfrm>
            <a:custGeom>
              <a:avLst/>
              <a:gdLst>
                <a:gd name="connsiteX0" fmla="*/ 83 w 6289928"/>
                <a:gd name="connsiteY0" fmla="*/ 2966897 h 2966846"/>
                <a:gd name="connsiteX1" fmla="*/ 385179 w 6289928"/>
                <a:gd name="connsiteY1" fmla="*/ 1967629 h 2966846"/>
                <a:gd name="connsiteX2" fmla="*/ 513576 w 6289928"/>
                <a:gd name="connsiteY2" fmla="*/ 1650066 h 2966846"/>
                <a:gd name="connsiteX3" fmla="*/ 641878 w 6289928"/>
                <a:gd name="connsiteY3" fmla="*/ 1339075 h 2966846"/>
                <a:gd name="connsiteX4" fmla="*/ 770275 w 6289928"/>
                <a:gd name="connsiteY4" fmla="*/ 1086567 h 2966846"/>
                <a:gd name="connsiteX5" fmla="*/ 898672 w 6289928"/>
                <a:gd name="connsiteY5" fmla="*/ 901496 h 2966846"/>
                <a:gd name="connsiteX6" fmla="*/ 1026973 w 6289928"/>
                <a:gd name="connsiteY6" fmla="*/ 767289 h 2966846"/>
                <a:gd name="connsiteX7" fmla="*/ 1155370 w 6289928"/>
                <a:gd name="connsiteY7" fmla="*/ 672896 h 2966846"/>
                <a:gd name="connsiteX8" fmla="*/ 1283767 w 6289928"/>
                <a:gd name="connsiteY8" fmla="*/ 593743 h 2966846"/>
                <a:gd name="connsiteX9" fmla="*/ 1540466 w 6289928"/>
                <a:gd name="connsiteY9" fmla="*/ 475252 h 2966846"/>
                <a:gd name="connsiteX10" fmla="*/ 1668863 w 6289928"/>
                <a:gd name="connsiteY10" fmla="*/ 429723 h 2966846"/>
                <a:gd name="connsiteX11" fmla="*/ 1925562 w 6289928"/>
                <a:gd name="connsiteY11" fmla="*/ 357047 h 2966846"/>
                <a:gd name="connsiteX12" fmla="*/ 2053959 w 6289928"/>
                <a:gd name="connsiteY12" fmla="*/ 327520 h 2966846"/>
                <a:gd name="connsiteX13" fmla="*/ 2439055 w 6289928"/>
                <a:gd name="connsiteY13" fmla="*/ 257511 h 2966846"/>
                <a:gd name="connsiteX14" fmla="*/ 2567356 w 6289928"/>
                <a:gd name="connsiteY14" fmla="*/ 237794 h 2966846"/>
                <a:gd name="connsiteX15" fmla="*/ 3080849 w 6289928"/>
                <a:gd name="connsiteY15" fmla="*/ 173119 h 2966846"/>
                <a:gd name="connsiteX16" fmla="*/ 3209246 w 6289928"/>
                <a:gd name="connsiteY16" fmla="*/ 160737 h 2966846"/>
                <a:gd name="connsiteX17" fmla="*/ 3979438 w 6289928"/>
                <a:gd name="connsiteY17" fmla="*/ 102158 h 2966846"/>
                <a:gd name="connsiteX18" fmla="*/ 4107834 w 6289928"/>
                <a:gd name="connsiteY18" fmla="*/ 94443 h 2966846"/>
                <a:gd name="connsiteX19" fmla="*/ 5519821 w 6289928"/>
                <a:gd name="connsiteY19" fmla="*/ 29292 h 2966846"/>
                <a:gd name="connsiteX20" fmla="*/ 5648218 w 6289928"/>
                <a:gd name="connsiteY20" fmla="*/ 24148 h 2966846"/>
                <a:gd name="connsiteX21" fmla="*/ 6290012 w 6289928"/>
                <a:gd name="connsiteY21" fmla="*/ 50 h 2966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289928" h="2966846">
                  <a:moveTo>
                    <a:pt x="83" y="2966897"/>
                  </a:moveTo>
                  <a:lnTo>
                    <a:pt x="385179" y="1967629"/>
                  </a:lnTo>
                  <a:lnTo>
                    <a:pt x="513576" y="1650066"/>
                  </a:lnTo>
                  <a:lnTo>
                    <a:pt x="641878" y="1339075"/>
                  </a:lnTo>
                  <a:lnTo>
                    <a:pt x="770275" y="1086567"/>
                  </a:lnTo>
                  <a:lnTo>
                    <a:pt x="898672" y="901496"/>
                  </a:lnTo>
                  <a:lnTo>
                    <a:pt x="1026973" y="767289"/>
                  </a:lnTo>
                  <a:lnTo>
                    <a:pt x="1155370" y="672896"/>
                  </a:lnTo>
                  <a:lnTo>
                    <a:pt x="1283767" y="593743"/>
                  </a:lnTo>
                  <a:lnTo>
                    <a:pt x="1540466" y="475252"/>
                  </a:lnTo>
                  <a:lnTo>
                    <a:pt x="1668863" y="429723"/>
                  </a:lnTo>
                  <a:lnTo>
                    <a:pt x="1925562" y="357047"/>
                  </a:lnTo>
                  <a:lnTo>
                    <a:pt x="2053959" y="327520"/>
                  </a:lnTo>
                  <a:lnTo>
                    <a:pt x="2439055" y="257511"/>
                  </a:lnTo>
                  <a:lnTo>
                    <a:pt x="2567356" y="237794"/>
                  </a:lnTo>
                  <a:lnTo>
                    <a:pt x="3080849" y="173119"/>
                  </a:lnTo>
                  <a:lnTo>
                    <a:pt x="3209246" y="160737"/>
                  </a:lnTo>
                  <a:lnTo>
                    <a:pt x="3979438" y="102158"/>
                  </a:lnTo>
                  <a:lnTo>
                    <a:pt x="4107834" y="94443"/>
                  </a:lnTo>
                  <a:lnTo>
                    <a:pt x="5519821" y="29292"/>
                  </a:lnTo>
                  <a:lnTo>
                    <a:pt x="5648218" y="24148"/>
                  </a:lnTo>
                  <a:lnTo>
                    <a:pt x="6290012" y="50"/>
                  </a:lnTo>
                </a:path>
              </a:pathLst>
            </a:custGeom>
            <a:noFill/>
            <a:ln w="57150" cap="flat">
              <a:solidFill>
                <a:srgbClr val="4472C4">
                  <a:alpha val="74902"/>
                </a:srgbClr>
              </a:solidFill>
              <a:prstDash val="sysDash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BFAB71BD-1B7B-90F9-3ABC-B045E872AD91}"/>
                </a:ext>
              </a:extLst>
            </p:cNvPr>
            <p:cNvSpPr/>
            <p:nvPr/>
          </p:nvSpPr>
          <p:spPr>
            <a:xfrm>
              <a:off x="2952749" y="1716785"/>
              <a:ext cx="6289928" cy="3290982"/>
            </a:xfrm>
            <a:custGeom>
              <a:avLst/>
              <a:gdLst>
                <a:gd name="connsiteX0" fmla="*/ 83 w 6289928"/>
                <a:gd name="connsiteY0" fmla="*/ 3291033 h 3290982"/>
                <a:gd name="connsiteX1" fmla="*/ 385179 w 6289928"/>
                <a:gd name="connsiteY1" fmla="*/ 2291860 h 3290982"/>
                <a:gd name="connsiteX2" fmla="*/ 513576 w 6289928"/>
                <a:gd name="connsiteY2" fmla="*/ 1974297 h 3290982"/>
                <a:gd name="connsiteX3" fmla="*/ 770275 w 6289928"/>
                <a:gd name="connsiteY3" fmla="*/ 1368697 h 3290982"/>
                <a:gd name="connsiteX4" fmla="*/ 898672 w 6289928"/>
                <a:gd name="connsiteY4" fmla="*/ 1151813 h 3290982"/>
                <a:gd name="connsiteX5" fmla="*/ 1026973 w 6289928"/>
                <a:gd name="connsiteY5" fmla="*/ 964837 h 3290982"/>
                <a:gd name="connsiteX6" fmla="*/ 1155370 w 6289928"/>
                <a:gd name="connsiteY6" fmla="*/ 828439 h 3290982"/>
                <a:gd name="connsiteX7" fmla="*/ 1283767 w 6289928"/>
                <a:gd name="connsiteY7" fmla="*/ 721474 h 3290982"/>
                <a:gd name="connsiteX8" fmla="*/ 1412069 w 6289928"/>
                <a:gd name="connsiteY8" fmla="*/ 653465 h 3290982"/>
                <a:gd name="connsiteX9" fmla="*/ 1797165 w 6289928"/>
                <a:gd name="connsiteY9" fmla="*/ 482777 h 3290982"/>
                <a:gd name="connsiteX10" fmla="*/ 1925562 w 6289928"/>
                <a:gd name="connsiteY10" fmla="*/ 436867 h 3290982"/>
                <a:gd name="connsiteX11" fmla="*/ 2439055 w 6289928"/>
                <a:gd name="connsiteY11" fmla="*/ 293230 h 3290982"/>
                <a:gd name="connsiteX12" fmla="*/ 2567356 w 6289928"/>
                <a:gd name="connsiteY12" fmla="*/ 261797 h 3290982"/>
                <a:gd name="connsiteX13" fmla="*/ 2952452 w 6289928"/>
                <a:gd name="connsiteY13" fmla="*/ 179787 h 3290982"/>
                <a:gd name="connsiteX14" fmla="*/ 3080849 w 6289928"/>
                <a:gd name="connsiteY14" fmla="*/ 156546 h 3290982"/>
                <a:gd name="connsiteX15" fmla="*/ 3465945 w 6289928"/>
                <a:gd name="connsiteY15" fmla="*/ 107873 h 3290982"/>
                <a:gd name="connsiteX16" fmla="*/ 3594342 w 6289928"/>
                <a:gd name="connsiteY16" fmla="*/ 95205 h 3290982"/>
                <a:gd name="connsiteX17" fmla="*/ 4107834 w 6289928"/>
                <a:gd name="connsiteY17" fmla="*/ 56629 h 3290982"/>
                <a:gd name="connsiteX18" fmla="*/ 4236136 w 6289928"/>
                <a:gd name="connsiteY18" fmla="*/ 49390 h 3290982"/>
                <a:gd name="connsiteX19" fmla="*/ 5006328 w 6289928"/>
                <a:gd name="connsiteY19" fmla="*/ 21577 h 3290982"/>
                <a:gd name="connsiteX20" fmla="*/ 5134725 w 6289928"/>
                <a:gd name="connsiteY20" fmla="*/ 18243 h 3290982"/>
                <a:gd name="connsiteX21" fmla="*/ 6290012 w 6289928"/>
                <a:gd name="connsiteY21" fmla="*/ 50 h 3290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289928" h="3290982">
                  <a:moveTo>
                    <a:pt x="83" y="3291033"/>
                  </a:moveTo>
                  <a:lnTo>
                    <a:pt x="385179" y="2291860"/>
                  </a:lnTo>
                  <a:lnTo>
                    <a:pt x="513576" y="1974297"/>
                  </a:lnTo>
                  <a:lnTo>
                    <a:pt x="770275" y="1368697"/>
                  </a:lnTo>
                  <a:lnTo>
                    <a:pt x="898672" y="1151813"/>
                  </a:lnTo>
                  <a:lnTo>
                    <a:pt x="1026973" y="964837"/>
                  </a:lnTo>
                  <a:lnTo>
                    <a:pt x="1155370" y="828439"/>
                  </a:lnTo>
                  <a:lnTo>
                    <a:pt x="1283767" y="721474"/>
                  </a:lnTo>
                  <a:lnTo>
                    <a:pt x="1412069" y="653465"/>
                  </a:lnTo>
                  <a:lnTo>
                    <a:pt x="1797165" y="482777"/>
                  </a:lnTo>
                  <a:lnTo>
                    <a:pt x="1925562" y="436867"/>
                  </a:lnTo>
                  <a:lnTo>
                    <a:pt x="2439055" y="293230"/>
                  </a:lnTo>
                  <a:lnTo>
                    <a:pt x="2567356" y="261797"/>
                  </a:lnTo>
                  <a:lnTo>
                    <a:pt x="2952452" y="179787"/>
                  </a:lnTo>
                  <a:lnTo>
                    <a:pt x="3080849" y="156546"/>
                  </a:lnTo>
                  <a:lnTo>
                    <a:pt x="3465945" y="107873"/>
                  </a:lnTo>
                  <a:lnTo>
                    <a:pt x="3594342" y="95205"/>
                  </a:lnTo>
                  <a:lnTo>
                    <a:pt x="4107834" y="56629"/>
                  </a:lnTo>
                  <a:lnTo>
                    <a:pt x="4236136" y="49390"/>
                  </a:lnTo>
                  <a:lnTo>
                    <a:pt x="5006328" y="21577"/>
                  </a:lnTo>
                  <a:lnTo>
                    <a:pt x="5134725" y="18243"/>
                  </a:lnTo>
                  <a:lnTo>
                    <a:pt x="6290012" y="50"/>
                  </a:lnTo>
                </a:path>
              </a:pathLst>
            </a:custGeom>
            <a:noFill/>
            <a:ln w="57150" cap="flat">
              <a:solidFill>
                <a:srgbClr val="4472C4">
                  <a:alpha val="74902"/>
                </a:srgbClr>
              </a:solidFill>
              <a:prstDash val="sysDash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3279E37A-1CCA-51CD-68B1-9928EF91C7BB}"/>
                </a:ext>
              </a:extLst>
            </p:cNvPr>
            <p:cNvSpPr/>
            <p:nvPr/>
          </p:nvSpPr>
          <p:spPr>
            <a:xfrm>
              <a:off x="2952749" y="3637407"/>
              <a:ext cx="6289928" cy="1370361"/>
            </a:xfrm>
            <a:custGeom>
              <a:avLst/>
              <a:gdLst>
                <a:gd name="connsiteX0" fmla="*/ 83 w 6289928"/>
                <a:gd name="connsiteY0" fmla="*/ 1370412 h 1370361"/>
                <a:gd name="connsiteX1" fmla="*/ 128480 w 6289928"/>
                <a:gd name="connsiteY1" fmla="*/ 1030274 h 1370361"/>
                <a:gd name="connsiteX2" fmla="*/ 256782 w 6289928"/>
                <a:gd name="connsiteY2" fmla="*/ 753192 h 1370361"/>
                <a:gd name="connsiteX3" fmla="*/ 385179 w 6289928"/>
                <a:gd name="connsiteY3" fmla="*/ 592029 h 1370361"/>
                <a:gd name="connsiteX4" fmla="*/ 513576 w 6289928"/>
                <a:gd name="connsiteY4" fmla="*/ 492969 h 1370361"/>
                <a:gd name="connsiteX5" fmla="*/ 641878 w 6289928"/>
                <a:gd name="connsiteY5" fmla="*/ 423436 h 1370361"/>
                <a:gd name="connsiteX6" fmla="*/ 770275 w 6289928"/>
                <a:gd name="connsiteY6" fmla="*/ 371811 h 1370361"/>
                <a:gd name="connsiteX7" fmla="*/ 1026973 w 6289928"/>
                <a:gd name="connsiteY7" fmla="*/ 297611 h 1370361"/>
                <a:gd name="connsiteX8" fmla="*/ 1155370 w 6289928"/>
                <a:gd name="connsiteY8" fmla="*/ 269703 h 1370361"/>
                <a:gd name="connsiteX9" fmla="*/ 1412069 w 6289928"/>
                <a:gd name="connsiteY9" fmla="*/ 227317 h 1370361"/>
                <a:gd name="connsiteX10" fmla="*/ 1540466 w 6289928"/>
                <a:gd name="connsiteY10" fmla="*/ 209886 h 1370361"/>
                <a:gd name="connsiteX11" fmla="*/ 1925562 w 6289928"/>
                <a:gd name="connsiteY11" fmla="*/ 169214 h 1370361"/>
                <a:gd name="connsiteX12" fmla="*/ 2053959 w 6289928"/>
                <a:gd name="connsiteY12" fmla="*/ 157975 h 1370361"/>
                <a:gd name="connsiteX13" fmla="*/ 2567356 w 6289928"/>
                <a:gd name="connsiteY13" fmla="*/ 121017 h 1370361"/>
                <a:gd name="connsiteX14" fmla="*/ 2695753 w 6289928"/>
                <a:gd name="connsiteY14" fmla="*/ 113302 h 1370361"/>
                <a:gd name="connsiteX15" fmla="*/ 3465945 w 6289928"/>
                <a:gd name="connsiteY15" fmla="*/ 73773 h 1370361"/>
                <a:gd name="connsiteX16" fmla="*/ 3594342 w 6289928"/>
                <a:gd name="connsiteY16" fmla="*/ 68535 h 1370361"/>
                <a:gd name="connsiteX17" fmla="*/ 4621232 w 6289928"/>
                <a:gd name="connsiteY17" fmla="*/ 35864 h 1370361"/>
                <a:gd name="connsiteX18" fmla="*/ 4749629 w 6289928"/>
                <a:gd name="connsiteY18" fmla="*/ 32530 h 1370361"/>
                <a:gd name="connsiteX19" fmla="*/ 6290012 w 6289928"/>
                <a:gd name="connsiteY19" fmla="*/ 50 h 1370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289928" h="1370361">
                  <a:moveTo>
                    <a:pt x="83" y="1370412"/>
                  </a:moveTo>
                  <a:lnTo>
                    <a:pt x="128480" y="1030274"/>
                  </a:lnTo>
                  <a:lnTo>
                    <a:pt x="256782" y="753192"/>
                  </a:lnTo>
                  <a:lnTo>
                    <a:pt x="385179" y="592029"/>
                  </a:lnTo>
                  <a:lnTo>
                    <a:pt x="513576" y="492969"/>
                  </a:lnTo>
                  <a:lnTo>
                    <a:pt x="641878" y="423436"/>
                  </a:lnTo>
                  <a:lnTo>
                    <a:pt x="770275" y="371811"/>
                  </a:lnTo>
                  <a:lnTo>
                    <a:pt x="1026973" y="297611"/>
                  </a:lnTo>
                  <a:lnTo>
                    <a:pt x="1155370" y="269703"/>
                  </a:lnTo>
                  <a:lnTo>
                    <a:pt x="1412069" y="227317"/>
                  </a:lnTo>
                  <a:lnTo>
                    <a:pt x="1540466" y="209886"/>
                  </a:lnTo>
                  <a:lnTo>
                    <a:pt x="1925562" y="169214"/>
                  </a:lnTo>
                  <a:lnTo>
                    <a:pt x="2053959" y="157975"/>
                  </a:lnTo>
                  <a:lnTo>
                    <a:pt x="2567356" y="121017"/>
                  </a:lnTo>
                  <a:lnTo>
                    <a:pt x="2695753" y="113302"/>
                  </a:lnTo>
                  <a:lnTo>
                    <a:pt x="3465945" y="73773"/>
                  </a:lnTo>
                  <a:lnTo>
                    <a:pt x="3594342" y="68535"/>
                  </a:lnTo>
                  <a:lnTo>
                    <a:pt x="4621232" y="35864"/>
                  </a:lnTo>
                  <a:lnTo>
                    <a:pt x="4749629" y="32530"/>
                  </a:lnTo>
                  <a:lnTo>
                    <a:pt x="6290012" y="50"/>
                  </a:lnTo>
                </a:path>
              </a:pathLst>
            </a:custGeom>
            <a:noFill/>
            <a:ln w="28575" cap="flat">
              <a:solidFill>
                <a:srgbClr val="ED7D31">
                  <a:alpha val="85098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237C84C9-EC2B-B5FB-16F1-E872AA33823E}"/>
                </a:ext>
              </a:extLst>
            </p:cNvPr>
            <p:cNvSpPr/>
            <p:nvPr/>
          </p:nvSpPr>
          <p:spPr>
            <a:xfrm>
              <a:off x="2952749" y="3231832"/>
              <a:ext cx="6289928" cy="1775936"/>
            </a:xfrm>
            <a:custGeom>
              <a:avLst/>
              <a:gdLst>
                <a:gd name="connsiteX0" fmla="*/ 83 w 6289928"/>
                <a:gd name="connsiteY0" fmla="*/ 1775986 h 1775936"/>
                <a:gd name="connsiteX1" fmla="*/ 256782 w 6289928"/>
                <a:gd name="connsiteY1" fmla="*/ 1100473 h 1775936"/>
                <a:gd name="connsiteX2" fmla="*/ 385179 w 6289928"/>
                <a:gd name="connsiteY2" fmla="*/ 802341 h 1775936"/>
                <a:gd name="connsiteX3" fmla="*/ 513576 w 6289928"/>
                <a:gd name="connsiteY3" fmla="*/ 607269 h 1775936"/>
                <a:gd name="connsiteX4" fmla="*/ 641878 w 6289928"/>
                <a:gd name="connsiteY4" fmla="*/ 517543 h 1775936"/>
                <a:gd name="connsiteX5" fmla="*/ 770275 w 6289928"/>
                <a:gd name="connsiteY5" fmla="*/ 447725 h 1775936"/>
                <a:gd name="connsiteX6" fmla="*/ 898672 w 6289928"/>
                <a:gd name="connsiteY6" fmla="*/ 393051 h 1775936"/>
                <a:gd name="connsiteX7" fmla="*/ 1026973 w 6289928"/>
                <a:gd name="connsiteY7" fmla="*/ 347903 h 1775936"/>
                <a:gd name="connsiteX8" fmla="*/ 1155370 w 6289928"/>
                <a:gd name="connsiteY8" fmla="*/ 313804 h 1775936"/>
                <a:gd name="connsiteX9" fmla="*/ 1412069 w 6289928"/>
                <a:gd name="connsiteY9" fmla="*/ 257034 h 1775936"/>
                <a:gd name="connsiteX10" fmla="*/ 1540466 w 6289928"/>
                <a:gd name="connsiteY10" fmla="*/ 238461 h 1775936"/>
                <a:gd name="connsiteX11" fmla="*/ 2053959 w 6289928"/>
                <a:gd name="connsiteY11" fmla="*/ 180358 h 1775936"/>
                <a:gd name="connsiteX12" fmla="*/ 2182261 w 6289928"/>
                <a:gd name="connsiteY12" fmla="*/ 168071 h 1775936"/>
                <a:gd name="connsiteX13" fmla="*/ 2695753 w 6289928"/>
                <a:gd name="connsiteY13" fmla="*/ 126161 h 1775936"/>
                <a:gd name="connsiteX14" fmla="*/ 2824150 w 6289928"/>
                <a:gd name="connsiteY14" fmla="*/ 118255 h 1775936"/>
                <a:gd name="connsiteX15" fmla="*/ 3594342 w 6289928"/>
                <a:gd name="connsiteY15" fmla="*/ 77774 h 1775936"/>
                <a:gd name="connsiteX16" fmla="*/ 3722739 w 6289928"/>
                <a:gd name="connsiteY16" fmla="*/ 72440 h 1775936"/>
                <a:gd name="connsiteX17" fmla="*/ 4878026 w 6289928"/>
                <a:gd name="connsiteY17" fmla="*/ 32340 h 1775936"/>
                <a:gd name="connsiteX18" fmla="*/ 5006328 w 6289928"/>
                <a:gd name="connsiteY18" fmla="*/ 28911 h 1775936"/>
                <a:gd name="connsiteX19" fmla="*/ 6290012 w 6289928"/>
                <a:gd name="connsiteY19" fmla="*/ 50 h 1775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289928" h="1775936">
                  <a:moveTo>
                    <a:pt x="83" y="1775986"/>
                  </a:moveTo>
                  <a:lnTo>
                    <a:pt x="256782" y="1100473"/>
                  </a:lnTo>
                  <a:lnTo>
                    <a:pt x="385179" y="802341"/>
                  </a:lnTo>
                  <a:lnTo>
                    <a:pt x="513576" y="607269"/>
                  </a:lnTo>
                  <a:lnTo>
                    <a:pt x="641878" y="517543"/>
                  </a:lnTo>
                  <a:lnTo>
                    <a:pt x="770275" y="447725"/>
                  </a:lnTo>
                  <a:lnTo>
                    <a:pt x="898672" y="393051"/>
                  </a:lnTo>
                  <a:lnTo>
                    <a:pt x="1026973" y="347903"/>
                  </a:lnTo>
                  <a:lnTo>
                    <a:pt x="1155370" y="313804"/>
                  </a:lnTo>
                  <a:lnTo>
                    <a:pt x="1412069" y="257034"/>
                  </a:lnTo>
                  <a:lnTo>
                    <a:pt x="1540466" y="238461"/>
                  </a:lnTo>
                  <a:lnTo>
                    <a:pt x="2053959" y="180358"/>
                  </a:lnTo>
                  <a:lnTo>
                    <a:pt x="2182261" y="168071"/>
                  </a:lnTo>
                  <a:lnTo>
                    <a:pt x="2695753" y="126161"/>
                  </a:lnTo>
                  <a:lnTo>
                    <a:pt x="2824150" y="118255"/>
                  </a:lnTo>
                  <a:lnTo>
                    <a:pt x="3594342" y="77774"/>
                  </a:lnTo>
                  <a:lnTo>
                    <a:pt x="3722739" y="72440"/>
                  </a:lnTo>
                  <a:lnTo>
                    <a:pt x="4878026" y="32340"/>
                  </a:lnTo>
                  <a:lnTo>
                    <a:pt x="5006328" y="28911"/>
                  </a:lnTo>
                  <a:lnTo>
                    <a:pt x="6290012" y="50"/>
                  </a:lnTo>
                </a:path>
              </a:pathLst>
            </a:custGeom>
            <a:noFill/>
            <a:ln w="28575" cap="flat">
              <a:solidFill>
                <a:srgbClr val="ED7D31">
                  <a:alpha val="85098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B052AB02-92D7-21DA-58A7-E2E382D429D1}"/>
                </a:ext>
              </a:extLst>
            </p:cNvPr>
            <p:cNvSpPr/>
            <p:nvPr/>
          </p:nvSpPr>
          <p:spPr>
            <a:xfrm>
              <a:off x="2952749" y="2835687"/>
              <a:ext cx="6289928" cy="2172080"/>
            </a:xfrm>
            <a:custGeom>
              <a:avLst/>
              <a:gdLst>
                <a:gd name="connsiteX0" fmla="*/ 83 w 6289928"/>
                <a:gd name="connsiteY0" fmla="*/ 2172131 h 2172080"/>
                <a:gd name="connsiteX1" fmla="*/ 256782 w 6289928"/>
                <a:gd name="connsiteY1" fmla="*/ 1496713 h 2172080"/>
                <a:gd name="connsiteX2" fmla="*/ 385179 w 6289928"/>
                <a:gd name="connsiteY2" fmla="*/ 1173244 h 2172080"/>
                <a:gd name="connsiteX3" fmla="*/ 513576 w 6289928"/>
                <a:gd name="connsiteY3" fmla="*/ 878445 h 2172080"/>
                <a:gd name="connsiteX4" fmla="*/ 641878 w 6289928"/>
                <a:gd name="connsiteY4" fmla="*/ 676420 h 2172080"/>
                <a:gd name="connsiteX5" fmla="*/ 770275 w 6289928"/>
                <a:gd name="connsiteY5" fmla="*/ 570217 h 2172080"/>
                <a:gd name="connsiteX6" fmla="*/ 898672 w 6289928"/>
                <a:gd name="connsiteY6" fmla="*/ 498779 h 2172080"/>
                <a:gd name="connsiteX7" fmla="*/ 1026973 w 6289928"/>
                <a:gd name="connsiteY7" fmla="*/ 442105 h 2172080"/>
                <a:gd name="connsiteX8" fmla="*/ 1155370 w 6289928"/>
                <a:gd name="connsiteY8" fmla="*/ 396671 h 2172080"/>
                <a:gd name="connsiteX9" fmla="*/ 1412069 w 6289928"/>
                <a:gd name="connsiteY9" fmla="*/ 319233 h 2172080"/>
                <a:gd name="connsiteX10" fmla="*/ 1540466 w 6289928"/>
                <a:gd name="connsiteY10" fmla="*/ 292086 h 2172080"/>
                <a:gd name="connsiteX11" fmla="*/ 1797165 w 6289928"/>
                <a:gd name="connsiteY11" fmla="*/ 243033 h 2172080"/>
                <a:gd name="connsiteX12" fmla="*/ 1925562 w 6289928"/>
                <a:gd name="connsiteY12" fmla="*/ 224173 h 2172080"/>
                <a:gd name="connsiteX13" fmla="*/ 2182261 w 6289928"/>
                <a:gd name="connsiteY13" fmla="*/ 195408 h 2172080"/>
                <a:gd name="connsiteX14" fmla="*/ 2310658 w 6289928"/>
                <a:gd name="connsiteY14" fmla="*/ 183406 h 2172080"/>
                <a:gd name="connsiteX15" fmla="*/ 2952452 w 6289928"/>
                <a:gd name="connsiteY15" fmla="*/ 132828 h 2172080"/>
                <a:gd name="connsiteX16" fmla="*/ 3080849 w 6289928"/>
                <a:gd name="connsiteY16" fmla="*/ 124256 h 2172080"/>
                <a:gd name="connsiteX17" fmla="*/ 3851041 w 6289928"/>
                <a:gd name="connsiteY17" fmla="*/ 80727 h 2172080"/>
                <a:gd name="connsiteX18" fmla="*/ 3979438 w 6289928"/>
                <a:gd name="connsiteY18" fmla="*/ 75107 h 2172080"/>
                <a:gd name="connsiteX19" fmla="*/ 5263122 w 6289928"/>
                <a:gd name="connsiteY19" fmla="*/ 27006 h 2172080"/>
                <a:gd name="connsiteX20" fmla="*/ 5391424 w 6289928"/>
                <a:gd name="connsiteY20" fmla="*/ 23196 h 2172080"/>
                <a:gd name="connsiteX21" fmla="*/ 6290012 w 6289928"/>
                <a:gd name="connsiteY21" fmla="*/ 50 h 2172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289928" h="2172080">
                  <a:moveTo>
                    <a:pt x="83" y="2172131"/>
                  </a:moveTo>
                  <a:lnTo>
                    <a:pt x="256782" y="1496713"/>
                  </a:lnTo>
                  <a:lnTo>
                    <a:pt x="385179" y="1173244"/>
                  </a:lnTo>
                  <a:lnTo>
                    <a:pt x="513576" y="878445"/>
                  </a:lnTo>
                  <a:lnTo>
                    <a:pt x="641878" y="676420"/>
                  </a:lnTo>
                  <a:lnTo>
                    <a:pt x="770275" y="570217"/>
                  </a:lnTo>
                  <a:lnTo>
                    <a:pt x="898672" y="498779"/>
                  </a:lnTo>
                  <a:lnTo>
                    <a:pt x="1026973" y="442105"/>
                  </a:lnTo>
                  <a:lnTo>
                    <a:pt x="1155370" y="396671"/>
                  </a:lnTo>
                  <a:lnTo>
                    <a:pt x="1412069" y="319233"/>
                  </a:lnTo>
                  <a:lnTo>
                    <a:pt x="1540466" y="292086"/>
                  </a:lnTo>
                  <a:lnTo>
                    <a:pt x="1797165" y="243033"/>
                  </a:lnTo>
                  <a:lnTo>
                    <a:pt x="1925562" y="224173"/>
                  </a:lnTo>
                  <a:lnTo>
                    <a:pt x="2182261" y="195408"/>
                  </a:lnTo>
                  <a:lnTo>
                    <a:pt x="2310658" y="183406"/>
                  </a:lnTo>
                  <a:lnTo>
                    <a:pt x="2952452" y="132828"/>
                  </a:lnTo>
                  <a:lnTo>
                    <a:pt x="3080849" y="124256"/>
                  </a:lnTo>
                  <a:lnTo>
                    <a:pt x="3851041" y="80727"/>
                  </a:lnTo>
                  <a:lnTo>
                    <a:pt x="3979438" y="75107"/>
                  </a:lnTo>
                  <a:lnTo>
                    <a:pt x="5263122" y="27006"/>
                  </a:lnTo>
                  <a:lnTo>
                    <a:pt x="5391424" y="23196"/>
                  </a:lnTo>
                  <a:lnTo>
                    <a:pt x="6290012" y="50"/>
                  </a:lnTo>
                </a:path>
              </a:pathLst>
            </a:custGeom>
            <a:noFill/>
            <a:ln w="28575" cap="flat">
              <a:solidFill>
                <a:srgbClr val="ED7D31">
                  <a:alpha val="85098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7CA04307-DA9B-0E7F-597A-FDEAEDBBCCD6}"/>
                </a:ext>
              </a:extLst>
            </p:cNvPr>
            <p:cNvSpPr/>
            <p:nvPr/>
          </p:nvSpPr>
          <p:spPr>
            <a:xfrm>
              <a:off x="2952749" y="2082927"/>
              <a:ext cx="6289928" cy="2924841"/>
            </a:xfrm>
            <a:custGeom>
              <a:avLst/>
              <a:gdLst>
                <a:gd name="connsiteX0" fmla="*/ 83 w 6289928"/>
                <a:gd name="connsiteY0" fmla="*/ 2924892 h 2924841"/>
                <a:gd name="connsiteX1" fmla="*/ 256782 w 6289928"/>
                <a:gd name="connsiteY1" fmla="*/ 2249760 h 2924841"/>
                <a:gd name="connsiteX2" fmla="*/ 385179 w 6289928"/>
                <a:gd name="connsiteY2" fmla="*/ 1926291 h 2924841"/>
                <a:gd name="connsiteX3" fmla="*/ 641878 w 6289928"/>
                <a:gd name="connsiteY3" fmla="*/ 1294402 h 2924841"/>
                <a:gd name="connsiteX4" fmla="*/ 770275 w 6289928"/>
                <a:gd name="connsiteY4" fmla="*/ 1007509 h 2924841"/>
                <a:gd name="connsiteX5" fmla="*/ 898672 w 6289928"/>
                <a:gd name="connsiteY5" fmla="*/ 789006 h 2924841"/>
                <a:gd name="connsiteX6" fmla="*/ 1026973 w 6289928"/>
                <a:gd name="connsiteY6" fmla="*/ 695756 h 2924841"/>
                <a:gd name="connsiteX7" fmla="*/ 1155370 w 6289928"/>
                <a:gd name="connsiteY7" fmla="*/ 620032 h 2924841"/>
                <a:gd name="connsiteX8" fmla="*/ 1283767 w 6289928"/>
                <a:gd name="connsiteY8" fmla="*/ 561739 h 2924841"/>
                <a:gd name="connsiteX9" fmla="*/ 1797165 w 6289928"/>
                <a:gd name="connsiteY9" fmla="*/ 397623 h 2924841"/>
                <a:gd name="connsiteX10" fmla="*/ 1925562 w 6289928"/>
                <a:gd name="connsiteY10" fmla="*/ 364000 h 2924841"/>
                <a:gd name="connsiteX11" fmla="*/ 2182261 w 6289928"/>
                <a:gd name="connsiteY11" fmla="*/ 300278 h 2924841"/>
                <a:gd name="connsiteX12" fmla="*/ 2310658 w 6289928"/>
                <a:gd name="connsiteY12" fmla="*/ 273227 h 2924841"/>
                <a:gd name="connsiteX13" fmla="*/ 2824150 w 6289928"/>
                <a:gd name="connsiteY13" fmla="*/ 185883 h 2924841"/>
                <a:gd name="connsiteX14" fmla="*/ 2952452 w 6289928"/>
                <a:gd name="connsiteY14" fmla="*/ 169309 h 2924841"/>
                <a:gd name="connsiteX15" fmla="*/ 3465945 w 6289928"/>
                <a:gd name="connsiteY15" fmla="*/ 125685 h 2924841"/>
                <a:gd name="connsiteX16" fmla="*/ 3594342 w 6289928"/>
                <a:gd name="connsiteY16" fmla="*/ 117398 h 2924841"/>
                <a:gd name="connsiteX17" fmla="*/ 4236136 w 6289928"/>
                <a:gd name="connsiteY17" fmla="*/ 86156 h 2924841"/>
                <a:gd name="connsiteX18" fmla="*/ 4364533 w 6289928"/>
                <a:gd name="connsiteY18" fmla="*/ 80441 h 2924841"/>
                <a:gd name="connsiteX19" fmla="*/ 6290012 w 6289928"/>
                <a:gd name="connsiteY19" fmla="*/ 50 h 2924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289928" h="2924841">
                  <a:moveTo>
                    <a:pt x="83" y="2924892"/>
                  </a:moveTo>
                  <a:lnTo>
                    <a:pt x="256782" y="2249760"/>
                  </a:lnTo>
                  <a:lnTo>
                    <a:pt x="385179" y="1926291"/>
                  </a:lnTo>
                  <a:lnTo>
                    <a:pt x="641878" y="1294402"/>
                  </a:lnTo>
                  <a:lnTo>
                    <a:pt x="770275" y="1007509"/>
                  </a:lnTo>
                  <a:lnTo>
                    <a:pt x="898672" y="789006"/>
                  </a:lnTo>
                  <a:lnTo>
                    <a:pt x="1026973" y="695756"/>
                  </a:lnTo>
                  <a:lnTo>
                    <a:pt x="1155370" y="620032"/>
                  </a:lnTo>
                  <a:lnTo>
                    <a:pt x="1283767" y="561739"/>
                  </a:lnTo>
                  <a:lnTo>
                    <a:pt x="1797165" y="397623"/>
                  </a:lnTo>
                  <a:lnTo>
                    <a:pt x="1925562" y="364000"/>
                  </a:lnTo>
                  <a:lnTo>
                    <a:pt x="2182261" y="300278"/>
                  </a:lnTo>
                  <a:lnTo>
                    <a:pt x="2310658" y="273227"/>
                  </a:lnTo>
                  <a:lnTo>
                    <a:pt x="2824150" y="185883"/>
                  </a:lnTo>
                  <a:lnTo>
                    <a:pt x="2952452" y="169309"/>
                  </a:lnTo>
                  <a:lnTo>
                    <a:pt x="3465945" y="125685"/>
                  </a:lnTo>
                  <a:lnTo>
                    <a:pt x="3594342" y="117398"/>
                  </a:lnTo>
                  <a:lnTo>
                    <a:pt x="4236136" y="86156"/>
                  </a:lnTo>
                  <a:lnTo>
                    <a:pt x="4364533" y="80441"/>
                  </a:lnTo>
                  <a:lnTo>
                    <a:pt x="6290012" y="50"/>
                  </a:lnTo>
                </a:path>
              </a:pathLst>
            </a:custGeom>
            <a:noFill/>
            <a:ln w="28575" cap="flat">
              <a:solidFill>
                <a:srgbClr val="ED7D31">
                  <a:alpha val="85098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8C671232-EE4A-7895-F1B7-A062C540201E}"/>
                </a:ext>
              </a:extLst>
            </p:cNvPr>
            <p:cNvSpPr/>
            <p:nvPr/>
          </p:nvSpPr>
          <p:spPr>
            <a:xfrm>
              <a:off x="2952749" y="1707356"/>
              <a:ext cx="6289928" cy="3300412"/>
            </a:xfrm>
            <a:custGeom>
              <a:avLst/>
              <a:gdLst>
                <a:gd name="connsiteX0" fmla="*/ 83 w 6289928"/>
                <a:gd name="connsiteY0" fmla="*/ 3300463 h 3300412"/>
                <a:gd name="connsiteX1" fmla="*/ 256782 w 6289928"/>
                <a:gd name="connsiteY1" fmla="*/ 2626378 h 3300412"/>
                <a:gd name="connsiteX2" fmla="*/ 385179 w 6289928"/>
                <a:gd name="connsiteY2" fmla="*/ 2302909 h 3300412"/>
                <a:gd name="connsiteX3" fmla="*/ 641878 w 6289928"/>
                <a:gd name="connsiteY3" fmla="*/ 1671021 h 3300412"/>
                <a:gd name="connsiteX4" fmla="*/ 770275 w 6289928"/>
                <a:gd name="connsiteY4" fmla="*/ 1370602 h 3300412"/>
                <a:gd name="connsiteX5" fmla="*/ 898672 w 6289928"/>
                <a:gd name="connsiteY5" fmla="*/ 1081138 h 3300412"/>
                <a:gd name="connsiteX6" fmla="*/ 1026973 w 6289928"/>
                <a:gd name="connsiteY6" fmla="*/ 945597 h 3300412"/>
                <a:gd name="connsiteX7" fmla="*/ 1283767 w 6289928"/>
                <a:gd name="connsiteY7" fmla="*/ 727760 h 3300412"/>
                <a:gd name="connsiteX8" fmla="*/ 1412069 w 6289928"/>
                <a:gd name="connsiteY8" fmla="*/ 677373 h 3300412"/>
                <a:gd name="connsiteX9" fmla="*/ 1925562 w 6289928"/>
                <a:gd name="connsiteY9" fmla="*/ 476871 h 3300412"/>
                <a:gd name="connsiteX10" fmla="*/ 2053959 w 6289928"/>
                <a:gd name="connsiteY10" fmla="*/ 437914 h 3300412"/>
                <a:gd name="connsiteX11" fmla="*/ 2952452 w 6289928"/>
                <a:gd name="connsiteY11" fmla="*/ 230650 h 3300412"/>
                <a:gd name="connsiteX12" fmla="*/ 3080849 w 6289928"/>
                <a:gd name="connsiteY12" fmla="*/ 200742 h 3300412"/>
                <a:gd name="connsiteX13" fmla="*/ 3722739 w 6289928"/>
                <a:gd name="connsiteY13" fmla="*/ 52628 h 3300412"/>
                <a:gd name="connsiteX14" fmla="*/ 3851041 w 6289928"/>
                <a:gd name="connsiteY14" fmla="*/ 45484 h 3300412"/>
                <a:gd name="connsiteX15" fmla="*/ 4749629 w 6289928"/>
                <a:gd name="connsiteY15" fmla="*/ 24910 h 3300412"/>
                <a:gd name="connsiteX16" fmla="*/ 4878026 w 6289928"/>
                <a:gd name="connsiteY16" fmla="*/ 22434 h 3300412"/>
                <a:gd name="connsiteX17" fmla="*/ 6290012 w 6289928"/>
                <a:gd name="connsiteY17" fmla="*/ 50 h 3300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289928" h="3300412">
                  <a:moveTo>
                    <a:pt x="83" y="3300463"/>
                  </a:moveTo>
                  <a:lnTo>
                    <a:pt x="256782" y="2626378"/>
                  </a:lnTo>
                  <a:lnTo>
                    <a:pt x="385179" y="2302909"/>
                  </a:lnTo>
                  <a:lnTo>
                    <a:pt x="641878" y="1671021"/>
                  </a:lnTo>
                  <a:lnTo>
                    <a:pt x="770275" y="1370602"/>
                  </a:lnTo>
                  <a:lnTo>
                    <a:pt x="898672" y="1081138"/>
                  </a:lnTo>
                  <a:lnTo>
                    <a:pt x="1026973" y="945597"/>
                  </a:lnTo>
                  <a:lnTo>
                    <a:pt x="1283767" y="727760"/>
                  </a:lnTo>
                  <a:lnTo>
                    <a:pt x="1412069" y="677373"/>
                  </a:lnTo>
                  <a:lnTo>
                    <a:pt x="1925562" y="476871"/>
                  </a:lnTo>
                  <a:lnTo>
                    <a:pt x="2053959" y="437914"/>
                  </a:lnTo>
                  <a:lnTo>
                    <a:pt x="2952452" y="230650"/>
                  </a:lnTo>
                  <a:lnTo>
                    <a:pt x="3080849" y="200742"/>
                  </a:lnTo>
                  <a:lnTo>
                    <a:pt x="3722739" y="52628"/>
                  </a:lnTo>
                  <a:lnTo>
                    <a:pt x="3851041" y="45484"/>
                  </a:lnTo>
                  <a:lnTo>
                    <a:pt x="4749629" y="24910"/>
                  </a:lnTo>
                  <a:lnTo>
                    <a:pt x="4878026" y="22434"/>
                  </a:lnTo>
                  <a:lnTo>
                    <a:pt x="6290012" y="50"/>
                  </a:lnTo>
                </a:path>
              </a:pathLst>
            </a:custGeom>
            <a:noFill/>
            <a:ln w="28575" cap="flat">
              <a:solidFill>
                <a:srgbClr val="ED7D31">
                  <a:alpha val="85098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4" name="Freeform 53">
            <a:extLst>
              <a:ext uri="{FF2B5EF4-FFF2-40B4-BE49-F238E27FC236}">
                <a16:creationId xmlns:a16="http://schemas.microsoft.com/office/drawing/2014/main" id="{85401417-91CB-1F41-64A7-3C90C67E8236}"/>
              </a:ext>
            </a:extLst>
          </p:cNvPr>
          <p:cNvSpPr/>
          <p:nvPr/>
        </p:nvSpPr>
        <p:spPr>
          <a:xfrm>
            <a:off x="2130552" y="10477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5392521F-F703-1130-B4CA-67FDD23B4155}"/>
              </a:ext>
            </a:extLst>
          </p:cNvPr>
          <p:cNvSpPr/>
          <p:nvPr/>
        </p:nvSpPr>
        <p:spPr>
          <a:xfrm>
            <a:off x="2911602" y="1524000"/>
            <a:ext cx="45719" cy="3577209"/>
          </a:xfrm>
          <a:custGeom>
            <a:avLst/>
            <a:gdLst>
              <a:gd name="connsiteX0" fmla="*/ 0 w 9525"/>
              <a:gd name="connsiteY0" fmla="*/ 0 h 3667125"/>
              <a:gd name="connsiteX1" fmla="*/ 0 w 9525"/>
              <a:gd name="connsiteY1" fmla="*/ 3667125 h 3667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667125">
                <a:moveTo>
                  <a:pt x="0" y="0"/>
                </a:moveTo>
                <a:lnTo>
                  <a:pt x="0" y="3667125"/>
                </a:lnTo>
              </a:path>
            </a:pathLst>
          </a:custGeom>
          <a:noFill/>
          <a:ln w="28575" cap="flat">
            <a:solidFill>
              <a:schemeClr val="tx1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6" name="Graphic 2">
            <a:extLst>
              <a:ext uri="{FF2B5EF4-FFF2-40B4-BE49-F238E27FC236}">
                <a16:creationId xmlns:a16="http://schemas.microsoft.com/office/drawing/2014/main" id="{D93512F6-BC54-2E75-9250-7E493D72FBD1}"/>
              </a:ext>
            </a:extLst>
          </p:cNvPr>
          <p:cNvGrpSpPr/>
          <p:nvPr/>
        </p:nvGrpSpPr>
        <p:grpSpPr>
          <a:xfrm>
            <a:off x="2777299" y="5145405"/>
            <a:ext cx="6662221" cy="338554"/>
            <a:chOff x="2777299" y="5145405"/>
            <a:chExt cx="6662221" cy="338554"/>
          </a:xfrm>
          <a:solidFill>
            <a:srgbClr val="2A3F5F"/>
          </a:solidFill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723A0DD-77C3-D42E-D198-F9CF2F426A01}"/>
                </a:ext>
              </a:extLst>
            </p:cNvPr>
            <p:cNvSpPr txBox="1"/>
            <p:nvPr/>
          </p:nvSpPr>
          <p:spPr>
            <a:xfrm>
              <a:off x="2777299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7D9AAFE-2B68-D947-1D69-BCD46B66006C}"/>
                </a:ext>
              </a:extLst>
            </p:cNvPr>
            <p:cNvSpPr txBox="1"/>
            <p:nvPr/>
          </p:nvSpPr>
          <p:spPr>
            <a:xfrm>
              <a:off x="3093339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59AB923-5746-225C-85BA-340E3592F5A3}"/>
                </a:ext>
              </a:extLst>
            </p:cNvPr>
            <p:cNvSpPr txBox="1"/>
            <p:nvPr/>
          </p:nvSpPr>
          <p:spPr>
            <a:xfrm>
              <a:off x="3409473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5E6A738-C394-F791-6921-8EA3C23DF328}"/>
                </a:ext>
              </a:extLst>
            </p:cNvPr>
            <p:cNvSpPr txBox="1"/>
            <p:nvPr/>
          </p:nvSpPr>
          <p:spPr>
            <a:xfrm>
              <a:off x="3725513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C070378-6545-C035-AB0A-B16D81D77470}"/>
                </a:ext>
              </a:extLst>
            </p:cNvPr>
            <p:cNvSpPr txBox="1"/>
            <p:nvPr/>
          </p:nvSpPr>
          <p:spPr>
            <a:xfrm>
              <a:off x="4041648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550D1FF-E395-7DA1-C81A-266C1C325458}"/>
                </a:ext>
              </a:extLst>
            </p:cNvPr>
            <p:cNvSpPr txBox="1"/>
            <p:nvPr/>
          </p:nvSpPr>
          <p:spPr>
            <a:xfrm>
              <a:off x="4357687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E9608C2-8D4C-D6C7-B42E-3F8A8C8B1B29}"/>
                </a:ext>
              </a:extLst>
            </p:cNvPr>
            <p:cNvSpPr txBox="1"/>
            <p:nvPr/>
          </p:nvSpPr>
          <p:spPr>
            <a:xfrm>
              <a:off x="4673727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99A887E-18A7-BF90-7466-64ABADB6576F}"/>
                </a:ext>
              </a:extLst>
            </p:cNvPr>
            <p:cNvSpPr txBox="1"/>
            <p:nvPr/>
          </p:nvSpPr>
          <p:spPr>
            <a:xfrm>
              <a:off x="4989861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7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4BA7842-E699-89C0-5D69-846376CAC77E}"/>
                </a:ext>
              </a:extLst>
            </p:cNvPr>
            <p:cNvSpPr txBox="1"/>
            <p:nvPr/>
          </p:nvSpPr>
          <p:spPr>
            <a:xfrm>
              <a:off x="5305901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8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96BD96C-479C-1025-1994-B3F34AD4CB28}"/>
                </a:ext>
              </a:extLst>
            </p:cNvPr>
            <p:cNvSpPr txBox="1"/>
            <p:nvPr/>
          </p:nvSpPr>
          <p:spPr>
            <a:xfrm>
              <a:off x="5622036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9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FA0E88D-7AF8-9DA3-C863-9196E0E2FCA3}"/>
                </a:ext>
              </a:extLst>
            </p:cNvPr>
            <p:cNvSpPr txBox="1"/>
            <p:nvPr/>
          </p:nvSpPr>
          <p:spPr>
            <a:xfrm>
              <a:off x="5885688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68326EF-AAB9-4CD9-3176-4462A0A0E72F}"/>
                </a:ext>
              </a:extLst>
            </p:cNvPr>
            <p:cNvSpPr txBox="1"/>
            <p:nvPr/>
          </p:nvSpPr>
          <p:spPr>
            <a:xfrm>
              <a:off x="6201727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11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EF6087C-EDBC-139D-1CDD-EE3CABEB402B}"/>
                </a:ext>
              </a:extLst>
            </p:cNvPr>
            <p:cNvSpPr txBox="1"/>
            <p:nvPr/>
          </p:nvSpPr>
          <p:spPr>
            <a:xfrm>
              <a:off x="6517862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12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CFDB0C8-C3B7-3A7D-6038-7FA863AE3764}"/>
                </a:ext>
              </a:extLst>
            </p:cNvPr>
            <p:cNvSpPr txBox="1"/>
            <p:nvPr/>
          </p:nvSpPr>
          <p:spPr>
            <a:xfrm>
              <a:off x="6833901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13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7BC5136-01C7-7082-2B18-AFB5ABFA71FA}"/>
                </a:ext>
              </a:extLst>
            </p:cNvPr>
            <p:cNvSpPr txBox="1"/>
            <p:nvPr/>
          </p:nvSpPr>
          <p:spPr>
            <a:xfrm>
              <a:off x="7150036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14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6156519-5698-7684-6617-935ED3C76F74}"/>
                </a:ext>
              </a:extLst>
            </p:cNvPr>
            <p:cNvSpPr txBox="1"/>
            <p:nvPr/>
          </p:nvSpPr>
          <p:spPr>
            <a:xfrm>
              <a:off x="7466076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15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B31BFD6-9125-00A4-86FF-2FD33E75D6F8}"/>
                </a:ext>
              </a:extLst>
            </p:cNvPr>
            <p:cNvSpPr txBox="1"/>
            <p:nvPr/>
          </p:nvSpPr>
          <p:spPr>
            <a:xfrm>
              <a:off x="7782210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16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3A4828E-5591-AD0D-8A73-C48B3067F79D}"/>
                </a:ext>
              </a:extLst>
            </p:cNvPr>
            <p:cNvSpPr txBox="1"/>
            <p:nvPr/>
          </p:nvSpPr>
          <p:spPr>
            <a:xfrm>
              <a:off x="8098250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17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CE65330-2702-5573-E912-444C1B5967C6}"/>
                </a:ext>
              </a:extLst>
            </p:cNvPr>
            <p:cNvSpPr txBox="1"/>
            <p:nvPr/>
          </p:nvSpPr>
          <p:spPr>
            <a:xfrm>
              <a:off x="8414289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18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24B0E48-0D99-E016-793D-79F49BB78250}"/>
                </a:ext>
              </a:extLst>
            </p:cNvPr>
            <p:cNvSpPr txBox="1"/>
            <p:nvPr/>
          </p:nvSpPr>
          <p:spPr>
            <a:xfrm>
              <a:off x="8730424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19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34119F5-C981-201E-7AF3-752E3692B55E}"/>
                </a:ext>
              </a:extLst>
            </p:cNvPr>
            <p:cNvSpPr txBox="1"/>
            <p:nvPr/>
          </p:nvSpPr>
          <p:spPr>
            <a:xfrm>
              <a:off x="9046464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CF426436-7A5C-41AF-A4EB-F51C8EB78325}"/>
              </a:ext>
            </a:extLst>
          </p:cNvPr>
          <p:cNvSpPr txBox="1"/>
          <p:nvPr/>
        </p:nvSpPr>
        <p:spPr>
          <a:xfrm>
            <a:off x="4679993" y="5445904"/>
            <a:ext cx="25775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Solar panel sizes [kWp]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AAC204A-6204-D92E-77CB-ACCCD5EAB77A}"/>
              </a:ext>
            </a:extLst>
          </p:cNvPr>
          <p:cNvSpPr txBox="1"/>
          <p:nvPr/>
        </p:nvSpPr>
        <p:spPr>
          <a:xfrm rot="16200000">
            <a:off x="1192002" y="3152744"/>
            <a:ext cx="2143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2366281-DA32-AA6E-CF9B-2F67C62BD9C6}"/>
              </a:ext>
            </a:extLst>
          </p:cNvPr>
          <p:cNvSpPr txBox="1"/>
          <p:nvPr/>
        </p:nvSpPr>
        <p:spPr>
          <a:xfrm>
            <a:off x="7996823" y="1339278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 = 30 kWh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9EAD06E-18B1-0ADE-B078-87539D17C538}"/>
              </a:ext>
            </a:extLst>
          </p:cNvPr>
          <p:cNvSpPr txBox="1"/>
          <p:nvPr/>
        </p:nvSpPr>
        <p:spPr>
          <a:xfrm>
            <a:off x="8015793" y="1713335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 = 10 kWh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7BE3502-7B81-9344-1633-A746EC8DFB3D}"/>
              </a:ext>
            </a:extLst>
          </p:cNvPr>
          <p:cNvSpPr txBox="1"/>
          <p:nvPr/>
        </p:nvSpPr>
        <p:spPr>
          <a:xfrm>
            <a:off x="7996823" y="2455712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 = 4 kWh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C4D05FF-34B5-F641-1CF5-02045A059B34}"/>
              </a:ext>
            </a:extLst>
          </p:cNvPr>
          <p:cNvSpPr txBox="1"/>
          <p:nvPr/>
        </p:nvSpPr>
        <p:spPr>
          <a:xfrm>
            <a:off x="7987950" y="2847557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 = 2 kWh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000EC82-83ED-0206-6EFC-839036F7D373}"/>
              </a:ext>
            </a:extLst>
          </p:cNvPr>
          <p:cNvSpPr txBox="1"/>
          <p:nvPr/>
        </p:nvSpPr>
        <p:spPr>
          <a:xfrm>
            <a:off x="7996822" y="3256869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 = 0 kWh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5A747C3-8148-EDEB-6D3F-966B26DBBADC}"/>
              </a:ext>
            </a:extLst>
          </p:cNvPr>
          <p:cNvSpPr txBox="1"/>
          <p:nvPr/>
        </p:nvSpPr>
        <p:spPr>
          <a:xfrm>
            <a:off x="4099860" y="1171907"/>
            <a:ext cx="521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Whole data-set, i.e., 52 weeks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A99568A-0AF6-E00F-926B-DB8871721E99}"/>
              </a:ext>
            </a:extLst>
          </p:cNvPr>
          <p:cNvCxnSpPr>
            <a:cxnSpLocks/>
          </p:cNvCxnSpPr>
          <p:nvPr/>
        </p:nvCxnSpPr>
        <p:spPr>
          <a:xfrm>
            <a:off x="4817554" y="1524000"/>
            <a:ext cx="0" cy="546450"/>
          </a:xfrm>
          <a:prstGeom prst="line">
            <a:avLst/>
          </a:prstGeom>
          <a:ln w="19050"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AA1FE7C7-7609-F6D6-DBA2-347C6BBFE96F}"/>
              </a:ext>
            </a:extLst>
          </p:cNvPr>
          <p:cNvSpPr txBox="1"/>
          <p:nvPr/>
        </p:nvSpPr>
        <p:spPr>
          <a:xfrm>
            <a:off x="4116773" y="4331518"/>
            <a:ext cx="2692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Clustered data K = 5 weeks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9FD6248-2755-0B6A-944F-1CAA082EE565}"/>
              </a:ext>
            </a:extLst>
          </p:cNvPr>
          <p:cNvCxnSpPr>
            <a:cxnSpLocks/>
          </p:cNvCxnSpPr>
          <p:nvPr/>
        </p:nvCxnSpPr>
        <p:spPr>
          <a:xfrm flipV="1">
            <a:off x="4827079" y="3866921"/>
            <a:ext cx="0" cy="539552"/>
          </a:xfrm>
          <a:prstGeom prst="line">
            <a:avLst/>
          </a:prstGeom>
          <a:ln w="19050">
            <a:solidFill>
              <a:schemeClr val="accent2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136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FD07C6D-BEE3-D77C-BDDE-EDB9D2BFF193}"/>
              </a:ext>
            </a:extLst>
          </p:cNvPr>
          <p:cNvCxnSpPr>
            <a:cxnSpLocks/>
          </p:cNvCxnSpPr>
          <p:nvPr/>
        </p:nvCxnSpPr>
        <p:spPr>
          <a:xfrm>
            <a:off x="8233178" y="3928969"/>
            <a:ext cx="0" cy="1256516"/>
          </a:xfrm>
          <a:prstGeom prst="line">
            <a:avLst/>
          </a:prstGeom>
          <a:ln w="28575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aphic 70">
            <a:extLst>
              <a:ext uri="{FF2B5EF4-FFF2-40B4-BE49-F238E27FC236}">
                <a16:creationId xmlns:a16="http://schemas.microsoft.com/office/drawing/2014/main" id="{992CF9F5-1F35-6F4E-B4F7-33073E777ABE}"/>
              </a:ext>
            </a:extLst>
          </p:cNvPr>
          <p:cNvGrpSpPr/>
          <p:nvPr/>
        </p:nvGrpSpPr>
        <p:grpSpPr>
          <a:xfrm>
            <a:off x="3076577" y="1524002"/>
            <a:ext cx="6353175" cy="3667125"/>
            <a:chOff x="3076575" y="1524000"/>
            <a:chExt cx="6353175" cy="3667125"/>
          </a:xfrm>
          <a:solidFill>
            <a:srgbClr val="000000"/>
          </a:solidFill>
        </p:grpSpPr>
        <p:grpSp>
          <p:nvGrpSpPr>
            <p:cNvPr id="76" name="Graphic 70">
              <a:extLst>
                <a:ext uri="{FF2B5EF4-FFF2-40B4-BE49-F238E27FC236}">
                  <a16:creationId xmlns:a16="http://schemas.microsoft.com/office/drawing/2014/main" id="{4E4A5A19-75B9-2640-98E6-FB2A040276B1}"/>
                </a:ext>
              </a:extLst>
            </p:cNvPr>
            <p:cNvGrpSpPr/>
            <p:nvPr/>
          </p:nvGrpSpPr>
          <p:grpSpPr>
            <a:xfrm>
              <a:off x="4347210" y="1524000"/>
              <a:ext cx="3811905" cy="3667125"/>
              <a:chOff x="4347210" y="1524000"/>
              <a:chExt cx="3811905" cy="3667125"/>
            </a:xfrm>
            <a:solidFill>
              <a:srgbClr val="000000"/>
            </a:solidFill>
          </p:grpSpPr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12D5299D-0E4C-BF4C-85FA-C1135B492BC8}"/>
                  </a:ext>
                </a:extLst>
              </p:cNvPr>
              <p:cNvSpPr/>
              <p:nvPr/>
            </p:nvSpPr>
            <p:spPr>
              <a:xfrm>
                <a:off x="4347210" y="1524000"/>
                <a:ext cx="9525" cy="3667125"/>
              </a:xfrm>
              <a:custGeom>
                <a:avLst/>
                <a:gdLst>
                  <a:gd name="connsiteX0" fmla="*/ 216 w 9525"/>
                  <a:gd name="connsiteY0" fmla="*/ 0 h 3667125"/>
                  <a:gd name="connsiteX1" fmla="*/ 216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216" y="0"/>
                    </a:moveTo>
                    <a:lnTo>
                      <a:pt x="216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DC4D6DE0-85A9-3D44-89C5-4ED7218E69B4}"/>
                  </a:ext>
                </a:extLst>
              </p:cNvPr>
              <p:cNvSpPr/>
              <p:nvPr/>
            </p:nvSpPr>
            <p:spPr>
              <a:xfrm>
                <a:off x="5617845" y="1524000"/>
                <a:ext cx="9525" cy="3667125"/>
              </a:xfrm>
              <a:custGeom>
                <a:avLst/>
                <a:gdLst>
                  <a:gd name="connsiteX0" fmla="*/ 350 w 9525"/>
                  <a:gd name="connsiteY0" fmla="*/ 0 h 3667125"/>
                  <a:gd name="connsiteX1" fmla="*/ 350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350" y="0"/>
                    </a:moveTo>
                    <a:lnTo>
                      <a:pt x="350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0FC212ED-B9DC-7C49-8BC8-97F0B846BA16}"/>
                  </a:ext>
                </a:extLst>
              </p:cNvPr>
              <p:cNvSpPr/>
              <p:nvPr/>
            </p:nvSpPr>
            <p:spPr>
              <a:xfrm>
                <a:off x="6888480" y="1524000"/>
                <a:ext cx="9525" cy="3667125"/>
              </a:xfrm>
              <a:custGeom>
                <a:avLst/>
                <a:gdLst>
                  <a:gd name="connsiteX0" fmla="*/ 483 w 9525"/>
                  <a:gd name="connsiteY0" fmla="*/ 0 h 3667125"/>
                  <a:gd name="connsiteX1" fmla="*/ 483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483" y="0"/>
                    </a:moveTo>
                    <a:lnTo>
                      <a:pt x="483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FC1FB34C-8070-E141-9063-ACA31A566FE4}"/>
                  </a:ext>
                </a:extLst>
              </p:cNvPr>
              <p:cNvSpPr/>
              <p:nvPr/>
            </p:nvSpPr>
            <p:spPr>
              <a:xfrm>
                <a:off x="8159115" y="1524000"/>
                <a:ext cx="9525" cy="3667125"/>
              </a:xfrm>
              <a:custGeom>
                <a:avLst/>
                <a:gdLst>
                  <a:gd name="connsiteX0" fmla="*/ 617 w 9525"/>
                  <a:gd name="connsiteY0" fmla="*/ 0 h 3667125"/>
                  <a:gd name="connsiteX1" fmla="*/ 617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617" y="0"/>
                    </a:moveTo>
                    <a:lnTo>
                      <a:pt x="617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</p:grpSp>
        <p:grpSp>
          <p:nvGrpSpPr>
            <p:cNvPr id="81" name="Graphic 70">
              <a:extLst>
                <a:ext uri="{FF2B5EF4-FFF2-40B4-BE49-F238E27FC236}">
                  <a16:creationId xmlns:a16="http://schemas.microsoft.com/office/drawing/2014/main" id="{9F6E4BBD-FC72-1B40-B5E3-F8FE771B4418}"/>
                </a:ext>
              </a:extLst>
            </p:cNvPr>
            <p:cNvGrpSpPr/>
            <p:nvPr/>
          </p:nvGrpSpPr>
          <p:grpSpPr>
            <a:xfrm>
              <a:off x="3076575" y="1560290"/>
              <a:ext cx="6353175" cy="3267741"/>
              <a:chOff x="3076575" y="1560290"/>
              <a:chExt cx="6353175" cy="3267741"/>
            </a:xfrm>
            <a:solidFill>
              <a:srgbClr val="000000"/>
            </a:solidFill>
          </p:grpSpPr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79400D53-0764-D04E-85A7-ABAFBCEB2820}"/>
                  </a:ext>
                </a:extLst>
              </p:cNvPr>
              <p:cNvSpPr/>
              <p:nvPr/>
            </p:nvSpPr>
            <p:spPr>
              <a:xfrm>
                <a:off x="3076575" y="4828032"/>
                <a:ext cx="6353175" cy="9525"/>
              </a:xfrm>
              <a:custGeom>
                <a:avLst/>
                <a:gdLst>
                  <a:gd name="connsiteX0" fmla="*/ 0 w 6353175"/>
                  <a:gd name="connsiteY0" fmla="*/ 397 h 9525"/>
                  <a:gd name="connsiteX1" fmla="*/ 6353175 w 6353175"/>
                  <a:gd name="connsiteY1" fmla="*/ 39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97"/>
                    </a:moveTo>
                    <a:lnTo>
                      <a:pt x="6353175" y="39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83" name="Freeform 82">
                <a:extLst>
                  <a:ext uri="{FF2B5EF4-FFF2-40B4-BE49-F238E27FC236}">
                    <a16:creationId xmlns:a16="http://schemas.microsoft.com/office/drawing/2014/main" id="{DBD882C9-17C1-CE47-9AAD-7FD43E33E5D5}"/>
                  </a:ext>
                </a:extLst>
              </p:cNvPr>
              <p:cNvSpPr/>
              <p:nvPr/>
            </p:nvSpPr>
            <p:spPr>
              <a:xfrm>
                <a:off x="3076575" y="4464939"/>
                <a:ext cx="6353175" cy="9525"/>
              </a:xfrm>
              <a:custGeom>
                <a:avLst/>
                <a:gdLst>
                  <a:gd name="connsiteX0" fmla="*/ 0 w 6353175"/>
                  <a:gd name="connsiteY0" fmla="*/ 359 h 9525"/>
                  <a:gd name="connsiteX1" fmla="*/ 6353175 w 6353175"/>
                  <a:gd name="connsiteY1" fmla="*/ 35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59"/>
                    </a:moveTo>
                    <a:lnTo>
                      <a:pt x="6353175" y="35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84" name="Freeform 83">
                <a:extLst>
                  <a:ext uri="{FF2B5EF4-FFF2-40B4-BE49-F238E27FC236}">
                    <a16:creationId xmlns:a16="http://schemas.microsoft.com/office/drawing/2014/main" id="{7E041BC7-ACB6-5648-ADED-C3F86637BAAE}"/>
                  </a:ext>
                </a:extLst>
              </p:cNvPr>
              <p:cNvSpPr/>
              <p:nvPr/>
            </p:nvSpPr>
            <p:spPr>
              <a:xfrm>
                <a:off x="3076575" y="4101846"/>
                <a:ext cx="6353175" cy="9525"/>
              </a:xfrm>
              <a:custGeom>
                <a:avLst/>
                <a:gdLst>
                  <a:gd name="connsiteX0" fmla="*/ 0 w 6353175"/>
                  <a:gd name="connsiteY0" fmla="*/ 321 h 9525"/>
                  <a:gd name="connsiteX1" fmla="*/ 6353175 w 6353175"/>
                  <a:gd name="connsiteY1" fmla="*/ 32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21"/>
                    </a:moveTo>
                    <a:lnTo>
                      <a:pt x="6353175" y="32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85" name="Freeform 84">
                <a:extLst>
                  <a:ext uri="{FF2B5EF4-FFF2-40B4-BE49-F238E27FC236}">
                    <a16:creationId xmlns:a16="http://schemas.microsoft.com/office/drawing/2014/main" id="{4840704E-EB01-E541-A5A6-B6628D3AA8E0}"/>
                  </a:ext>
                </a:extLst>
              </p:cNvPr>
              <p:cNvSpPr/>
              <p:nvPr/>
            </p:nvSpPr>
            <p:spPr>
              <a:xfrm>
                <a:off x="3076575" y="3738753"/>
                <a:ext cx="6353175" cy="9525"/>
              </a:xfrm>
              <a:custGeom>
                <a:avLst/>
                <a:gdLst>
                  <a:gd name="connsiteX0" fmla="*/ 0 w 6353175"/>
                  <a:gd name="connsiteY0" fmla="*/ 283 h 9525"/>
                  <a:gd name="connsiteX1" fmla="*/ 6353175 w 6353175"/>
                  <a:gd name="connsiteY1" fmla="*/ 28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83"/>
                    </a:moveTo>
                    <a:lnTo>
                      <a:pt x="6353175" y="28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86" name="Freeform 85">
                <a:extLst>
                  <a:ext uri="{FF2B5EF4-FFF2-40B4-BE49-F238E27FC236}">
                    <a16:creationId xmlns:a16="http://schemas.microsoft.com/office/drawing/2014/main" id="{D93C50E9-3F8B-F34C-A56F-8CCB25FAE4A2}"/>
                  </a:ext>
                </a:extLst>
              </p:cNvPr>
              <p:cNvSpPr/>
              <p:nvPr/>
            </p:nvSpPr>
            <p:spPr>
              <a:xfrm>
                <a:off x="3076575" y="3375755"/>
                <a:ext cx="6353175" cy="9525"/>
              </a:xfrm>
              <a:custGeom>
                <a:avLst/>
                <a:gdLst>
                  <a:gd name="connsiteX0" fmla="*/ 0 w 6353175"/>
                  <a:gd name="connsiteY0" fmla="*/ 244 h 9525"/>
                  <a:gd name="connsiteX1" fmla="*/ 6353175 w 6353175"/>
                  <a:gd name="connsiteY1" fmla="*/ 24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44"/>
                    </a:moveTo>
                    <a:lnTo>
                      <a:pt x="6353175" y="24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87" name="Freeform 86">
                <a:extLst>
                  <a:ext uri="{FF2B5EF4-FFF2-40B4-BE49-F238E27FC236}">
                    <a16:creationId xmlns:a16="http://schemas.microsoft.com/office/drawing/2014/main" id="{B0741F10-146D-414A-A843-61E23FF98628}"/>
                  </a:ext>
                </a:extLst>
              </p:cNvPr>
              <p:cNvSpPr/>
              <p:nvPr/>
            </p:nvSpPr>
            <p:spPr>
              <a:xfrm>
                <a:off x="3076575" y="3012662"/>
                <a:ext cx="6353175" cy="9525"/>
              </a:xfrm>
              <a:custGeom>
                <a:avLst/>
                <a:gdLst>
                  <a:gd name="connsiteX0" fmla="*/ 0 w 6353175"/>
                  <a:gd name="connsiteY0" fmla="*/ 206 h 9525"/>
                  <a:gd name="connsiteX1" fmla="*/ 6353175 w 6353175"/>
                  <a:gd name="connsiteY1" fmla="*/ 20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06"/>
                    </a:moveTo>
                    <a:lnTo>
                      <a:pt x="6353175" y="20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0D87A6B0-A6DB-BF44-951B-55581DAE492F}"/>
                  </a:ext>
                </a:extLst>
              </p:cNvPr>
              <p:cNvSpPr/>
              <p:nvPr/>
            </p:nvSpPr>
            <p:spPr>
              <a:xfrm>
                <a:off x="3076575" y="2649569"/>
                <a:ext cx="6353175" cy="9525"/>
              </a:xfrm>
              <a:custGeom>
                <a:avLst/>
                <a:gdLst>
                  <a:gd name="connsiteX0" fmla="*/ 0 w 6353175"/>
                  <a:gd name="connsiteY0" fmla="*/ 168 h 9525"/>
                  <a:gd name="connsiteX1" fmla="*/ 6353175 w 6353175"/>
                  <a:gd name="connsiteY1" fmla="*/ 16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68"/>
                    </a:moveTo>
                    <a:lnTo>
                      <a:pt x="6353175" y="16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89" name="Freeform 88">
                <a:extLst>
                  <a:ext uri="{FF2B5EF4-FFF2-40B4-BE49-F238E27FC236}">
                    <a16:creationId xmlns:a16="http://schemas.microsoft.com/office/drawing/2014/main" id="{544415FD-B2C9-DC46-A308-409D0D14F113}"/>
                  </a:ext>
                </a:extLst>
              </p:cNvPr>
              <p:cNvSpPr/>
              <p:nvPr/>
            </p:nvSpPr>
            <p:spPr>
              <a:xfrm>
                <a:off x="3076575" y="2286476"/>
                <a:ext cx="6353175" cy="9525"/>
              </a:xfrm>
              <a:custGeom>
                <a:avLst/>
                <a:gdLst>
                  <a:gd name="connsiteX0" fmla="*/ 0 w 6353175"/>
                  <a:gd name="connsiteY0" fmla="*/ 130 h 9525"/>
                  <a:gd name="connsiteX1" fmla="*/ 6353175 w 6353175"/>
                  <a:gd name="connsiteY1" fmla="*/ 13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30"/>
                    </a:moveTo>
                    <a:lnTo>
                      <a:pt x="6353175" y="13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90" name="Freeform 89">
                <a:extLst>
                  <a:ext uri="{FF2B5EF4-FFF2-40B4-BE49-F238E27FC236}">
                    <a16:creationId xmlns:a16="http://schemas.microsoft.com/office/drawing/2014/main" id="{6F5075F3-283B-DF44-9A0D-C35F2ADBD371}"/>
                  </a:ext>
                </a:extLst>
              </p:cNvPr>
              <p:cNvSpPr/>
              <p:nvPr/>
            </p:nvSpPr>
            <p:spPr>
              <a:xfrm>
                <a:off x="3076575" y="1923383"/>
                <a:ext cx="6353175" cy="9525"/>
              </a:xfrm>
              <a:custGeom>
                <a:avLst/>
                <a:gdLst>
                  <a:gd name="connsiteX0" fmla="*/ 0 w 6353175"/>
                  <a:gd name="connsiteY0" fmla="*/ 92 h 9525"/>
                  <a:gd name="connsiteX1" fmla="*/ 6353175 w 6353175"/>
                  <a:gd name="connsiteY1" fmla="*/ 9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92"/>
                    </a:moveTo>
                    <a:lnTo>
                      <a:pt x="6353175" y="9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91" name="Freeform 90">
                <a:extLst>
                  <a:ext uri="{FF2B5EF4-FFF2-40B4-BE49-F238E27FC236}">
                    <a16:creationId xmlns:a16="http://schemas.microsoft.com/office/drawing/2014/main" id="{03DA8C03-A5FC-8F42-AC46-462D18358C5C}"/>
                  </a:ext>
                </a:extLst>
              </p:cNvPr>
              <p:cNvSpPr/>
              <p:nvPr/>
            </p:nvSpPr>
            <p:spPr>
              <a:xfrm>
                <a:off x="3076575" y="1560290"/>
                <a:ext cx="6353175" cy="9525"/>
              </a:xfrm>
              <a:custGeom>
                <a:avLst/>
                <a:gdLst>
                  <a:gd name="connsiteX0" fmla="*/ 0 w 6353175"/>
                  <a:gd name="connsiteY0" fmla="*/ 54 h 9525"/>
                  <a:gd name="connsiteX1" fmla="*/ 6353175 w 6353175"/>
                  <a:gd name="connsiteY1" fmla="*/ 5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54"/>
                    </a:moveTo>
                    <a:lnTo>
                      <a:pt x="6353175" y="5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/>
              </a:p>
            </p:txBody>
          </p:sp>
        </p:grpSp>
      </p:grpSp>
      <p:sp>
        <p:nvSpPr>
          <p:cNvPr id="92" name="Freeform 91">
            <a:extLst>
              <a:ext uri="{FF2B5EF4-FFF2-40B4-BE49-F238E27FC236}">
                <a16:creationId xmlns:a16="http://schemas.microsoft.com/office/drawing/2014/main" id="{5CE3D4A3-485E-DF4F-9828-185387149ECF}"/>
              </a:ext>
            </a:extLst>
          </p:cNvPr>
          <p:cNvSpPr/>
          <p:nvPr/>
        </p:nvSpPr>
        <p:spPr>
          <a:xfrm>
            <a:off x="3076577" y="5191127"/>
            <a:ext cx="6353175" cy="9525"/>
          </a:xfrm>
          <a:custGeom>
            <a:avLst/>
            <a:gdLst>
              <a:gd name="connsiteX0" fmla="*/ 0 w 6353175"/>
              <a:gd name="connsiteY0" fmla="*/ 435 h 9525"/>
              <a:gd name="connsiteX1" fmla="*/ 6353175 w 6353175"/>
              <a:gd name="connsiteY1" fmla="*/ 43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3175" h="9525">
                <a:moveTo>
                  <a:pt x="0" y="435"/>
                </a:moveTo>
                <a:lnTo>
                  <a:pt x="6353175" y="435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E815E717-07AB-BF47-8A5C-FFA84BFDE93C}"/>
              </a:ext>
            </a:extLst>
          </p:cNvPr>
          <p:cNvSpPr/>
          <p:nvPr/>
        </p:nvSpPr>
        <p:spPr>
          <a:xfrm>
            <a:off x="2286002" y="1047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sp>
        <p:nvSpPr>
          <p:cNvPr id="94" name="Freeform 93">
            <a:extLst>
              <a:ext uri="{FF2B5EF4-FFF2-40B4-BE49-F238E27FC236}">
                <a16:creationId xmlns:a16="http://schemas.microsoft.com/office/drawing/2014/main" id="{50C51C8B-7019-0942-AC7A-C40580348D7B}"/>
              </a:ext>
            </a:extLst>
          </p:cNvPr>
          <p:cNvSpPr/>
          <p:nvPr/>
        </p:nvSpPr>
        <p:spPr>
          <a:xfrm>
            <a:off x="2286002" y="1047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sp>
        <p:nvSpPr>
          <p:cNvPr id="96" name="Freeform 95">
            <a:extLst>
              <a:ext uri="{FF2B5EF4-FFF2-40B4-BE49-F238E27FC236}">
                <a16:creationId xmlns:a16="http://schemas.microsoft.com/office/drawing/2014/main" id="{2ACE4600-83DC-1A4A-8333-2E23CF36A087}"/>
              </a:ext>
            </a:extLst>
          </p:cNvPr>
          <p:cNvSpPr/>
          <p:nvPr/>
        </p:nvSpPr>
        <p:spPr>
          <a:xfrm>
            <a:off x="3203640" y="3852481"/>
            <a:ext cx="6226111" cy="1249298"/>
          </a:xfrm>
          <a:custGeom>
            <a:avLst/>
            <a:gdLst>
              <a:gd name="connsiteX0" fmla="*/ 83 w 6226111"/>
              <a:gd name="connsiteY0" fmla="*/ 1249349 h 1249298"/>
              <a:gd name="connsiteX1" fmla="*/ 629019 w 6226111"/>
              <a:gd name="connsiteY1" fmla="*/ 811866 h 1249298"/>
              <a:gd name="connsiteX2" fmla="*/ 691884 w 6226111"/>
              <a:gd name="connsiteY2" fmla="*/ 771956 h 1249298"/>
              <a:gd name="connsiteX3" fmla="*/ 880574 w 6226111"/>
              <a:gd name="connsiteY3" fmla="*/ 664228 h 1249298"/>
              <a:gd name="connsiteX4" fmla="*/ 943439 w 6226111"/>
              <a:gd name="connsiteY4" fmla="*/ 632701 h 1249298"/>
              <a:gd name="connsiteX5" fmla="*/ 1132129 w 6226111"/>
              <a:gd name="connsiteY5" fmla="*/ 550214 h 1249298"/>
              <a:gd name="connsiteX6" fmla="*/ 1194994 w 6226111"/>
              <a:gd name="connsiteY6" fmla="*/ 526306 h 1249298"/>
              <a:gd name="connsiteX7" fmla="*/ 1383685 w 6226111"/>
              <a:gd name="connsiteY7" fmla="*/ 463822 h 1249298"/>
              <a:gd name="connsiteX8" fmla="*/ 1446550 w 6226111"/>
              <a:gd name="connsiteY8" fmla="*/ 445534 h 1249298"/>
              <a:gd name="connsiteX9" fmla="*/ 1698105 w 6226111"/>
              <a:gd name="connsiteY9" fmla="*/ 382002 h 1249298"/>
              <a:gd name="connsiteX10" fmla="*/ 1760970 w 6226111"/>
              <a:gd name="connsiteY10" fmla="*/ 368286 h 1249298"/>
              <a:gd name="connsiteX11" fmla="*/ 2075485 w 6226111"/>
              <a:gd name="connsiteY11" fmla="*/ 308946 h 1249298"/>
              <a:gd name="connsiteX12" fmla="*/ 2138350 w 6226111"/>
              <a:gd name="connsiteY12" fmla="*/ 298563 h 1249298"/>
              <a:gd name="connsiteX13" fmla="*/ 2515731 w 6226111"/>
              <a:gd name="connsiteY13" fmla="*/ 244557 h 1249298"/>
              <a:gd name="connsiteX14" fmla="*/ 2578596 w 6226111"/>
              <a:gd name="connsiteY14" fmla="*/ 236651 h 1249298"/>
              <a:gd name="connsiteX15" fmla="*/ 3081706 w 6226111"/>
              <a:gd name="connsiteY15" fmla="*/ 182359 h 1249298"/>
              <a:gd name="connsiteX16" fmla="*/ 3144571 w 6226111"/>
              <a:gd name="connsiteY16" fmla="*/ 176358 h 1249298"/>
              <a:gd name="connsiteX17" fmla="*/ 3773507 w 6226111"/>
              <a:gd name="connsiteY17" fmla="*/ 124732 h 1249298"/>
              <a:gd name="connsiteX18" fmla="*/ 3836372 w 6226111"/>
              <a:gd name="connsiteY18" fmla="*/ 120255 h 1249298"/>
              <a:gd name="connsiteX19" fmla="*/ 4653903 w 6226111"/>
              <a:gd name="connsiteY19" fmla="*/ 69963 h 1249298"/>
              <a:gd name="connsiteX20" fmla="*/ 4716863 w 6226111"/>
              <a:gd name="connsiteY20" fmla="*/ 66534 h 1249298"/>
              <a:gd name="connsiteX21" fmla="*/ 5723084 w 6226111"/>
              <a:gd name="connsiteY21" fmla="*/ 19671 h 1249298"/>
              <a:gd name="connsiteX22" fmla="*/ 5785950 w 6226111"/>
              <a:gd name="connsiteY22" fmla="*/ 17100 h 1249298"/>
              <a:gd name="connsiteX23" fmla="*/ 6226195 w 6226111"/>
              <a:gd name="connsiteY23" fmla="*/ 50 h 1249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226111" h="1249298">
                <a:moveTo>
                  <a:pt x="83" y="1249349"/>
                </a:moveTo>
                <a:lnTo>
                  <a:pt x="629019" y="811866"/>
                </a:lnTo>
                <a:lnTo>
                  <a:pt x="691884" y="771956"/>
                </a:lnTo>
                <a:lnTo>
                  <a:pt x="880574" y="664228"/>
                </a:lnTo>
                <a:lnTo>
                  <a:pt x="943439" y="632701"/>
                </a:lnTo>
                <a:lnTo>
                  <a:pt x="1132129" y="550214"/>
                </a:lnTo>
                <a:lnTo>
                  <a:pt x="1194994" y="526306"/>
                </a:lnTo>
                <a:lnTo>
                  <a:pt x="1383685" y="463822"/>
                </a:lnTo>
                <a:lnTo>
                  <a:pt x="1446550" y="445534"/>
                </a:lnTo>
                <a:lnTo>
                  <a:pt x="1698105" y="382002"/>
                </a:lnTo>
                <a:lnTo>
                  <a:pt x="1760970" y="368286"/>
                </a:lnTo>
                <a:lnTo>
                  <a:pt x="2075485" y="308946"/>
                </a:lnTo>
                <a:lnTo>
                  <a:pt x="2138350" y="298563"/>
                </a:lnTo>
                <a:lnTo>
                  <a:pt x="2515731" y="244557"/>
                </a:lnTo>
                <a:lnTo>
                  <a:pt x="2578596" y="236651"/>
                </a:lnTo>
                <a:lnTo>
                  <a:pt x="3081706" y="182359"/>
                </a:lnTo>
                <a:lnTo>
                  <a:pt x="3144571" y="176358"/>
                </a:lnTo>
                <a:lnTo>
                  <a:pt x="3773507" y="124732"/>
                </a:lnTo>
                <a:lnTo>
                  <a:pt x="3836372" y="120255"/>
                </a:lnTo>
                <a:lnTo>
                  <a:pt x="4653903" y="69963"/>
                </a:lnTo>
                <a:lnTo>
                  <a:pt x="4716863" y="66534"/>
                </a:lnTo>
                <a:lnTo>
                  <a:pt x="5723084" y="19671"/>
                </a:lnTo>
                <a:lnTo>
                  <a:pt x="5785950" y="17100"/>
                </a:lnTo>
                <a:lnTo>
                  <a:pt x="6226195" y="50"/>
                </a:lnTo>
              </a:path>
            </a:pathLst>
          </a:custGeom>
          <a:noFill/>
          <a:ln w="28575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sp>
        <p:nvSpPr>
          <p:cNvPr id="97" name="Freeform 96">
            <a:extLst>
              <a:ext uri="{FF2B5EF4-FFF2-40B4-BE49-F238E27FC236}">
                <a16:creationId xmlns:a16="http://schemas.microsoft.com/office/drawing/2014/main" id="{F2932D21-3A55-1F48-B206-4320BE7B2294}"/>
              </a:ext>
            </a:extLst>
          </p:cNvPr>
          <p:cNvSpPr/>
          <p:nvPr/>
        </p:nvSpPr>
        <p:spPr>
          <a:xfrm>
            <a:off x="3203640" y="1560290"/>
            <a:ext cx="6226111" cy="3541490"/>
          </a:xfrm>
          <a:custGeom>
            <a:avLst/>
            <a:gdLst>
              <a:gd name="connsiteX0" fmla="*/ 83 w 6226111"/>
              <a:gd name="connsiteY0" fmla="*/ 3541540 h 3541490"/>
              <a:gd name="connsiteX1" fmla="*/ 5031283 w 6226111"/>
              <a:gd name="connsiteY1" fmla="*/ 2050 h 3541490"/>
              <a:gd name="connsiteX2" fmla="*/ 5094149 w 6226111"/>
              <a:gd name="connsiteY2" fmla="*/ 50 h 3541490"/>
              <a:gd name="connsiteX3" fmla="*/ 6226195 w 6226111"/>
              <a:gd name="connsiteY3" fmla="*/ 50 h 3541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26111" h="3541490">
                <a:moveTo>
                  <a:pt x="83" y="3541540"/>
                </a:moveTo>
                <a:lnTo>
                  <a:pt x="5031283" y="2050"/>
                </a:lnTo>
                <a:lnTo>
                  <a:pt x="5094149" y="50"/>
                </a:lnTo>
                <a:lnTo>
                  <a:pt x="6226195" y="50"/>
                </a:lnTo>
              </a:path>
            </a:pathLst>
          </a:custGeom>
          <a:noFill/>
          <a:ln w="38100" cap="flat">
            <a:solidFill>
              <a:schemeClr val="tx1"/>
            </a:solidFill>
            <a:prstDash val="dash"/>
            <a:miter/>
          </a:ln>
        </p:spPr>
        <p:txBody>
          <a:bodyPr rtlCol="0" anchor="ctr"/>
          <a:lstStyle/>
          <a:p>
            <a:endParaRPr lang="en-CA"/>
          </a:p>
        </p:txBody>
      </p:sp>
      <p:sp>
        <p:nvSpPr>
          <p:cNvPr id="98" name="Freeform 97">
            <a:extLst>
              <a:ext uri="{FF2B5EF4-FFF2-40B4-BE49-F238E27FC236}">
                <a16:creationId xmlns:a16="http://schemas.microsoft.com/office/drawing/2014/main" id="{5A1CDEDB-B6F9-0746-AC9A-3770EFA0E67B}"/>
              </a:ext>
            </a:extLst>
          </p:cNvPr>
          <p:cNvSpPr/>
          <p:nvPr/>
        </p:nvSpPr>
        <p:spPr>
          <a:xfrm>
            <a:off x="3203640" y="1560292"/>
            <a:ext cx="6226111" cy="2543365"/>
          </a:xfrm>
          <a:custGeom>
            <a:avLst/>
            <a:gdLst>
              <a:gd name="connsiteX0" fmla="*/ 83 w 6226111"/>
              <a:gd name="connsiteY0" fmla="*/ 50 h 2543365"/>
              <a:gd name="connsiteX1" fmla="*/ 440329 w 6226111"/>
              <a:gd name="connsiteY1" fmla="*/ 2527 h 2543365"/>
              <a:gd name="connsiteX2" fmla="*/ 503194 w 6226111"/>
              <a:gd name="connsiteY2" fmla="*/ 7480 h 2543365"/>
              <a:gd name="connsiteX3" fmla="*/ 629019 w 6226111"/>
              <a:gd name="connsiteY3" fmla="*/ 34245 h 2543365"/>
              <a:gd name="connsiteX4" fmla="*/ 691884 w 6226111"/>
              <a:gd name="connsiteY4" fmla="*/ 58629 h 2543365"/>
              <a:gd name="connsiteX5" fmla="*/ 817614 w 6226111"/>
              <a:gd name="connsiteY5" fmla="*/ 130066 h 2543365"/>
              <a:gd name="connsiteX6" fmla="*/ 880574 w 6226111"/>
              <a:gd name="connsiteY6" fmla="*/ 175691 h 2543365"/>
              <a:gd name="connsiteX7" fmla="*/ 1006304 w 6226111"/>
              <a:gd name="connsiteY7" fmla="*/ 281609 h 2543365"/>
              <a:gd name="connsiteX8" fmla="*/ 1069169 w 6226111"/>
              <a:gd name="connsiteY8" fmla="*/ 339331 h 2543365"/>
              <a:gd name="connsiteX9" fmla="*/ 1635240 w 6226111"/>
              <a:gd name="connsiteY9" fmla="*/ 871588 h 2543365"/>
              <a:gd name="connsiteX10" fmla="*/ 1698105 w 6226111"/>
              <a:gd name="connsiteY10" fmla="*/ 925594 h 2543365"/>
              <a:gd name="connsiteX11" fmla="*/ 1886795 w 6226111"/>
              <a:gd name="connsiteY11" fmla="*/ 1078661 h 2543365"/>
              <a:gd name="connsiteX12" fmla="*/ 1949660 w 6226111"/>
              <a:gd name="connsiteY12" fmla="*/ 1126572 h 2543365"/>
              <a:gd name="connsiteX13" fmla="*/ 2201215 w 6226111"/>
              <a:gd name="connsiteY13" fmla="*/ 1303261 h 2543365"/>
              <a:gd name="connsiteX14" fmla="*/ 2264080 w 6226111"/>
              <a:gd name="connsiteY14" fmla="*/ 1343932 h 2543365"/>
              <a:gd name="connsiteX15" fmla="*/ 2515731 w 6226111"/>
              <a:gd name="connsiteY15" fmla="*/ 1494046 h 2543365"/>
              <a:gd name="connsiteX16" fmla="*/ 2578596 w 6226111"/>
              <a:gd name="connsiteY16" fmla="*/ 1528717 h 2543365"/>
              <a:gd name="connsiteX17" fmla="*/ 2830151 w 6226111"/>
              <a:gd name="connsiteY17" fmla="*/ 1657114 h 2543365"/>
              <a:gd name="connsiteX18" fmla="*/ 2893016 w 6226111"/>
              <a:gd name="connsiteY18" fmla="*/ 1686928 h 2543365"/>
              <a:gd name="connsiteX19" fmla="*/ 3144571 w 6226111"/>
              <a:gd name="connsiteY19" fmla="*/ 1797322 h 2543365"/>
              <a:gd name="connsiteX20" fmla="*/ 3207436 w 6226111"/>
              <a:gd name="connsiteY20" fmla="*/ 1822849 h 2543365"/>
              <a:gd name="connsiteX21" fmla="*/ 3521952 w 6226111"/>
              <a:gd name="connsiteY21" fmla="*/ 1940769 h 2543365"/>
              <a:gd name="connsiteX22" fmla="*/ 3584817 w 6226111"/>
              <a:gd name="connsiteY22" fmla="*/ 1962581 h 2543365"/>
              <a:gd name="connsiteX23" fmla="*/ 3962197 w 6226111"/>
              <a:gd name="connsiteY23" fmla="*/ 2082120 h 2543365"/>
              <a:gd name="connsiteX24" fmla="*/ 4025062 w 6226111"/>
              <a:gd name="connsiteY24" fmla="*/ 2100408 h 2543365"/>
              <a:gd name="connsiteX25" fmla="*/ 4402348 w 6226111"/>
              <a:gd name="connsiteY25" fmla="*/ 2201278 h 2543365"/>
              <a:gd name="connsiteX26" fmla="*/ 4465308 w 6226111"/>
              <a:gd name="connsiteY26" fmla="*/ 2216803 h 2543365"/>
              <a:gd name="connsiteX27" fmla="*/ 4905459 w 6226111"/>
              <a:gd name="connsiteY27" fmla="*/ 2316244 h 2543365"/>
              <a:gd name="connsiteX28" fmla="*/ 4968419 w 6226111"/>
              <a:gd name="connsiteY28" fmla="*/ 2329294 h 2543365"/>
              <a:gd name="connsiteX29" fmla="*/ 5471529 w 6226111"/>
              <a:gd name="connsiteY29" fmla="*/ 2424639 h 2543365"/>
              <a:gd name="connsiteX30" fmla="*/ 5534394 w 6226111"/>
              <a:gd name="connsiteY30" fmla="*/ 2435593 h 2543365"/>
              <a:gd name="connsiteX31" fmla="*/ 6100369 w 6226111"/>
              <a:gd name="connsiteY31" fmla="*/ 2525318 h 2543365"/>
              <a:gd name="connsiteX32" fmla="*/ 6163330 w 6226111"/>
              <a:gd name="connsiteY32" fmla="*/ 2534462 h 2543365"/>
              <a:gd name="connsiteX33" fmla="*/ 6226195 w 6226111"/>
              <a:gd name="connsiteY33" fmla="*/ 2543415 h 2543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226111" h="2543365">
                <a:moveTo>
                  <a:pt x="83" y="50"/>
                </a:moveTo>
                <a:lnTo>
                  <a:pt x="440329" y="2527"/>
                </a:lnTo>
                <a:lnTo>
                  <a:pt x="503194" y="7480"/>
                </a:lnTo>
                <a:lnTo>
                  <a:pt x="629019" y="34245"/>
                </a:lnTo>
                <a:lnTo>
                  <a:pt x="691884" y="58629"/>
                </a:lnTo>
                <a:lnTo>
                  <a:pt x="817614" y="130066"/>
                </a:lnTo>
                <a:lnTo>
                  <a:pt x="880574" y="175691"/>
                </a:lnTo>
                <a:lnTo>
                  <a:pt x="1006304" y="281609"/>
                </a:lnTo>
                <a:lnTo>
                  <a:pt x="1069169" y="339331"/>
                </a:lnTo>
                <a:lnTo>
                  <a:pt x="1635240" y="871588"/>
                </a:lnTo>
                <a:lnTo>
                  <a:pt x="1698105" y="925594"/>
                </a:lnTo>
                <a:lnTo>
                  <a:pt x="1886795" y="1078661"/>
                </a:lnTo>
                <a:lnTo>
                  <a:pt x="1949660" y="1126572"/>
                </a:lnTo>
                <a:lnTo>
                  <a:pt x="2201215" y="1303261"/>
                </a:lnTo>
                <a:lnTo>
                  <a:pt x="2264080" y="1343932"/>
                </a:lnTo>
                <a:lnTo>
                  <a:pt x="2515731" y="1494046"/>
                </a:lnTo>
                <a:lnTo>
                  <a:pt x="2578596" y="1528717"/>
                </a:lnTo>
                <a:lnTo>
                  <a:pt x="2830151" y="1657114"/>
                </a:lnTo>
                <a:lnTo>
                  <a:pt x="2893016" y="1686928"/>
                </a:lnTo>
                <a:lnTo>
                  <a:pt x="3144571" y="1797322"/>
                </a:lnTo>
                <a:lnTo>
                  <a:pt x="3207436" y="1822849"/>
                </a:lnTo>
                <a:lnTo>
                  <a:pt x="3521952" y="1940769"/>
                </a:lnTo>
                <a:lnTo>
                  <a:pt x="3584817" y="1962581"/>
                </a:lnTo>
                <a:lnTo>
                  <a:pt x="3962197" y="2082120"/>
                </a:lnTo>
                <a:lnTo>
                  <a:pt x="4025062" y="2100408"/>
                </a:lnTo>
                <a:lnTo>
                  <a:pt x="4402348" y="2201278"/>
                </a:lnTo>
                <a:lnTo>
                  <a:pt x="4465308" y="2216803"/>
                </a:lnTo>
                <a:lnTo>
                  <a:pt x="4905459" y="2316244"/>
                </a:lnTo>
                <a:lnTo>
                  <a:pt x="4968419" y="2329294"/>
                </a:lnTo>
                <a:lnTo>
                  <a:pt x="5471529" y="2424639"/>
                </a:lnTo>
                <a:lnTo>
                  <a:pt x="5534394" y="2435593"/>
                </a:lnTo>
                <a:lnTo>
                  <a:pt x="6100369" y="2525318"/>
                </a:lnTo>
                <a:lnTo>
                  <a:pt x="6163330" y="2534462"/>
                </a:lnTo>
                <a:lnTo>
                  <a:pt x="6226195" y="2543415"/>
                </a:lnTo>
              </a:path>
            </a:pathLst>
          </a:custGeom>
          <a:noFill/>
          <a:ln w="2857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sp>
        <p:nvSpPr>
          <p:cNvPr id="99" name="Freeform 98">
            <a:extLst>
              <a:ext uri="{FF2B5EF4-FFF2-40B4-BE49-F238E27FC236}">
                <a16:creationId xmlns:a16="http://schemas.microsoft.com/office/drawing/2014/main" id="{60524069-4E5F-8E40-B44E-13CDB05E9A15}"/>
              </a:ext>
            </a:extLst>
          </p:cNvPr>
          <p:cNvSpPr/>
          <p:nvPr/>
        </p:nvSpPr>
        <p:spPr>
          <a:xfrm>
            <a:off x="2286002" y="1047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sp>
        <p:nvSpPr>
          <p:cNvPr id="100" name="Freeform 99">
            <a:extLst>
              <a:ext uri="{FF2B5EF4-FFF2-40B4-BE49-F238E27FC236}">
                <a16:creationId xmlns:a16="http://schemas.microsoft.com/office/drawing/2014/main" id="{2A6E2B4F-44BC-0F42-8CBC-4F1D7A40712C}"/>
              </a:ext>
            </a:extLst>
          </p:cNvPr>
          <p:cNvSpPr/>
          <p:nvPr/>
        </p:nvSpPr>
        <p:spPr>
          <a:xfrm>
            <a:off x="3067052" y="1524002"/>
            <a:ext cx="9525" cy="3667125"/>
          </a:xfrm>
          <a:custGeom>
            <a:avLst/>
            <a:gdLst>
              <a:gd name="connsiteX0" fmla="*/ 0 w 9525"/>
              <a:gd name="connsiteY0" fmla="*/ 0 h 3667125"/>
              <a:gd name="connsiteX1" fmla="*/ 0 w 9525"/>
              <a:gd name="connsiteY1" fmla="*/ 3667125 h 3667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667125">
                <a:moveTo>
                  <a:pt x="0" y="0"/>
                </a:moveTo>
                <a:lnTo>
                  <a:pt x="0" y="3667125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grpSp>
        <p:nvGrpSpPr>
          <p:cNvPr id="101" name="Graphic 70">
            <a:extLst>
              <a:ext uri="{FF2B5EF4-FFF2-40B4-BE49-F238E27FC236}">
                <a16:creationId xmlns:a16="http://schemas.microsoft.com/office/drawing/2014/main" id="{86203A5B-74EF-0E42-8D83-BBADE86D2CD9}"/>
              </a:ext>
            </a:extLst>
          </p:cNvPr>
          <p:cNvGrpSpPr/>
          <p:nvPr/>
        </p:nvGrpSpPr>
        <p:grpSpPr>
          <a:xfrm>
            <a:off x="2932749" y="5145405"/>
            <a:ext cx="6630815" cy="311624"/>
            <a:chOff x="2932747" y="5145405"/>
            <a:chExt cx="6630815" cy="311624"/>
          </a:xfrm>
          <a:solidFill>
            <a:srgbClr val="2A3F5F"/>
          </a:solidFill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C09F100F-CD6A-BE4D-B55E-28B560B15711}"/>
                </a:ext>
              </a:extLst>
            </p:cNvPr>
            <p:cNvSpPr txBox="1"/>
            <p:nvPr/>
          </p:nvSpPr>
          <p:spPr>
            <a:xfrm>
              <a:off x="2932747" y="514540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12D1E22-6B32-AA4E-A27E-F882E17DF5A6}"/>
                </a:ext>
              </a:extLst>
            </p:cNvPr>
            <p:cNvSpPr txBox="1"/>
            <p:nvPr/>
          </p:nvSpPr>
          <p:spPr>
            <a:xfrm>
              <a:off x="4203382" y="514540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6C6CCA6-5CB4-FB40-ABA0-93D7DBFAA246}"/>
                </a:ext>
              </a:extLst>
            </p:cNvPr>
            <p:cNvSpPr txBox="1"/>
            <p:nvPr/>
          </p:nvSpPr>
          <p:spPr>
            <a:xfrm>
              <a:off x="5474017" y="514540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4EC9228-A646-6146-997E-E3FEE7A24E40}"/>
                </a:ext>
              </a:extLst>
            </p:cNvPr>
            <p:cNvSpPr txBox="1"/>
            <p:nvPr/>
          </p:nvSpPr>
          <p:spPr>
            <a:xfrm>
              <a:off x="6744652" y="514540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575AFAC-3F40-164B-9DF3-973529D45620}"/>
                </a:ext>
              </a:extLst>
            </p:cNvPr>
            <p:cNvSpPr txBox="1"/>
            <p:nvPr/>
          </p:nvSpPr>
          <p:spPr>
            <a:xfrm>
              <a:off x="8015287" y="514540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CCD2216-8E78-1649-8421-E05A1DEE2156}"/>
                </a:ext>
              </a:extLst>
            </p:cNvPr>
            <p:cNvSpPr txBox="1"/>
            <p:nvPr/>
          </p:nvSpPr>
          <p:spPr>
            <a:xfrm>
              <a:off x="9285922" y="514540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</p:grpSp>
      <p:grpSp>
        <p:nvGrpSpPr>
          <p:cNvPr id="108" name="Graphic 70">
            <a:extLst>
              <a:ext uri="{FF2B5EF4-FFF2-40B4-BE49-F238E27FC236}">
                <a16:creationId xmlns:a16="http://schemas.microsoft.com/office/drawing/2014/main" id="{116B3458-46A9-1449-85A3-0E619E1B6E74}"/>
              </a:ext>
            </a:extLst>
          </p:cNvPr>
          <p:cNvGrpSpPr/>
          <p:nvPr/>
        </p:nvGrpSpPr>
        <p:grpSpPr>
          <a:xfrm>
            <a:off x="2615567" y="1387413"/>
            <a:ext cx="487189" cy="3942459"/>
            <a:chOff x="2615565" y="1387411"/>
            <a:chExt cx="487189" cy="3942459"/>
          </a:xfrm>
          <a:solidFill>
            <a:srgbClr val="2A3F5F"/>
          </a:solidFill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EA26AAEF-0F49-2440-BDF0-EBC1A024FB3D}"/>
                </a:ext>
              </a:extLst>
            </p:cNvPr>
            <p:cNvSpPr txBox="1"/>
            <p:nvPr/>
          </p:nvSpPr>
          <p:spPr>
            <a:xfrm>
              <a:off x="2825114" y="5018246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FBADC52-6042-6D45-BAA3-C4019DB60E0E}"/>
                </a:ext>
              </a:extLst>
            </p:cNvPr>
            <p:cNvSpPr txBox="1"/>
            <p:nvPr/>
          </p:nvSpPr>
          <p:spPr>
            <a:xfrm>
              <a:off x="2720340" y="4655153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A7E35A42-2CBA-DD41-B760-BE6DE8FC2911}"/>
                </a:ext>
              </a:extLst>
            </p:cNvPr>
            <p:cNvSpPr txBox="1"/>
            <p:nvPr/>
          </p:nvSpPr>
          <p:spPr>
            <a:xfrm>
              <a:off x="2720340" y="4292060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42307F36-5115-4E47-85E2-90214FCE6082}"/>
                </a:ext>
              </a:extLst>
            </p:cNvPr>
            <p:cNvSpPr txBox="1"/>
            <p:nvPr/>
          </p:nvSpPr>
          <p:spPr>
            <a:xfrm>
              <a:off x="2720340" y="3928967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2E1E686D-D307-1C48-A7FD-8E5745634233}"/>
                </a:ext>
              </a:extLst>
            </p:cNvPr>
            <p:cNvSpPr txBox="1"/>
            <p:nvPr/>
          </p:nvSpPr>
          <p:spPr>
            <a:xfrm>
              <a:off x="2720340" y="3565874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483A4219-C047-AE47-9B29-9DB33122574D}"/>
                </a:ext>
              </a:extLst>
            </p:cNvPr>
            <p:cNvSpPr txBox="1"/>
            <p:nvPr/>
          </p:nvSpPr>
          <p:spPr>
            <a:xfrm>
              <a:off x="2720340" y="3202876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4EB6EF67-1999-0F44-8214-641AC030F46F}"/>
                </a:ext>
              </a:extLst>
            </p:cNvPr>
            <p:cNvSpPr txBox="1"/>
            <p:nvPr/>
          </p:nvSpPr>
          <p:spPr>
            <a:xfrm>
              <a:off x="2720340" y="2839783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B340036-3B4A-6640-90C9-1A847E47E175}"/>
                </a:ext>
              </a:extLst>
            </p:cNvPr>
            <p:cNvSpPr txBox="1"/>
            <p:nvPr/>
          </p:nvSpPr>
          <p:spPr>
            <a:xfrm>
              <a:off x="2720340" y="2476690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70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03C616AD-B922-5F4E-868F-BCBD071267A1}"/>
                </a:ext>
              </a:extLst>
            </p:cNvPr>
            <p:cNvSpPr txBox="1"/>
            <p:nvPr/>
          </p:nvSpPr>
          <p:spPr>
            <a:xfrm>
              <a:off x="2720340" y="2113597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332602D-00AB-C64B-9C19-EBB8D125460A}"/>
                </a:ext>
              </a:extLst>
            </p:cNvPr>
            <p:cNvSpPr txBox="1"/>
            <p:nvPr/>
          </p:nvSpPr>
          <p:spPr>
            <a:xfrm>
              <a:off x="2720340" y="1750504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90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72DB1942-0A2F-DF4D-BE66-A0E0C45C578D}"/>
                </a:ext>
              </a:extLst>
            </p:cNvPr>
            <p:cNvSpPr txBox="1"/>
            <p:nvPr/>
          </p:nvSpPr>
          <p:spPr>
            <a:xfrm>
              <a:off x="2615565" y="1387411"/>
              <a:ext cx="463588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CA" sz="1425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249E7C8F-F3EE-1A49-9E4E-E440D093992D}"/>
              </a:ext>
            </a:extLst>
          </p:cNvPr>
          <p:cNvSpPr txBox="1"/>
          <p:nvPr/>
        </p:nvSpPr>
        <p:spPr>
          <a:xfrm>
            <a:off x="4915423" y="5432107"/>
            <a:ext cx="2432397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1725" dirty="0">
                <a:ea typeface="Open Sans"/>
                <a:cs typeface="Open Sans"/>
                <a:sym typeface="Open Sans"/>
                <a:rtl val="0"/>
              </a:rPr>
              <a:t>PV size [kWp/household]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D99B794-64E0-4541-A7BA-32EE51FDA09D}"/>
              </a:ext>
            </a:extLst>
          </p:cNvPr>
          <p:cNvSpPr txBox="1"/>
          <p:nvPr/>
        </p:nvSpPr>
        <p:spPr>
          <a:xfrm rot="16200000">
            <a:off x="1567027" y="3173904"/>
            <a:ext cx="1870897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1725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6B025D9-E9B7-144F-A7E2-70FBF7DC0C51}"/>
              </a:ext>
            </a:extLst>
          </p:cNvPr>
          <p:cNvSpPr txBox="1"/>
          <p:nvPr/>
        </p:nvSpPr>
        <p:spPr>
          <a:xfrm>
            <a:off x="4777809" y="1845431"/>
            <a:ext cx="1823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chemeClr val="accent1"/>
                </a:solidFill>
              </a:rPr>
              <a:t>Self-consumption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5EBE7DB-607E-4545-A637-72BD87E28B9D}"/>
              </a:ext>
            </a:extLst>
          </p:cNvPr>
          <p:cNvSpPr txBox="1"/>
          <p:nvPr/>
        </p:nvSpPr>
        <p:spPr>
          <a:xfrm>
            <a:off x="4896081" y="4548339"/>
            <a:ext cx="1586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solidFill>
                  <a:schemeClr val="accent2"/>
                </a:solidFill>
              </a:rPr>
              <a:t>Self-sufficiency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E36E172C-70CA-AB45-B21D-00FF05662F06}"/>
              </a:ext>
            </a:extLst>
          </p:cNvPr>
          <p:cNvCxnSpPr>
            <a:cxnSpLocks/>
          </p:cNvCxnSpPr>
          <p:nvPr/>
        </p:nvCxnSpPr>
        <p:spPr>
          <a:xfrm>
            <a:off x="5617845" y="2214763"/>
            <a:ext cx="0" cy="694692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74559967-2FA1-8242-BB7C-74E19BF5D68C}"/>
              </a:ext>
            </a:extLst>
          </p:cNvPr>
          <p:cNvCxnSpPr>
            <a:cxnSpLocks/>
          </p:cNvCxnSpPr>
          <p:nvPr/>
        </p:nvCxnSpPr>
        <p:spPr>
          <a:xfrm flipV="1">
            <a:off x="5628582" y="4144209"/>
            <a:ext cx="0" cy="45947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F6AB4FDF-C839-6243-A56C-3DD5741AD3F5}"/>
              </a:ext>
            </a:extLst>
          </p:cNvPr>
          <p:cNvCxnSpPr>
            <a:cxnSpLocks/>
          </p:cNvCxnSpPr>
          <p:nvPr/>
        </p:nvCxnSpPr>
        <p:spPr>
          <a:xfrm>
            <a:off x="8226831" y="1569815"/>
            <a:ext cx="0" cy="1339640"/>
          </a:xfrm>
          <a:prstGeom prst="line">
            <a:avLst/>
          </a:prstGeom>
          <a:ln w="28575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92BE2372-ECCF-2C4A-9360-57612D892CB6}"/>
              </a:ext>
            </a:extLst>
          </p:cNvPr>
          <p:cNvSpPr txBox="1"/>
          <p:nvPr/>
        </p:nvSpPr>
        <p:spPr>
          <a:xfrm>
            <a:off x="6596872" y="2901707"/>
            <a:ext cx="366339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C00000"/>
                </a:solidFill>
              </a:rPr>
              <a:t>Natural self-sufficiency = 35%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F3550320-8D16-5942-9C6B-79FC6ADD2D05}"/>
              </a:ext>
            </a:extLst>
          </p:cNvPr>
          <p:cNvCxnSpPr>
            <a:cxnSpLocks/>
          </p:cNvCxnSpPr>
          <p:nvPr/>
        </p:nvCxnSpPr>
        <p:spPr>
          <a:xfrm>
            <a:off x="8225910" y="3213998"/>
            <a:ext cx="0" cy="57680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3317374-89F0-5646-96C9-B4BF3D53D47F}"/>
              </a:ext>
            </a:extLst>
          </p:cNvPr>
          <p:cNvSpPr txBox="1"/>
          <p:nvPr/>
        </p:nvSpPr>
        <p:spPr>
          <a:xfrm>
            <a:off x="8573229" y="159263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"/>
              </a:rPr>
              <a:t>1 year</a:t>
            </a:r>
          </a:p>
        </p:txBody>
      </p:sp>
    </p:spTree>
    <p:extLst>
      <p:ext uri="{BB962C8B-B14F-4D97-AF65-F5344CB8AC3E}">
        <p14:creationId xmlns:p14="http://schemas.microsoft.com/office/powerpoint/2010/main" val="3448808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C6A27900-0C4E-F44E-8AC5-7D33A0509910}"/>
              </a:ext>
            </a:extLst>
          </p:cNvPr>
          <p:cNvGrpSpPr/>
          <p:nvPr/>
        </p:nvGrpSpPr>
        <p:grpSpPr>
          <a:xfrm>
            <a:off x="2505077" y="1524000"/>
            <a:ext cx="7400925" cy="3429000"/>
            <a:chOff x="2505075" y="1524000"/>
            <a:chExt cx="7400925" cy="34290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A396309E-A2EB-EA49-B453-65B78B2A3C8E}"/>
                </a:ext>
              </a:extLst>
            </p:cNvPr>
            <p:cNvGrpSpPr/>
            <p:nvPr/>
          </p:nvGrpSpPr>
          <p:grpSpPr>
            <a:xfrm>
              <a:off x="3439953" y="1524000"/>
              <a:ext cx="5609082" cy="3429000"/>
              <a:chOff x="3439953" y="1524000"/>
              <a:chExt cx="5609082" cy="34290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A69D0899-AF2D-2549-B62E-53AFA9F238DF}"/>
                  </a:ext>
                </a:extLst>
              </p:cNvPr>
              <p:cNvSpPr/>
              <p:nvPr/>
            </p:nvSpPr>
            <p:spPr>
              <a:xfrm>
                <a:off x="3439953" y="1524000"/>
                <a:ext cx="9525" cy="3429000"/>
              </a:xfrm>
              <a:custGeom>
                <a:avLst/>
                <a:gdLst>
                  <a:gd name="connsiteX0" fmla="*/ 171 w 9525"/>
                  <a:gd name="connsiteY0" fmla="*/ 0 h 3429000"/>
                  <a:gd name="connsiteX1" fmla="*/ 171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171" y="0"/>
                    </a:moveTo>
                    <a:lnTo>
                      <a:pt x="171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4FC64D87-B397-7D4D-A879-C6E1DCEC306A}"/>
                  </a:ext>
                </a:extLst>
              </p:cNvPr>
              <p:cNvSpPr/>
              <p:nvPr/>
            </p:nvSpPr>
            <p:spPr>
              <a:xfrm>
                <a:off x="4374737" y="1524000"/>
                <a:ext cx="9525" cy="3429000"/>
              </a:xfrm>
              <a:custGeom>
                <a:avLst/>
                <a:gdLst>
                  <a:gd name="connsiteX0" fmla="*/ 269 w 9525"/>
                  <a:gd name="connsiteY0" fmla="*/ 0 h 3429000"/>
                  <a:gd name="connsiteX1" fmla="*/ 269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269" y="0"/>
                    </a:moveTo>
                    <a:lnTo>
                      <a:pt x="269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55671136-6985-F845-90AA-FF07D3AA0EA3}"/>
                  </a:ext>
                </a:extLst>
              </p:cNvPr>
              <p:cNvSpPr/>
              <p:nvPr/>
            </p:nvSpPr>
            <p:spPr>
              <a:xfrm>
                <a:off x="5309616" y="1524000"/>
                <a:ext cx="9525" cy="3429000"/>
              </a:xfrm>
              <a:custGeom>
                <a:avLst/>
                <a:gdLst>
                  <a:gd name="connsiteX0" fmla="*/ 367 w 9525"/>
                  <a:gd name="connsiteY0" fmla="*/ 0 h 3429000"/>
                  <a:gd name="connsiteX1" fmla="*/ 367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367" y="0"/>
                    </a:moveTo>
                    <a:lnTo>
                      <a:pt x="367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7F25ED04-3ED9-6A41-B169-1F00CD3E1CA2}"/>
                  </a:ext>
                </a:extLst>
              </p:cNvPr>
              <p:cNvSpPr/>
              <p:nvPr/>
            </p:nvSpPr>
            <p:spPr>
              <a:xfrm>
                <a:off x="6244494" y="1524000"/>
                <a:ext cx="9525" cy="3429000"/>
              </a:xfrm>
              <a:custGeom>
                <a:avLst/>
                <a:gdLst>
                  <a:gd name="connsiteX0" fmla="*/ 466 w 9525"/>
                  <a:gd name="connsiteY0" fmla="*/ 0 h 3429000"/>
                  <a:gd name="connsiteX1" fmla="*/ 466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466" y="0"/>
                    </a:moveTo>
                    <a:lnTo>
                      <a:pt x="466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20191155-FFF3-AB47-A688-622D544999AC}"/>
                  </a:ext>
                </a:extLst>
              </p:cNvPr>
              <p:cNvSpPr/>
              <p:nvPr/>
            </p:nvSpPr>
            <p:spPr>
              <a:xfrm>
                <a:off x="7179373" y="1524000"/>
                <a:ext cx="9525" cy="3429000"/>
              </a:xfrm>
              <a:custGeom>
                <a:avLst/>
                <a:gdLst>
                  <a:gd name="connsiteX0" fmla="*/ 564 w 9525"/>
                  <a:gd name="connsiteY0" fmla="*/ 0 h 3429000"/>
                  <a:gd name="connsiteX1" fmla="*/ 564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564" y="0"/>
                    </a:moveTo>
                    <a:lnTo>
                      <a:pt x="564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F5E93A0C-F1B9-A64D-972A-2540965B1504}"/>
                  </a:ext>
                </a:extLst>
              </p:cNvPr>
              <p:cNvSpPr/>
              <p:nvPr/>
            </p:nvSpPr>
            <p:spPr>
              <a:xfrm>
                <a:off x="8114157" y="1524000"/>
                <a:ext cx="9525" cy="3429000"/>
              </a:xfrm>
              <a:custGeom>
                <a:avLst/>
                <a:gdLst>
                  <a:gd name="connsiteX0" fmla="*/ 662 w 9525"/>
                  <a:gd name="connsiteY0" fmla="*/ 0 h 3429000"/>
                  <a:gd name="connsiteX1" fmla="*/ 662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662" y="0"/>
                    </a:moveTo>
                    <a:lnTo>
                      <a:pt x="662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4CB73540-2101-F84D-9B50-FAAFD95C2C48}"/>
                  </a:ext>
                </a:extLst>
              </p:cNvPr>
              <p:cNvSpPr/>
              <p:nvPr/>
            </p:nvSpPr>
            <p:spPr>
              <a:xfrm>
                <a:off x="9049035" y="1524000"/>
                <a:ext cx="9525" cy="3429000"/>
              </a:xfrm>
              <a:custGeom>
                <a:avLst/>
                <a:gdLst>
                  <a:gd name="connsiteX0" fmla="*/ 760 w 9525"/>
                  <a:gd name="connsiteY0" fmla="*/ 0 h 3429000"/>
                  <a:gd name="connsiteX1" fmla="*/ 760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760" y="0"/>
                    </a:moveTo>
                    <a:lnTo>
                      <a:pt x="760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16" name="Graphic 2">
              <a:extLst>
                <a:ext uri="{FF2B5EF4-FFF2-40B4-BE49-F238E27FC236}">
                  <a16:creationId xmlns:a16="http://schemas.microsoft.com/office/drawing/2014/main" id="{C389DD25-8F54-8440-9629-5E2AAA25DDAD}"/>
                </a:ext>
              </a:extLst>
            </p:cNvPr>
            <p:cNvGrpSpPr/>
            <p:nvPr/>
          </p:nvGrpSpPr>
          <p:grpSpPr>
            <a:xfrm>
              <a:off x="2505075" y="1572291"/>
              <a:ext cx="7400925" cy="2897790"/>
              <a:chOff x="2505075" y="1572291"/>
              <a:chExt cx="7400925" cy="2897790"/>
            </a:xfrm>
            <a:solidFill>
              <a:srgbClr val="000000"/>
            </a:solidFill>
          </p:grpSpPr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1AD2BD35-6E74-E14F-9FA7-3514800E7CCE}"/>
                  </a:ext>
                </a:extLst>
              </p:cNvPr>
              <p:cNvSpPr/>
              <p:nvPr/>
            </p:nvSpPr>
            <p:spPr>
              <a:xfrm>
                <a:off x="2505075" y="4470082"/>
                <a:ext cx="7400925" cy="9525"/>
              </a:xfrm>
              <a:custGeom>
                <a:avLst/>
                <a:gdLst>
                  <a:gd name="connsiteX0" fmla="*/ 0 w 7400925"/>
                  <a:gd name="connsiteY0" fmla="*/ 359 h 9525"/>
                  <a:gd name="connsiteX1" fmla="*/ 7400925 w 7400925"/>
                  <a:gd name="connsiteY1" fmla="*/ 35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00925" h="9525">
                    <a:moveTo>
                      <a:pt x="0" y="359"/>
                    </a:moveTo>
                    <a:lnTo>
                      <a:pt x="7400925" y="35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30073AC6-DBE0-3E4B-B09E-6BF3FCA6F40D}"/>
                  </a:ext>
                </a:extLst>
              </p:cNvPr>
              <p:cNvSpPr/>
              <p:nvPr/>
            </p:nvSpPr>
            <p:spPr>
              <a:xfrm>
                <a:off x="2505075" y="3987069"/>
                <a:ext cx="7400925" cy="9525"/>
              </a:xfrm>
              <a:custGeom>
                <a:avLst/>
                <a:gdLst>
                  <a:gd name="connsiteX0" fmla="*/ 0 w 7400925"/>
                  <a:gd name="connsiteY0" fmla="*/ 309 h 9525"/>
                  <a:gd name="connsiteX1" fmla="*/ 7400925 w 7400925"/>
                  <a:gd name="connsiteY1" fmla="*/ 30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00925" h="9525">
                    <a:moveTo>
                      <a:pt x="0" y="309"/>
                    </a:moveTo>
                    <a:lnTo>
                      <a:pt x="7400925" y="30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D4D849C8-E79F-0844-8897-41886CBCAE04}"/>
                  </a:ext>
                </a:extLst>
              </p:cNvPr>
              <p:cNvSpPr/>
              <p:nvPr/>
            </p:nvSpPr>
            <p:spPr>
              <a:xfrm>
                <a:off x="2505075" y="3504152"/>
                <a:ext cx="7400925" cy="9525"/>
              </a:xfrm>
              <a:custGeom>
                <a:avLst/>
                <a:gdLst>
                  <a:gd name="connsiteX0" fmla="*/ 0 w 7400925"/>
                  <a:gd name="connsiteY0" fmla="*/ 258 h 9525"/>
                  <a:gd name="connsiteX1" fmla="*/ 7400925 w 7400925"/>
                  <a:gd name="connsiteY1" fmla="*/ 25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00925" h="9525">
                    <a:moveTo>
                      <a:pt x="0" y="258"/>
                    </a:moveTo>
                    <a:lnTo>
                      <a:pt x="7400925" y="25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85B4A66B-285B-8542-9C68-331A64D09C42}"/>
                  </a:ext>
                </a:extLst>
              </p:cNvPr>
              <p:cNvSpPr/>
              <p:nvPr/>
            </p:nvSpPr>
            <p:spPr>
              <a:xfrm>
                <a:off x="2505075" y="3021139"/>
                <a:ext cx="7400925" cy="9525"/>
              </a:xfrm>
              <a:custGeom>
                <a:avLst/>
                <a:gdLst>
                  <a:gd name="connsiteX0" fmla="*/ 0 w 7400925"/>
                  <a:gd name="connsiteY0" fmla="*/ 207 h 9525"/>
                  <a:gd name="connsiteX1" fmla="*/ 7400925 w 7400925"/>
                  <a:gd name="connsiteY1" fmla="*/ 20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00925" h="9525">
                    <a:moveTo>
                      <a:pt x="0" y="207"/>
                    </a:moveTo>
                    <a:lnTo>
                      <a:pt x="7400925" y="20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3DDD0F65-5DFE-BC4F-B98B-15AE030D07F8}"/>
                  </a:ext>
                </a:extLst>
              </p:cNvPr>
              <p:cNvSpPr/>
              <p:nvPr/>
            </p:nvSpPr>
            <p:spPr>
              <a:xfrm>
                <a:off x="2505075" y="2538222"/>
                <a:ext cx="7400925" cy="9525"/>
              </a:xfrm>
              <a:custGeom>
                <a:avLst/>
                <a:gdLst>
                  <a:gd name="connsiteX0" fmla="*/ 0 w 7400925"/>
                  <a:gd name="connsiteY0" fmla="*/ 156 h 9525"/>
                  <a:gd name="connsiteX1" fmla="*/ 7400925 w 7400925"/>
                  <a:gd name="connsiteY1" fmla="*/ 15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00925" h="9525">
                    <a:moveTo>
                      <a:pt x="0" y="156"/>
                    </a:moveTo>
                    <a:lnTo>
                      <a:pt x="7400925" y="15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3D89F7B8-C134-184B-8AFD-96902C09838B}"/>
                  </a:ext>
                </a:extLst>
              </p:cNvPr>
              <p:cNvSpPr/>
              <p:nvPr/>
            </p:nvSpPr>
            <p:spPr>
              <a:xfrm>
                <a:off x="2505075" y="2055209"/>
                <a:ext cx="7400925" cy="9525"/>
              </a:xfrm>
              <a:custGeom>
                <a:avLst/>
                <a:gdLst>
                  <a:gd name="connsiteX0" fmla="*/ 0 w 7400925"/>
                  <a:gd name="connsiteY0" fmla="*/ 106 h 9525"/>
                  <a:gd name="connsiteX1" fmla="*/ 7400925 w 7400925"/>
                  <a:gd name="connsiteY1" fmla="*/ 10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00925" h="9525">
                    <a:moveTo>
                      <a:pt x="0" y="106"/>
                    </a:moveTo>
                    <a:lnTo>
                      <a:pt x="7400925" y="10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828D28CD-77F3-B145-B851-55E89C2819ED}"/>
                  </a:ext>
                </a:extLst>
              </p:cNvPr>
              <p:cNvSpPr/>
              <p:nvPr/>
            </p:nvSpPr>
            <p:spPr>
              <a:xfrm>
                <a:off x="2505075" y="1572291"/>
                <a:ext cx="7400925" cy="9525"/>
              </a:xfrm>
              <a:custGeom>
                <a:avLst/>
                <a:gdLst>
                  <a:gd name="connsiteX0" fmla="*/ 0 w 7400925"/>
                  <a:gd name="connsiteY0" fmla="*/ 55 h 9525"/>
                  <a:gd name="connsiteX1" fmla="*/ 7400925 w 7400925"/>
                  <a:gd name="connsiteY1" fmla="*/ 5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00925" h="9525">
                    <a:moveTo>
                      <a:pt x="0" y="55"/>
                    </a:moveTo>
                    <a:lnTo>
                      <a:pt x="7400925" y="5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</p:grpSp>
      <p:sp>
        <p:nvSpPr>
          <p:cNvPr id="24" name="Freeform 23">
            <a:extLst>
              <a:ext uri="{FF2B5EF4-FFF2-40B4-BE49-F238E27FC236}">
                <a16:creationId xmlns:a16="http://schemas.microsoft.com/office/drawing/2014/main" id="{0E52C22B-370A-1F4A-A0D1-CC0C013DD59C}"/>
              </a:ext>
            </a:extLst>
          </p:cNvPr>
          <p:cNvSpPr/>
          <p:nvPr/>
        </p:nvSpPr>
        <p:spPr>
          <a:xfrm>
            <a:off x="2505077" y="4953002"/>
            <a:ext cx="7400925" cy="9525"/>
          </a:xfrm>
          <a:custGeom>
            <a:avLst/>
            <a:gdLst>
              <a:gd name="connsiteX0" fmla="*/ 0 w 7400925"/>
              <a:gd name="connsiteY0" fmla="*/ 410 h 9525"/>
              <a:gd name="connsiteX1" fmla="*/ 7400925 w 7400925"/>
              <a:gd name="connsiteY1" fmla="*/ 41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00925" h="9525">
                <a:moveTo>
                  <a:pt x="0" y="410"/>
                </a:moveTo>
                <a:lnTo>
                  <a:pt x="7400925" y="410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B5082D0D-D318-4D4B-B8D2-882887423DBD}"/>
              </a:ext>
            </a:extLst>
          </p:cNvPr>
          <p:cNvSpPr/>
          <p:nvPr/>
        </p:nvSpPr>
        <p:spPr>
          <a:xfrm>
            <a:off x="1809752" y="1047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42A98B7F-8225-5E43-B60F-B5631409EB0F}"/>
              </a:ext>
            </a:extLst>
          </p:cNvPr>
          <p:cNvSpPr/>
          <p:nvPr/>
        </p:nvSpPr>
        <p:spPr>
          <a:xfrm>
            <a:off x="1809752" y="1047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27" name="Graphic 2">
            <a:extLst>
              <a:ext uri="{FF2B5EF4-FFF2-40B4-BE49-F238E27FC236}">
                <a16:creationId xmlns:a16="http://schemas.microsoft.com/office/drawing/2014/main" id="{E5DBABC4-1EDB-2649-AD5A-A4EC7F681DA8}"/>
              </a:ext>
            </a:extLst>
          </p:cNvPr>
          <p:cNvGrpSpPr/>
          <p:nvPr/>
        </p:nvGrpSpPr>
        <p:grpSpPr>
          <a:xfrm>
            <a:off x="2505077" y="1656590"/>
            <a:ext cx="7400925" cy="3296411"/>
            <a:chOff x="2505075" y="1656588"/>
            <a:chExt cx="7400925" cy="3296411"/>
          </a:xfrm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DB4D7908-7CAF-514A-A78C-D914CF6DEEED}"/>
                </a:ext>
              </a:extLst>
            </p:cNvPr>
            <p:cNvSpPr/>
            <p:nvPr/>
          </p:nvSpPr>
          <p:spPr>
            <a:xfrm>
              <a:off x="2505075" y="1656588"/>
              <a:ext cx="7400925" cy="3296411"/>
            </a:xfrm>
            <a:custGeom>
              <a:avLst/>
              <a:gdLst>
                <a:gd name="connsiteX0" fmla="*/ 73 w 7400925"/>
                <a:gd name="connsiteY0" fmla="*/ 3296462 h 3296411"/>
                <a:gd name="connsiteX1" fmla="*/ 1246515 w 7400925"/>
                <a:gd name="connsiteY1" fmla="*/ 3296462 h 3296411"/>
                <a:gd name="connsiteX2" fmla="*/ 1324429 w 7400925"/>
                <a:gd name="connsiteY2" fmla="*/ 3258172 h 3296411"/>
                <a:gd name="connsiteX3" fmla="*/ 1558173 w 7400925"/>
                <a:gd name="connsiteY3" fmla="*/ 3143205 h 3296411"/>
                <a:gd name="connsiteX4" fmla="*/ 1636087 w 7400925"/>
                <a:gd name="connsiteY4" fmla="*/ 3041764 h 3296411"/>
                <a:gd name="connsiteX5" fmla="*/ 1869735 w 7400925"/>
                <a:gd name="connsiteY5" fmla="*/ 2737345 h 3296411"/>
                <a:gd name="connsiteX6" fmla="*/ 1947650 w 7400925"/>
                <a:gd name="connsiteY6" fmla="*/ 2525128 h 3296411"/>
                <a:gd name="connsiteX7" fmla="*/ 2181393 w 7400925"/>
                <a:gd name="connsiteY7" fmla="*/ 1888476 h 3296411"/>
                <a:gd name="connsiteX8" fmla="*/ 2259308 w 7400925"/>
                <a:gd name="connsiteY8" fmla="*/ 1697405 h 3296411"/>
                <a:gd name="connsiteX9" fmla="*/ 2493051 w 7400925"/>
                <a:gd name="connsiteY9" fmla="*/ 1124095 h 3296411"/>
                <a:gd name="connsiteX10" fmla="*/ 2570966 w 7400925"/>
                <a:gd name="connsiteY10" fmla="*/ 972648 h 3296411"/>
                <a:gd name="connsiteX11" fmla="*/ 2804614 w 7400925"/>
                <a:gd name="connsiteY11" fmla="*/ 518210 h 3296411"/>
                <a:gd name="connsiteX12" fmla="*/ 2882529 w 7400925"/>
                <a:gd name="connsiteY12" fmla="*/ 431533 h 3296411"/>
                <a:gd name="connsiteX13" fmla="*/ 3116272 w 7400925"/>
                <a:gd name="connsiteY13" fmla="*/ 171310 h 3296411"/>
                <a:gd name="connsiteX14" fmla="*/ 3194187 w 7400925"/>
                <a:gd name="connsiteY14" fmla="*/ 128542 h 3296411"/>
                <a:gd name="connsiteX15" fmla="*/ 3427835 w 7400925"/>
                <a:gd name="connsiteY15" fmla="*/ 50 h 3296411"/>
                <a:gd name="connsiteX16" fmla="*/ 3505749 w 7400925"/>
                <a:gd name="connsiteY16" fmla="*/ 12623 h 3296411"/>
                <a:gd name="connsiteX17" fmla="*/ 3739493 w 7400925"/>
                <a:gd name="connsiteY17" fmla="*/ 50342 h 3296411"/>
                <a:gd name="connsiteX18" fmla="*/ 3817407 w 7400925"/>
                <a:gd name="connsiteY18" fmla="*/ 109778 h 3296411"/>
                <a:gd name="connsiteX19" fmla="*/ 4051151 w 7400925"/>
                <a:gd name="connsiteY19" fmla="*/ 287896 h 3296411"/>
                <a:gd name="connsiteX20" fmla="*/ 4128970 w 7400925"/>
                <a:gd name="connsiteY20" fmla="*/ 399624 h 3296411"/>
                <a:gd name="connsiteX21" fmla="*/ 4362714 w 7400925"/>
                <a:gd name="connsiteY21" fmla="*/ 734618 h 3296411"/>
                <a:gd name="connsiteX22" fmla="*/ 4440628 w 7400925"/>
                <a:gd name="connsiteY22" fmla="*/ 892257 h 3296411"/>
                <a:gd name="connsiteX23" fmla="*/ 4674372 w 7400925"/>
                <a:gd name="connsiteY23" fmla="*/ 1365268 h 3296411"/>
                <a:gd name="connsiteX24" fmla="*/ 4752286 w 7400925"/>
                <a:gd name="connsiteY24" fmla="*/ 1558626 h 3296411"/>
                <a:gd name="connsiteX25" fmla="*/ 5297592 w 7400925"/>
                <a:gd name="connsiteY25" fmla="*/ 2918986 h 3296411"/>
                <a:gd name="connsiteX26" fmla="*/ 5375507 w 7400925"/>
                <a:gd name="connsiteY26" fmla="*/ 2981090 h 3296411"/>
                <a:gd name="connsiteX27" fmla="*/ 5609155 w 7400925"/>
                <a:gd name="connsiteY27" fmla="*/ 3167494 h 3296411"/>
                <a:gd name="connsiteX28" fmla="*/ 5687070 w 7400925"/>
                <a:gd name="connsiteY28" fmla="*/ 3199783 h 3296411"/>
                <a:gd name="connsiteX29" fmla="*/ 5920813 w 7400925"/>
                <a:gd name="connsiteY29" fmla="*/ 3296462 h 3296411"/>
                <a:gd name="connsiteX30" fmla="*/ 5998728 w 7400925"/>
                <a:gd name="connsiteY30" fmla="*/ 3296462 h 3296411"/>
                <a:gd name="connsiteX31" fmla="*/ 7400998 w 7400925"/>
                <a:gd name="connsiteY31" fmla="*/ 3296462 h 3296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7400925" h="3296411">
                  <a:moveTo>
                    <a:pt x="73" y="3296462"/>
                  </a:moveTo>
                  <a:lnTo>
                    <a:pt x="1246515" y="3296462"/>
                  </a:lnTo>
                  <a:lnTo>
                    <a:pt x="1324429" y="3258172"/>
                  </a:lnTo>
                  <a:lnTo>
                    <a:pt x="1558173" y="3143205"/>
                  </a:lnTo>
                  <a:lnTo>
                    <a:pt x="1636087" y="3041764"/>
                  </a:lnTo>
                  <a:lnTo>
                    <a:pt x="1869735" y="2737345"/>
                  </a:lnTo>
                  <a:lnTo>
                    <a:pt x="1947650" y="2525128"/>
                  </a:lnTo>
                  <a:lnTo>
                    <a:pt x="2181393" y="1888476"/>
                  </a:lnTo>
                  <a:lnTo>
                    <a:pt x="2259308" y="1697405"/>
                  </a:lnTo>
                  <a:lnTo>
                    <a:pt x="2493051" y="1124095"/>
                  </a:lnTo>
                  <a:lnTo>
                    <a:pt x="2570966" y="972648"/>
                  </a:lnTo>
                  <a:lnTo>
                    <a:pt x="2804614" y="518210"/>
                  </a:lnTo>
                  <a:lnTo>
                    <a:pt x="2882529" y="431533"/>
                  </a:lnTo>
                  <a:lnTo>
                    <a:pt x="3116272" y="171310"/>
                  </a:lnTo>
                  <a:lnTo>
                    <a:pt x="3194187" y="128542"/>
                  </a:lnTo>
                  <a:lnTo>
                    <a:pt x="3427835" y="50"/>
                  </a:lnTo>
                  <a:lnTo>
                    <a:pt x="3505749" y="12623"/>
                  </a:lnTo>
                  <a:lnTo>
                    <a:pt x="3739493" y="50342"/>
                  </a:lnTo>
                  <a:lnTo>
                    <a:pt x="3817407" y="109778"/>
                  </a:lnTo>
                  <a:lnTo>
                    <a:pt x="4051151" y="287896"/>
                  </a:lnTo>
                  <a:lnTo>
                    <a:pt x="4128970" y="399624"/>
                  </a:lnTo>
                  <a:lnTo>
                    <a:pt x="4362714" y="734618"/>
                  </a:lnTo>
                  <a:lnTo>
                    <a:pt x="4440628" y="892257"/>
                  </a:lnTo>
                  <a:lnTo>
                    <a:pt x="4674372" y="1365268"/>
                  </a:lnTo>
                  <a:lnTo>
                    <a:pt x="4752286" y="1558626"/>
                  </a:lnTo>
                  <a:lnTo>
                    <a:pt x="5297592" y="2918986"/>
                  </a:lnTo>
                  <a:lnTo>
                    <a:pt x="5375507" y="2981090"/>
                  </a:lnTo>
                  <a:lnTo>
                    <a:pt x="5609155" y="3167494"/>
                  </a:lnTo>
                  <a:lnTo>
                    <a:pt x="5687070" y="3199783"/>
                  </a:lnTo>
                  <a:lnTo>
                    <a:pt x="5920813" y="3296462"/>
                  </a:lnTo>
                  <a:lnTo>
                    <a:pt x="5998728" y="3296462"/>
                  </a:lnTo>
                  <a:lnTo>
                    <a:pt x="7400998" y="3296462"/>
                  </a:lnTo>
                </a:path>
              </a:pathLst>
            </a:custGeom>
            <a:noFill/>
            <a:ln w="28575" cap="flat">
              <a:solidFill>
                <a:srgbClr val="FF7F0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grpSp>
          <p:nvGrpSpPr>
            <p:cNvPr id="29" name="Graphic 2">
              <a:extLst>
                <a:ext uri="{FF2B5EF4-FFF2-40B4-BE49-F238E27FC236}">
                  <a16:creationId xmlns:a16="http://schemas.microsoft.com/office/drawing/2014/main" id="{4A1DF63E-D214-5A44-AE8B-4AAAA8C189E6}"/>
                </a:ext>
              </a:extLst>
            </p:cNvPr>
            <p:cNvGrpSpPr/>
            <p:nvPr/>
          </p:nvGrpSpPr>
          <p:grpSpPr>
            <a:xfrm>
              <a:off x="2505075" y="1814131"/>
              <a:ext cx="7400925" cy="3138868"/>
              <a:chOff x="2505075" y="1814131"/>
              <a:chExt cx="7400925" cy="3138868"/>
            </a:xfrm>
          </p:grpSpPr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FD2ED5D9-466D-6649-A529-25BADDAA2FF9}"/>
                  </a:ext>
                </a:extLst>
              </p:cNvPr>
              <p:cNvSpPr/>
              <p:nvPr/>
            </p:nvSpPr>
            <p:spPr>
              <a:xfrm>
                <a:off x="2505075" y="1814131"/>
                <a:ext cx="7400925" cy="3138868"/>
              </a:xfrm>
              <a:custGeom>
                <a:avLst/>
                <a:gdLst>
                  <a:gd name="connsiteX0" fmla="*/ 73 w 7400925"/>
                  <a:gd name="connsiteY0" fmla="*/ 1942483 h 3138868"/>
                  <a:gd name="connsiteX1" fmla="*/ 77988 w 7400925"/>
                  <a:gd name="connsiteY1" fmla="*/ 2000014 h 3138868"/>
                  <a:gd name="connsiteX2" fmla="*/ 155902 w 7400925"/>
                  <a:gd name="connsiteY2" fmla="*/ 1779606 h 3138868"/>
                  <a:gd name="connsiteX3" fmla="*/ 233817 w 7400925"/>
                  <a:gd name="connsiteY3" fmla="*/ 1762842 h 3138868"/>
                  <a:gd name="connsiteX4" fmla="*/ 311731 w 7400925"/>
                  <a:gd name="connsiteY4" fmla="*/ 1585391 h 3138868"/>
                  <a:gd name="connsiteX5" fmla="*/ 389550 w 7400925"/>
                  <a:gd name="connsiteY5" fmla="*/ 1591963 h 3138868"/>
                  <a:gd name="connsiteX6" fmla="*/ 467465 w 7400925"/>
                  <a:gd name="connsiteY6" fmla="*/ 1702263 h 3138868"/>
                  <a:gd name="connsiteX7" fmla="*/ 545379 w 7400925"/>
                  <a:gd name="connsiteY7" fmla="*/ 1865140 h 3138868"/>
                  <a:gd name="connsiteX8" fmla="*/ 623294 w 7400925"/>
                  <a:gd name="connsiteY8" fmla="*/ 1844757 h 3138868"/>
                  <a:gd name="connsiteX9" fmla="*/ 701208 w 7400925"/>
                  <a:gd name="connsiteY9" fmla="*/ 1888953 h 3138868"/>
                  <a:gd name="connsiteX10" fmla="*/ 779123 w 7400925"/>
                  <a:gd name="connsiteY10" fmla="*/ 1418132 h 3138868"/>
                  <a:gd name="connsiteX11" fmla="*/ 857037 w 7400925"/>
                  <a:gd name="connsiteY11" fmla="*/ 271798 h 3138868"/>
                  <a:gd name="connsiteX12" fmla="*/ 934952 w 7400925"/>
                  <a:gd name="connsiteY12" fmla="*/ 1064088 h 3138868"/>
                  <a:gd name="connsiteX13" fmla="*/ 1012866 w 7400925"/>
                  <a:gd name="connsiteY13" fmla="*/ 1783702 h 3138868"/>
                  <a:gd name="connsiteX14" fmla="*/ 1090781 w 7400925"/>
                  <a:gd name="connsiteY14" fmla="*/ 1139335 h 3138868"/>
                  <a:gd name="connsiteX15" fmla="*/ 1168600 w 7400925"/>
                  <a:gd name="connsiteY15" fmla="*/ 333330 h 3138868"/>
                  <a:gd name="connsiteX16" fmla="*/ 1246515 w 7400925"/>
                  <a:gd name="connsiteY16" fmla="*/ 1866950 h 3138868"/>
                  <a:gd name="connsiteX17" fmla="*/ 1324429 w 7400925"/>
                  <a:gd name="connsiteY17" fmla="*/ 2004491 h 3138868"/>
                  <a:gd name="connsiteX18" fmla="*/ 1402344 w 7400925"/>
                  <a:gd name="connsiteY18" fmla="*/ 1757984 h 3138868"/>
                  <a:gd name="connsiteX19" fmla="*/ 1480258 w 7400925"/>
                  <a:gd name="connsiteY19" fmla="*/ 1484140 h 3138868"/>
                  <a:gd name="connsiteX20" fmla="*/ 1558173 w 7400925"/>
                  <a:gd name="connsiteY20" fmla="*/ 1629492 h 3138868"/>
                  <a:gd name="connsiteX21" fmla="*/ 1636087 w 7400925"/>
                  <a:gd name="connsiteY21" fmla="*/ 1677593 h 3138868"/>
                  <a:gd name="connsiteX22" fmla="*/ 1714002 w 7400925"/>
                  <a:gd name="connsiteY22" fmla="*/ 1939721 h 3138868"/>
                  <a:gd name="connsiteX23" fmla="*/ 1791916 w 7400925"/>
                  <a:gd name="connsiteY23" fmla="*/ 1865236 h 3138868"/>
                  <a:gd name="connsiteX24" fmla="*/ 1869735 w 7400925"/>
                  <a:gd name="connsiteY24" fmla="*/ 1261827 h 3138868"/>
                  <a:gd name="connsiteX25" fmla="*/ 1947650 w 7400925"/>
                  <a:gd name="connsiteY25" fmla="*/ 1014082 h 3138868"/>
                  <a:gd name="connsiteX26" fmla="*/ 2025564 w 7400925"/>
                  <a:gd name="connsiteY26" fmla="*/ 3138919 h 3138868"/>
                  <a:gd name="connsiteX27" fmla="*/ 2103479 w 7400925"/>
                  <a:gd name="connsiteY27" fmla="*/ 973600 h 3138868"/>
                  <a:gd name="connsiteX28" fmla="*/ 2181393 w 7400925"/>
                  <a:gd name="connsiteY28" fmla="*/ 3138919 h 3138868"/>
                  <a:gd name="connsiteX29" fmla="*/ 2882529 w 7400925"/>
                  <a:gd name="connsiteY29" fmla="*/ 3138919 h 3138868"/>
                  <a:gd name="connsiteX30" fmla="*/ 2960443 w 7400925"/>
                  <a:gd name="connsiteY30" fmla="*/ 2978803 h 3138868"/>
                  <a:gd name="connsiteX31" fmla="*/ 3038358 w 7400925"/>
                  <a:gd name="connsiteY31" fmla="*/ 3138919 h 3138868"/>
                  <a:gd name="connsiteX32" fmla="*/ 3116272 w 7400925"/>
                  <a:gd name="connsiteY32" fmla="*/ 2951752 h 3138868"/>
                  <a:gd name="connsiteX33" fmla="*/ 3272101 w 7400925"/>
                  <a:gd name="connsiteY33" fmla="*/ 2500744 h 3138868"/>
                  <a:gd name="connsiteX34" fmla="*/ 3349920 w 7400925"/>
                  <a:gd name="connsiteY34" fmla="*/ 2533986 h 3138868"/>
                  <a:gd name="connsiteX35" fmla="*/ 3427835 w 7400925"/>
                  <a:gd name="connsiteY35" fmla="*/ 3129679 h 3138868"/>
                  <a:gd name="connsiteX36" fmla="*/ 3505749 w 7400925"/>
                  <a:gd name="connsiteY36" fmla="*/ 2948419 h 3138868"/>
                  <a:gd name="connsiteX37" fmla="*/ 3583664 w 7400925"/>
                  <a:gd name="connsiteY37" fmla="*/ 2802591 h 3138868"/>
                  <a:gd name="connsiteX38" fmla="*/ 3661578 w 7400925"/>
                  <a:gd name="connsiteY38" fmla="*/ 2928226 h 3138868"/>
                  <a:gd name="connsiteX39" fmla="*/ 3817407 w 7400925"/>
                  <a:gd name="connsiteY39" fmla="*/ 3134632 h 3138868"/>
                  <a:gd name="connsiteX40" fmla="*/ 3895322 w 7400925"/>
                  <a:gd name="connsiteY40" fmla="*/ 2890888 h 3138868"/>
                  <a:gd name="connsiteX41" fmla="*/ 3973236 w 7400925"/>
                  <a:gd name="connsiteY41" fmla="*/ 2972422 h 3138868"/>
                  <a:gd name="connsiteX42" fmla="*/ 4051151 w 7400925"/>
                  <a:gd name="connsiteY42" fmla="*/ 2851073 h 3138868"/>
                  <a:gd name="connsiteX43" fmla="*/ 4128970 w 7400925"/>
                  <a:gd name="connsiteY43" fmla="*/ 3138919 h 3138868"/>
                  <a:gd name="connsiteX44" fmla="*/ 4206885 w 7400925"/>
                  <a:gd name="connsiteY44" fmla="*/ 3138919 h 3138868"/>
                  <a:gd name="connsiteX45" fmla="*/ 4284799 w 7400925"/>
                  <a:gd name="connsiteY45" fmla="*/ 2778302 h 3138868"/>
                  <a:gd name="connsiteX46" fmla="*/ 4362714 w 7400925"/>
                  <a:gd name="connsiteY46" fmla="*/ 2786779 h 3138868"/>
                  <a:gd name="connsiteX47" fmla="*/ 4440628 w 7400925"/>
                  <a:gd name="connsiteY47" fmla="*/ 3058813 h 3138868"/>
                  <a:gd name="connsiteX48" fmla="*/ 4518543 w 7400925"/>
                  <a:gd name="connsiteY48" fmla="*/ 3138919 h 3138868"/>
                  <a:gd name="connsiteX49" fmla="*/ 5141763 w 7400925"/>
                  <a:gd name="connsiteY49" fmla="*/ 3138919 h 3138868"/>
                  <a:gd name="connsiteX50" fmla="*/ 5219678 w 7400925"/>
                  <a:gd name="connsiteY50" fmla="*/ 1668163 h 3138868"/>
                  <a:gd name="connsiteX51" fmla="*/ 5297592 w 7400925"/>
                  <a:gd name="connsiteY51" fmla="*/ 1738267 h 3138868"/>
                  <a:gd name="connsiteX52" fmla="*/ 5375507 w 7400925"/>
                  <a:gd name="connsiteY52" fmla="*/ 378097 h 3138868"/>
                  <a:gd name="connsiteX53" fmla="*/ 5453422 w 7400925"/>
                  <a:gd name="connsiteY53" fmla="*/ 1705406 h 3138868"/>
                  <a:gd name="connsiteX54" fmla="*/ 5531336 w 7400925"/>
                  <a:gd name="connsiteY54" fmla="*/ 1165529 h 3138868"/>
                  <a:gd name="connsiteX55" fmla="*/ 5609155 w 7400925"/>
                  <a:gd name="connsiteY55" fmla="*/ 1215631 h 3138868"/>
                  <a:gd name="connsiteX56" fmla="*/ 5687070 w 7400925"/>
                  <a:gd name="connsiteY56" fmla="*/ 581551 h 3138868"/>
                  <a:gd name="connsiteX57" fmla="*/ 5764984 w 7400925"/>
                  <a:gd name="connsiteY57" fmla="*/ 1499571 h 3138868"/>
                  <a:gd name="connsiteX58" fmla="*/ 5842899 w 7400925"/>
                  <a:gd name="connsiteY58" fmla="*/ 1618348 h 3138868"/>
                  <a:gd name="connsiteX59" fmla="*/ 5920813 w 7400925"/>
                  <a:gd name="connsiteY59" fmla="*/ 1733600 h 3138868"/>
                  <a:gd name="connsiteX60" fmla="*/ 5998728 w 7400925"/>
                  <a:gd name="connsiteY60" fmla="*/ 999794 h 3138868"/>
                  <a:gd name="connsiteX61" fmla="*/ 6076642 w 7400925"/>
                  <a:gd name="connsiteY61" fmla="*/ 1213535 h 3138868"/>
                  <a:gd name="connsiteX62" fmla="*/ 6154557 w 7400925"/>
                  <a:gd name="connsiteY62" fmla="*/ 1491856 h 3138868"/>
                  <a:gd name="connsiteX63" fmla="*/ 6232471 w 7400925"/>
                  <a:gd name="connsiteY63" fmla="*/ 1252302 h 3138868"/>
                  <a:gd name="connsiteX64" fmla="*/ 6310290 w 7400925"/>
                  <a:gd name="connsiteY64" fmla="*/ 1619300 h 3138868"/>
                  <a:gd name="connsiteX65" fmla="*/ 6388205 w 7400925"/>
                  <a:gd name="connsiteY65" fmla="*/ 1581676 h 3138868"/>
                  <a:gd name="connsiteX66" fmla="*/ 6466119 w 7400925"/>
                  <a:gd name="connsiteY66" fmla="*/ 1628635 h 3138868"/>
                  <a:gd name="connsiteX67" fmla="*/ 6544034 w 7400925"/>
                  <a:gd name="connsiteY67" fmla="*/ 1256874 h 3138868"/>
                  <a:gd name="connsiteX68" fmla="*/ 6621949 w 7400925"/>
                  <a:gd name="connsiteY68" fmla="*/ 1356791 h 3138868"/>
                  <a:gd name="connsiteX69" fmla="*/ 6699863 w 7400925"/>
                  <a:gd name="connsiteY69" fmla="*/ 1277162 h 3138868"/>
                  <a:gd name="connsiteX70" fmla="*/ 6777778 w 7400925"/>
                  <a:gd name="connsiteY70" fmla="*/ 1158766 h 3138868"/>
                  <a:gd name="connsiteX71" fmla="*/ 6855692 w 7400925"/>
                  <a:gd name="connsiteY71" fmla="*/ 671658 h 3138868"/>
                  <a:gd name="connsiteX72" fmla="*/ 6933606 w 7400925"/>
                  <a:gd name="connsiteY72" fmla="*/ 50 h 3138868"/>
                  <a:gd name="connsiteX73" fmla="*/ 7011521 w 7400925"/>
                  <a:gd name="connsiteY73" fmla="*/ 157117 h 3138868"/>
                  <a:gd name="connsiteX74" fmla="*/ 7089341 w 7400925"/>
                  <a:gd name="connsiteY74" fmla="*/ 526116 h 3138868"/>
                  <a:gd name="connsiteX75" fmla="*/ 7167255 w 7400925"/>
                  <a:gd name="connsiteY75" fmla="*/ 1337170 h 3138868"/>
                  <a:gd name="connsiteX76" fmla="*/ 7245169 w 7400925"/>
                  <a:gd name="connsiteY76" fmla="*/ 1385842 h 3138868"/>
                  <a:gd name="connsiteX77" fmla="*/ 7323084 w 7400925"/>
                  <a:gd name="connsiteY77" fmla="*/ 1336312 h 3138868"/>
                  <a:gd name="connsiteX78" fmla="*/ 7400998 w 7400925"/>
                  <a:gd name="connsiteY78" fmla="*/ 1509667 h 3138868"/>
                  <a:gd name="connsiteX79" fmla="*/ 7400998 w 7400925"/>
                  <a:gd name="connsiteY79" fmla="*/ 3138919 h 3138868"/>
                  <a:gd name="connsiteX80" fmla="*/ 7323084 w 7400925"/>
                  <a:gd name="connsiteY80" fmla="*/ 3085769 h 3138868"/>
                  <a:gd name="connsiteX81" fmla="*/ 7245169 w 7400925"/>
                  <a:gd name="connsiteY81" fmla="*/ 3135299 h 3138868"/>
                  <a:gd name="connsiteX82" fmla="*/ 7167255 w 7400925"/>
                  <a:gd name="connsiteY82" fmla="*/ 3086626 h 3138868"/>
                  <a:gd name="connsiteX83" fmla="*/ 7089341 w 7400925"/>
                  <a:gd name="connsiteY83" fmla="*/ 2275572 h 3138868"/>
                  <a:gd name="connsiteX84" fmla="*/ 7011521 w 7400925"/>
                  <a:gd name="connsiteY84" fmla="*/ 1906479 h 3138868"/>
                  <a:gd name="connsiteX85" fmla="*/ 6933606 w 7400925"/>
                  <a:gd name="connsiteY85" fmla="*/ 1145431 h 3138868"/>
                  <a:gd name="connsiteX86" fmla="*/ 6855692 w 7400925"/>
                  <a:gd name="connsiteY86" fmla="*/ 2421019 h 3138868"/>
                  <a:gd name="connsiteX87" fmla="*/ 6777778 w 7400925"/>
                  <a:gd name="connsiteY87" fmla="*/ 2908223 h 3138868"/>
                  <a:gd name="connsiteX88" fmla="*/ 6699863 w 7400925"/>
                  <a:gd name="connsiteY88" fmla="*/ 3026619 h 3138868"/>
                  <a:gd name="connsiteX89" fmla="*/ 6621949 w 7400925"/>
                  <a:gd name="connsiteY89" fmla="*/ 3106248 h 3138868"/>
                  <a:gd name="connsiteX90" fmla="*/ 6544034 w 7400925"/>
                  <a:gd name="connsiteY90" fmla="*/ 3006331 h 3138868"/>
                  <a:gd name="connsiteX91" fmla="*/ 6466119 w 7400925"/>
                  <a:gd name="connsiteY91" fmla="*/ 3138919 h 3138868"/>
                  <a:gd name="connsiteX92" fmla="*/ 6310290 w 7400925"/>
                  <a:gd name="connsiteY92" fmla="*/ 3138919 h 3138868"/>
                  <a:gd name="connsiteX93" fmla="*/ 6232471 w 7400925"/>
                  <a:gd name="connsiteY93" fmla="*/ 3001759 h 3138868"/>
                  <a:gd name="connsiteX94" fmla="*/ 6154557 w 7400925"/>
                  <a:gd name="connsiteY94" fmla="*/ 3138919 h 3138868"/>
                  <a:gd name="connsiteX95" fmla="*/ 6076642 w 7400925"/>
                  <a:gd name="connsiteY95" fmla="*/ 2962897 h 3138868"/>
                  <a:gd name="connsiteX96" fmla="*/ 5998728 w 7400925"/>
                  <a:gd name="connsiteY96" fmla="*/ 2749251 h 3138868"/>
                  <a:gd name="connsiteX97" fmla="*/ 5920813 w 7400925"/>
                  <a:gd name="connsiteY97" fmla="*/ 3138919 h 3138868"/>
                  <a:gd name="connsiteX98" fmla="*/ 5842899 w 7400925"/>
                  <a:gd name="connsiteY98" fmla="*/ 3106724 h 3138868"/>
                  <a:gd name="connsiteX99" fmla="*/ 5764984 w 7400925"/>
                  <a:gd name="connsiteY99" fmla="*/ 3074434 h 3138868"/>
                  <a:gd name="connsiteX100" fmla="*/ 5687070 w 7400925"/>
                  <a:gd name="connsiteY100" fmla="*/ 2331008 h 3138868"/>
                  <a:gd name="connsiteX101" fmla="*/ 5609155 w 7400925"/>
                  <a:gd name="connsiteY101" fmla="*/ 2965087 h 3138868"/>
                  <a:gd name="connsiteX102" fmla="*/ 5531336 w 7400925"/>
                  <a:gd name="connsiteY102" fmla="*/ 2914986 h 3138868"/>
                  <a:gd name="connsiteX103" fmla="*/ 5453422 w 7400925"/>
                  <a:gd name="connsiteY103" fmla="*/ 2885744 h 3138868"/>
                  <a:gd name="connsiteX104" fmla="*/ 5375507 w 7400925"/>
                  <a:gd name="connsiteY104" fmla="*/ 2127554 h 3138868"/>
                  <a:gd name="connsiteX105" fmla="*/ 5297592 w 7400925"/>
                  <a:gd name="connsiteY105" fmla="*/ 2761443 h 3138868"/>
                  <a:gd name="connsiteX106" fmla="*/ 4752286 w 7400925"/>
                  <a:gd name="connsiteY106" fmla="*/ 1401082 h 3138868"/>
                  <a:gd name="connsiteX107" fmla="*/ 4674372 w 7400925"/>
                  <a:gd name="connsiteY107" fmla="*/ 1207725 h 3138868"/>
                  <a:gd name="connsiteX108" fmla="*/ 4362714 w 7400925"/>
                  <a:gd name="connsiteY108" fmla="*/ 577075 h 3138868"/>
                  <a:gd name="connsiteX109" fmla="*/ 4284799 w 7400925"/>
                  <a:gd name="connsiteY109" fmla="*/ 465442 h 3138868"/>
                  <a:gd name="connsiteX110" fmla="*/ 4206885 w 7400925"/>
                  <a:gd name="connsiteY110" fmla="*/ 784529 h 3138868"/>
                  <a:gd name="connsiteX111" fmla="*/ 4128970 w 7400925"/>
                  <a:gd name="connsiteY111" fmla="*/ 758812 h 3138868"/>
                  <a:gd name="connsiteX112" fmla="*/ 4051151 w 7400925"/>
                  <a:gd name="connsiteY112" fmla="*/ 429913 h 3138868"/>
                  <a:gd name="connsiteX113" fmla="*/ 3973236 w 7400925"/>
                  <a:gd name="connsiteY113" fmla="*/ 551262 h 3138868"/>
                  <a:gd name="connsiteX114" fmla="*/ 3895322 w 7400925"/>
                  <a:gd name="connsiteY114" fmla="*/ 469823 h 3138868"/>
                  <a:gd name="connsiteX115" fmla="*/ 3817407 w 7400925"/>
                  <a:gd name="connsiteY115" fmla="*/ 713568 h 3138868"/>
                  <a:gd name="connsiteX116" fmla="*/ 3661578 w 7400925"/>
                  <a:gd name="connsiteY116" fmla="*/ 507066 h 3138868"/>
                  <a:gd name="connsiteX117" fmla="*/ 3583664 w 7400925"/>
                  <a:gd name="connsiteY117" fmla="*/ 381526 h 3138868"/>
                  <a:gd name="connsiteX118" fmla="*/ 3505749 w 7400925"/>
                  <a:gd name="connsiteY118" fmla="*/ 527259 h 3138868"/>
                  <a:gd name="connsiteX119" fmla="*/ 3427835 w 7400925"/>
                  <a:gd name="connsiteY119" fmla="*/ 708520 h 3138868"/>
                  <a:gd name="connsiteX120" fmla="*/ 3349920 w 7400925"/>
                  <a:gd name="connsiteY120" fmla="*/ 112826 h 3138868"/>
                  <a:gd name="connsiteX121" fmla="*/ 3272101 w 7400925"/>
                  <a:gd name="connsiteY121" fmla="*/ 79679 h 3138868"/>
                  <a:gd name="connsiteX122" fmla="*/ 3194187 w 7400925"/>
                  <a:gd name="connsiteY122" fmla="*/ 313327 h 3138868"/>
                  <a:gd name="connsiteX123" fmla="*/ 3116272 w 7400925"/>
                  <a:gd name="connsiteY123" fmla="*/ 530688 h 3138868"/>
                  <a:gd name="connsiteX124" fmla="*/ 3038358 w 7400925"/>
                  <a:gd name="connsiteY124" fmla="*/ 858348 h 3138868"/>
                  <a:gd name="connsiteX125" fmla="*/ 2960443 w 7400925"/>
                  <a:gd name="connsiteY125" fmla="*/ 557644 h 3138868"/>
                  <a:gd name="connsiteX126" fmla="*/ 2882529 w 7400925"/>
                  <a:gd name="connsiteY126" fmla="*/ 934167 h 3138868"/>
                  <a:gd name="connsiteX127" fmla="*/ 2804614 w 7400925"/>
                  <a:gd name="connsiteY127" fmla="*/ 719188 h 3138868"/>
                  <a:gd name="connsiteX128" fmla="*/ 2726700 w 7400925"/>
                  <a:gd name="connsiteY128" fmla="*/ 912355 h 3138868"/>
                  <a:gd name="connsiteX129" fmla="*/ 2648785 w 7400925"/>
                  <a:gd name="connsiteY129" fmla="*/ 775099 h 3138868"/>
                  <a:gd name="connsiteX130" fmla="*/ 2570966 w 7400925"/>
                  <a:gd name="connsiteY130" fmla="*/ 940263 h 3138868"/>
                  <a:gd name="connsiteX131" fmla="*/ 2493051 w 7400925"/>
                  <a:gd name="connsiteY131" fmla="*/ 966552 h 3138868"/>
                  <a:gd name="connsiteX132" fmla="*/ 2259308 w 7400925"/>
                  <a:gd name="connsiteY132" fmla="*/ 1539862 h 3138868"/>
                  <a:gd name="connsiteX133" fmla="*/ 2181393 w 7400925"/>
                  <a:gd name="connsiteY133" fmla="*/ 1730933 h 3138868"/>
                  <a:gd name="connsiteX134" fmla="*/ 1947650 w 7400925"/>
                  <a:gd name="connsiteY134" fmla="*/ 2367584 h 3138868"/>
                  <a:gd name="connsiteX135" fmla="*/ 1869735 w 7400925"/>
                  <a:gd name="connsiteY135" fmla="*/ 2579801 h 3138868"/>
                  <a:gd name="connsiteX136" fmla="*/ 1636087 w 7400925"/>
                  <a:gd name="connsiteY136" fmla="*/ 2884220 h 3138868"/>
                  <a:gd name="connsiteX137" fmla="*/ 1558173 w 7400925"/>
                  <a:gd name="connsiteY137" fmla="*/ 2985661 h 3138868"/>
                  <a:gd name="connsiteX138" fmla="*/ 1324429 w 7400925"/>
                  <a:gd name="connsiteY138" fmla="*/ 3100628 h 3138868"/>
                  <a:gd name="connsiteX139" fmla="*/ 1246515 w 7400925"/>
                  <a:gd name="connsiteY139" fmla="*/ 3138919 h 3138868"/>
                  <a:gd name="connsiteX140" fmla="*/ 1168600 w 7400925"/>
                  <a:gd name="connsiteY140" fmla="*/ 2082787 h 3138868"/>
                  <a:gd name="connsiteX141" fmla="*/ 1090781 w 7400925"/>
                  <a:gd name="connsiteY141" fmla="*/ 2888792 h 3138868"/>
                  <a:gd name="connsiteX142" fmla="*/ 1012866 w 7400925"/>
                  <a:gd name="connsiteY142" fmla="*/ 3138919 h 3138868"/>
                  <a:gd name="connsiteX143" fmla="*/ 934952 w 7400925"/>
                  <a:gd name="connsiteY143" fmla="*/ 2813545 h 3138868"/>
                  <a:gd name="connsiteX144" fmla="*/ 857037 w 7400925"/>
                  <a:gd name="connsiteY144" fmla="*/ 2021255 h 3138868"/>
                  <a:gd name="connsiteX145" fmla="*/ 779123 w 7400925"/>
                  <a:gd name="connsiteY145" fmla="*/ 3138919 h 3138868"/>
                  <a:gd name="connsiteX146" fmla="*/ 73 w 7400925"/>
                  <a:gd name="connsiteY146" fmla="*/ 3138919 h 313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</a:cxnLst>
                <a:rect l="l" t="t" r="r" b="b"/>
                <a:pathLst>
                  <a:path w="7400925" h="3138868">
                    <a:moveTo>
                      <a:pt x="73" y="1942483"/>
                    </a:moveTo>
                    <a:lnTo>
                      <a:pt x="77988" y="2000014"/>
                    </a:lnTo>
                    <a:lnTo>
                      <a:pt x="155902" y="1779606"/>
                    </a:lnTo>
                    <a:lnTo>
                      <a:pt x="233817" y="1762842"/>
                    </a:lnTo>
                    <a:lnTo>
                      <a:pt x="311731" y="1585391"/>
                    </a:lnTo>
                    <a:lnTo>
                      <a:pt x="389550" y="1591963"/>
                    </a:lnTo>
                    <a:lnTo>
                      <a:pt x="467465" y="1702263"/>
                    </a:lnTo>
                    <a:lnTo>
                      <a:pt x="545379" y="1865140"/>
                    </a:lnTo>
                    <a:lnTo>
                      <a:pt x="623294" y="1844757"/>
                    </a:lnTo>
                    <a:lnTo>
                      <a:pt x="701208" y="1888953"/>
                    </a:lnTo>
                    <a:lnTo>
                      <a:pt x="779123" y="1418132"/>
                    </a:lnTo>
                    <a:lnTo>
                      <a:pt x="857037" y="271798"/>
                    </a:lnTo>
                    <a:lnTo>
                      <a:pt x="934952" y="1064088"/>
                    </a:lnTo>
                    <a:lnTo>
                      <a:pt x="1012866" y="1783702"/>
                    </a:lnTo>
                    <a:lnTo>
                      <a:pt x="1090781" y="1139335"/>
                    </a:lnTo>
                    <a:lnTo>
                      <a:pt x="1168600" y="333330"/>
                    </a:lnTo>
                    <a:lnTo>
                      <a:pt x="1246515" y="1866950"/>
                    </a:lnTo>
                    <a:lnTo>
                      <a:pt x="1324429" y="2004491"/>
                    </a:lnTo>
                    <a:lnTo>
                      <a:pt x="1402344" y="1757984"/>
                    </a:lnTo>
                    <a:lnTo>
                      <a:pt x="1480258" y="1484140"/>
                    </a:lnTo>
                    <a:lnTo>
                      <a:pt x="1558173" y="1629492"/>
                    </a:lnTo>
                    <a:lnTo>
                      <a:pt x="1636087" y="1677593"/>
                    </a:lnTo>
                    <a:lnTo>
                      <a:pt x="1714002" y="1939721"/>
                    </a:lnTo>
                    <a:lnTo>
                      <a:pt x="1791916" y="1865236"/>
                    </a:lnTo>
                    <a:lnTo>
                      <a:pt x="1869735" y="1261827"/>
                    </a:lnTo>
                    <a:lnTo>
                      <a:pt x="1947650" y="1014082"/>
                    </a:lnTo>
                    <a:lnTo>
                      <a:pt x="2025564" y="3138919"/>
                    </a:lnTo>
                    <a:lnTo>
                      <a:pt x="2103479" y="973600"/>
                    </a:lnTo>
                    <a:lnTo>
                      <a:pt x="2181393" y="3138919"/>
                    </a:lnTo>
                    <a:lnTo>
                      <a:pt x="2882529" y="3138919"/>
                    </a:lnTo>
                    <a:lnTo>
                      <a:pt x="2960443" y="2978803"/>
                    </a:lnTo>
                    <a:lnTo>
                      <a:pt x="3038358" y="3138919"/>
                    </a:lnTo>
                    <a:lnTo>
                      <a:pt x="3116272" y="2951752"/>
                    </a:lnTo>
                    <a:lnTo>
                      <a:pt x="3272101" y="2500744"/>
                    </a:lnTo>
                    <a:lnTo>
                      <a:pt x="3349920" y="2533986"/>
                    </a:lnTo>
                    <a:lnTo>
                      <a:pt x="3427835" y="3129679"/>
                    </a:lnTo>
                    <a:lnTo>
                      <a:pt x="3505749" y="2948419"/>
                    </a:lnTo>
                    <a:lnTo>
                      <a:pt x="3583664" y="2802591"/>
                    </a:lnTo>
                    <a:lnTo>
                      <a:pt x="3661578" y="2928226"/>
                    </a:lnTo>
                    <a:lnTo>
                      <a:pt x="3817407" y="3134632"/>
                    </a:lnTo>
                    <a:lnTo>
                      <a:pt x="3895322" y="2890888"/>
                    </a:lnTo>
                    <a:lnTo>
                      <a:pt x="3973236" y="2972422"/>
                    </a:lnTo>
                    <a:lnTo>
                      <a:pt x="4051151" y="2851073"/>
                    </a:lnTo>
                    <a:lnTo>
                      <a:pt x="4128970" y="3138919"/>
                    </a:lnTo>
                    <a:lnTo>
                      <a:pt x="4206885" y="3138919"/>
                    </a:lnTo>
                    <a:lnTo>
                      <a:pt x="4284799" y="2778302"/>
                    </a:lnTo>
                    <a:lnTo>
                      <a:pt x="4362714" y="2786779"/>
                    </a:lnTo>
                    <a:lnTo>
                      <a:pt x="4440628" y="3058813"/>
                    </a:lnTo>
                    <a:lnTo>
                      <a:pt x="4518543" y="3138919"/>
                    </a:lnTo>
                    <a:lnTo>
                      <a:pt x="5141763" y="3138919"/>
                    </a:lnTo>
                    <a:lnTo>
                      <a:pt x="5219678" y="1668163"/>
                    </a:lnTo>
                    <a:lnTo>
                      <a:pt x="5297592" y="1738267"/>
                    </a:lnTo>
                    <a:lnTo>
                      <a:pt x="5375507" y="378097"/>
                    </a:lnTo>
                    <a:lnTo>
                      <a:pt x="5453422" y="1705406"/>
                    </a:lnTo>
                    <a:lnTo>
                      <a:pt x="5531336" y="1165529"/>
                    </a:lnTo>
                    <a:lnTo>
                      <a:pt x="5609155" y="1215631"/>
                    </a:lnTo>
                    <a:lnTo>
                      <a:pt x="5687070" y="581551"/>
                    </a:lnTo>
                    <a:lnTo>
                      <a:pt x="5764984" y="1499571"/>
                    </a:lnTo>
                    <a:lnTo>
                      <a:pt x="5842899" y="1618348"/>
                    </a:lnTo>
                    <a:lnTo>
                      <a:pt x="5920813" y="1733600"/>
                    </a:lnTo>
                    <a:lnTo>
                      <a:pt x="5998728" y="999794"/>
                    </a:lnTo>
                    <a:lnTo>
                      <a:pt x="6076642" y="1213535"/>
                    </a:lnTo>
                    <a:lnTo>
                      <a:pt x="6154557" y="1491856"/>
                    </a:lnTo>
                    <a:lnTo>
                      <a:pt x="6232471" y="1252302"/>
                    </a:lnTo>
                    <a:lnTo>
                      <a:pt x="6310290" y="1619300"/>
                    </a:lnTo>
                    <a:lnTo>
                      <a:pt x="6388205" y="1581676"/>
                    </a:lnTo>
                    <a:lnTo>
                      <a:pt x="6466119" y="1628635"/>
                    </a:lnTo>
                    <a:lnTo>
                      <a:pt x="6544034" y="1256874"/>
                    </a:lnTo>
                    <a:lnTo>
                      <a:pt x="6621949" y="1356791"/>
                    </a:lnTo>
                    <a:lnTo>
                      <a:pt x="6699863" y="1277162"/>
                    </a:lnTo>
                    <a:lnTo>
                      <a:pt x="6777778" y="1158766"/>
                    </a:lnTo>
                    <a:lnTo>
                      <a:pt x="6855692" y="671658"/>
                    </a:lnTo>
                    <a:lnTo>
                      <a:pt x="6933606" y="50"/>
                    </a:lnTo>
                    <a:lnTo>
                      <a:pt x="7011521" y="157117"/>
                    </a:lnTo>
                    <a:lnTo>
                      <a:pt x="7089341" y="526116"/>
                    </a:lnTo>
                    <a:lnTo>
                      <a:pt x="7167255" y="1337170"/>
                    </a:lnTo>
                    <a:lnTo>
                      <a:pt x="7245169" y="1385842"/>
                    </a:lnTo>
                    <a:lnTo>
                      <a:pt x="7323084" y="1336312"/>
                    </a:lnTo>
                    <a:lnTo>
                      <a:pt x="7400998" y="1509667"/>
                    </a:lnTo>
                    <a:lnTo>
                      <a:pt x="7400998" y="3138919"/>
                    </a:lnTo>
                    <a:lnTo>
                      <a:pt x="7323084" y="3085769"/>
                    </a:lnTo>
                    <a:lnTo>
                      <a:pt x="7245169" y="3135299"/>
                    </a:lnTo>
                    <a:lnTo>
                      <a:pt x="7167255" y="3086626"/>
                    </a:lnTo>
                    <a:lnTo>
                      <a:pt x="7089341" y="2275572"/>
                    </a:lnTo>
                    <a:lnTo>
                      <a:pt x="7011521" y="1906479"/>
                    </a:lnTo>
                    <a:lnTo>
                      <a:pt x="6933606" y="1145431"/>
                    </a:lnTo>
                    <a:lnTo>
                      <a:pt x="6855692" y="2421019"/>
                    </a:lnTo>
                    <a:lnTo>
                      <a:pt x="6777778" y="2908223"/>
                    </a:lnTo>
                    <a:lnTo>
                      <a:pt x="6699863" y="3026619"/>
                    </a:lnTo>
                    <a:lnTo>
                      <a:pt x="6621949" y="3106248"/>
                    </a:lnTo>
                    <a:lnTo>
                      <a:pt x="6544034" y="3006331"/>
                    </a:lnTo>
                    <a:lnTo>
                      <a:pt x="6466119" y="3138919"/>
                    </a:lnTo>
                    <a:lnTo>
                      <a:pt x="6310290" y="3138919"/>
                    </a:lnTo>
                    <a:lnTo>
                      <a:pt x="6232471" y="3001759"/>
                    </a:lnTo>
                    <a:lnTo>
                      <a:pt x="6154557" y="3138919"/>
                    </a:lnTo>
                    <a:lnTo>
                      <a:pt x="6076642" y="2962897"/>
                    </a:lnTo>
                    <a:lnTo>
                      <a:pt x="5998728" y="2749251"/>
                    </a:lnTo>
                    <a:lnTo>
                      <a:pt x="5920813" y="3138919"/>
                    </a:lnTo>
                    <a:lnTo>
                      <a:pt x="5842899" y="3106724"/>
                    </a:lnTo>
                    <a:lnTo>
                      <a:pt x="5764984" y="3074434"/>
                    </a:lnTo>
                    <a:lnTo>
                      <a:pt x="5687070" y="2331008"/>
                    </a:lnTo>
                    <a:lnTo>
                      <a:pt x="5609155" y="2965087"/>
                    </a:lnTo>
                    <a:lnTo>
                      <a:pt x="5531336" y="2914986"/>
                    </a:lnTo>
                    <a:lnTo>
                      <a:pt x="5453422" y="2885744"/>
                    </a:lnTo>
                    <a:lnTo>
                      <a:pt x="5375507" y="2127554"/>
                    </a:lnTo>
                    <a:lnTo>
                      <a:pt x="5297592" y="2761443"/>
                    </a:lnTo>
                    <a:lnTo>
                      <a:pt x="4752286" y="1401082"/>
                    </a:lnTo>
                    <a:lnTo>
                      <a:pt x="4674372" y="1207725"/>
                    </a:lnTo>
                    <a:lnTo>
                      <a:pt x="4362714" y="577075"/>
                    </a:lnTo>
                    <a:lnTo>
                      <a:pt x="4284799" y="465442"/>
                    </a:lnTo>
                    <a:lnTo>
                      <a:pt x="4206885" y="784529"/>
                    </a:lnTo>
                    <a:lnTo>
                      <a:pt x="4128970" y="758812"/>
                    </a:lnTo>
                    <a:lnTo>
                      <a:pt x="4051151" y="429913"/>
                    </a:lnTo>
                    <a:lnTo>
                      <a:pt x="3973236" y="551262"/>
                    </a:lnTo>
                    <a:lnTo>
                      <a:pt x="3895322" y="469823"/>
                    </a:lnTo>
                    <a:lnTo>
                      <a:pt x="3817407" y="713568"/>
                    </a:lnTo>
                    <a:lnTo>
                      <a:pt x="3661578" y="507066"/>
                    </a:lnTo>
                    <a:lnTo>
                      <a:pt x="3583664" y="381526"/>
                    </a:lnTo>
                    <a:lnTo>
                      <a:pt x="3505749" y="527259"/>
                    </a:lnTo>
                    <a:lnTo>
                      <a:pt x="3427835" y="708520"/>
                    </a:lnTo>
                    <a:lnTo>
                      <a:pt x="3349920" y="112826"/>
                    </a:lnTo>
                    <a:lnTo>
                      <a:pt x="3272101" y="79679"/>
                    </a:lnTo>
                    <a:lnTo>
                      <a:pt x="3194187" y="313327"/>
                    </a:lnTo>
                    <a:lnTo>
                      <a:pt x="3116272" y="530688"/>
                    </a:lnTo>
                    <a:lnTo>
                      <a:pt x="3038358" y="858348"/>
                    </a:lnTo>
                    <a:lnTo>
                      <a:pt x="2960443" y="557644"/>
                    </a:lnTo>
                    <a:lnTo>
                      <a:pt x="2882529" y="934167"/>
                    </a:lnTo>
                    <a:lnTo>
                      <a:pt x="2804614" y="719188"/>
                    </a:lnTo>
                    <a:lnTo>
                      <a:pt x="2726700" y="912355"/>
                    </a:lnTo>
                    <a:lnTo>
                      <a:pt x="2648785" y="775099"/>
                    </a:lnTo>
                    <a:lnTo>
                      <a:pt x="2570966" y="940263"/>
                    </a:lnTo>
                    <a:lnTo>
                      <a:pt x="2493051" y="966552"/>
                    </a:lnTo>
                    <a:lnTo>
                      <a:pt x="2259308" y="1539862"/>
                    </a:lnTo>
                    <a:lnTo>
                      <a:pt x="2181393" y="1730933"/>
                    </a:lnTo>
                    <a:lnTo>
                      <a:pt x="1947650" y="2367584"/>
                    </a:lnTo>
                    <a:lnTo>
                      <a:pt x="1869735" y="2579801"/>
                    </a:lnTo>
                    <a:lnTo>
                      <a:pt x="1636087" y="2884220"/>
                    </a:lnTo>
                    <a:lnTo>
                      <a:pt x="1558173" y="2985661"/>
                    </a:lnTo>
                    <a:lnTo>
                      <a:pt x="1324429" y="3100628"/>
                    </a:lnTo>
                    <a:lnTo>
                      <a:pt x="1246515" y="3138919"/>
                    </a:lnTo>
                    <a:lnTo>
                      <a:pt x="1168600" y="2082787"/>
                    </a:lnTo>
                    <a:lnTo>
                      <a:pt x="1090781" y="2888792"/>
                    </a:lnTo>
                    <a:lnTo>
                      <a:pt x="1012866" y="3138919"/>
                    </a:lnTo>
                    <a:lnTo>
                      <a:pt x="934952" y="2813545"/>
                    </a:lnTo>
                    <a:lnTo>
                      <a:pt x="857037" y="2021255"/>
                    </a:lnTo>
                    <a:lnTo>
                      <a:pt x="779123" y="3138919"/>
                    </a:lnTo>
                    <a:lnTo>
                      <a:pt x="73" y="3138919"/>
                    </a:lnTo>
                    <a:close/>
                  </a:path>
                </a:pathLst>
              </a:custGeom>
              <a:solidFill>
                <a:srgbClr val="3780BF">
                  <a:alpha val="1000"/>
                </a:srgb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B2F5090D-A885-9E49-9F51-7CFD6382FB53}"/>
                  </a:ext>
                </a:extLst>
              </p:cNvPr>
              <p:cNvSpPr/>
              <p:nvPr/>
            </p:nvSpPr>
            <p:spPr>
              <a:xfrm>
                <a:off x="2505075" y="1893760"/>
                <a:ext cx="7400925" cy="3059239"/>
              </a:xfrm>
              <a:custGeom>
                <a:avLst/>
                <a:gdLst>
                  <a:gd name="connsiteX0" fmla="*/ 73 w 7400925"/>
                  <a:gd name="connsiteY0" fmla="*/ 3059290 h 3059239"/>
                  <a:gd name="connsiteX1" fmla="*/ 779123 w 7400925"/>
                  <a:gd name="connsiteY1" fmla="*/ 3059290 h 3059239"/>
                  <a:gd name="connsiteX2" fmla="*/ 857037 w 7400925"/>
                  <a:gd name="connsiteY2" fmla="*/ 1941626 h 3059239"/>
                  <a:gd name="connsiteX3" fmla="*/ 934952 w 7400925"/>
                  <a:gd name="connsiteY3" fmla="*/ 2733916 h 3059239"/>
                  <a:gd name="connsiteX4" fmla="*/ 1012866 w 7400925"/>
                  <a:gd name="connsiteY4" fmla="*/ 3059290 h 3059239"/>
                  <a:gd name="connsiteX5" fmla="*/ 1090781 w 7400925"/>
                  <a:gd name="connsiteY5" fmla="*/ 2809163 h 3059239"/>
                  <a:gd name="connsiteX6" fmla="*/ 1168600 w 7400925"/>
                  <a:gd name="connsiteY6" fmla="*/ 2003158 h 3059239"/>
                  <a:gd name="connsiteX7" fmla="*/ 1246515 w 7400925"/>
                  <a:gd name="connsiteY7" fmla="*/ 3059290 h 3059239"/>
                  <a:gd name="connsiteX8" fmla="*/ 1324429 w 7400925"/>
                  <a:gd name="connsiteY8" fmla="*/ 3020999 h 3059239"/>
                  <a:gd name="connsiteX9" fmla="*/ 1558173 w 7400925"/>
                  <a:gd name="connsiteY9" fmla="*/ 2906032 h 3059239"/>
                  <a:gd name="connsiteX10" fmla="*/ 1636087 w 7400925"/>
                  <a:gd name="connsiteY10" fmla="*/ 2804591 h 3059239"/>
                  <a:gd name="connsiteX11" fmla="*/ 1869735 w 7400925"/>
                  <a:gd name="connsiteY11" fmla="*/ 2500172 h 3059239"/>
                  <a:gd name="connsiteX12" fmla="*/ 1947650 w 7400925"/>
                  <a:gd name="connsiteY12" fmla="*/ 2287955 h 3059239"/>
                  <a:gd name="connsiteX13" fmla="*/ 2181393 w 7400925"/>
                  <a:gd name="connsiteY13" fmla="*/ 1651304 h 3059239"/>
                  <a:gd name="connsiteX14" fmla="*/ 2259308 w 7400925"/>
                  <a:gd name="connsiteY14" fmla="*/ 1460233 h 3059239"/>
                  <a:gd name="connsiteX15" fmla="*/ 2493051 w 7400925"/>
                  <a:gd name="connsiteY15" fmla="*/ 886923 h 3059239"/>
                  <a:gd name="connsiteX16" fmla="*/ 2570966 w 7400925"/>
                  <a:gd name="connsiteY16" fmla="*/ 860634 h 3059239"/>
                  <a:gd name="connsiteX17" fmla="*/ 2648785 w 7400925"/>
                  <a:gd name="connsiteY17" fmla="*/ 695470 h 3059239"/>
                  <a:gd name="connsiteX18" fmla="*/ 2726700 w 7400925"/>
                  <a:gd name="connsiteY18" fmla="*/ 832726 h 3059239"/>
                  <a:gd name="connsiteX19" fmla="*/ 2804614 w 7400925"/>
                  <a:gd name="connsiteY19" fmla="*/ 639559 h 3059239"/>
                  <a:gd name="connsiteX20" fmla="*/ 2882529 w 7400925"/>
                  <a:gd name="connsiteY20" fmla="*/ 854538 h 3059239"/>
                  <a:gd name="connsiteX21" fmla="*/ 2960443 w 7400925"/>
                  <a:gd name="connsiteY21" fmla="*/ 478015 h 3059239"/>
                  <a:gd name="connsiteX22" fmla="*/ 3038358 w 7400925"/>
                  <a:gd name="connsiteY22" fmla="*/ 778719 h 3059239"/>
                  <a:gd name="connsiteX23" fmla="*/ 3116272 w 7400925"/>
                  <a:gd name="connsiteY23" fmla="*/ 451059 h 3059239"/>
                  <a:gd name="connsiteX24" fmla="*/ 3194187 w 7400925"/>
                  <a:gd name="connsiteY24" fmla="*/ 233698 h 3059239"/>
                  <a:gd name="connsiteX25" fmla="*/ 3272101 w 7400925"/>
                  <a:gd name="connsiteY25" fmla="*/ 50 h 3059239"/>
                  <a:gd name="connsiteX26" fmla="*/ 3349920 w 7400925"/>
                  <a:gd name="connsiteY26" fmla="*/ 33197 h 3059239"/>
                  <a:gd name="connsiteX27" fmla="*/ 3427835 w 7400925"/>
                  <a:gd name="connsiteY27" fmla="*/ 628890 h 3059239"/>
                  <a:gd name="connsiteX28" fmla="*/ 3505749 w 7400925"/>
                  <a:gd name="connsiteY28" fmla="*/ 447630 h 3059239"/>
                  <a:gd name="connsiteX29" fmla="*/ 3583664 w 7400925"/>
                  <a:gd name="connsiteY29" fmla="*/ 301897 h 3059239"/>
                  <a:gd name="connsiteX30" fmla="*/ 3661578 w 7400925"/>
                  <a:gd name="connsiteY30" fmla="*/ 427437 h 3059239"/>
                  <a:gd name="connsiteX31" fmla="*/ 3817407 w 7400925"/>
                  <a:gd name="connsiteY31" fmla="*/ 633939 h 3059239"/>
                  <a:gd name="connsiteX32" fmla="*/ 3895322 w 7400925"/>
                  <a:gd name="connsiteY32" fmla="*/ 390194 h 3059239"/>
                  <a:gd name="connsiteX33" fmla="*/ 3973236 w 7400925"/>
                  <a:gd name="connsiteY33" fmla="*/ 471633 h 3059239"/>
                  <a:gd name="connsiteX34" fmla="*/ 4051151 w 7400925"/>
                  <a:gd name="connsiteY34" fmla="*/ 350284 h 3059239"/>
                  <a:gd name="connsiteX35" fmla="*/ 4128970 w 7400925"/>
                  <a:gd name="connsiteY35" fmla="*/ 679183 h 3059239"/>
                  <a:gd name="connsiteX36" fmla="*/ 4206885 w 7400925"/>
                  <a:gd name="connsiteY36" fmla="*/ 704900 h 3059239"/>
                  <a:gd name="connsiteX37" fmla="*/ 4284799 w 7400925"/>
                  <a:gd name="connsiteY37" fmla="*/ 385813 h 3059239"/>
                  <a:gd name="connsiteX38" fmla="*/ 4362714 w 7400925"/>
                  <a:gd name="connsiteY38" fmla="*/ 497446 h 3059239"/>
                  <a:gd name="connsiteX39" fmla="*/ 4674372 w 7400925"/>
                  <a:gd name="connsiteY39" fmla="*/ 1128096 h 3059239"/>
                  <a:gd name="connsiteX40" fmla="*/ 4752286 w 7400925"/>
                  <a:gd name="connsiteY40" fmla="*/ 1321453 h 3059239"/>
                  <a:gd name="connsiteX41" fmla="*/ 5297592 w 7400925"/>
                  <a:gd name="connsiteY41" fmla="*/ 2681814 h 3059239"/>
                  <a:gd name="connsiteX42" fmla="*/ 5375507 w 7400925"/>
                  <a:gd name="connsiteY42" fmla="*/ 2047925 h 3059239"/>
                  <a:gd name="connsiteX43" fmla="*/ 5453422 w 7400925"/>
                  <a:gd name="connsiteY43" fmla="*/ 2806115 h 3059239"/>
                  <a:gd name="connsiteX44" fmla="*/ 5531336 w 7400925"/>
                  <a:gd name="connsiteY44" fmla="*/ 2835357 h 3059239"/>
                  <a:gd name="connsiteX45" fmla="*/ 5609155 w 7400925"/>
                  <a:gd name="connsiteY45" fmla="*/ 2885458 h 3059239"/>
                  <a:gd name="connsiteX46" fmla="*/ 5687070 w 7400925"/>
                  <a:gd name="connsiteY46" fmla="*/ 2251379 h 3059239"/>
                  <a:gd name="connsiteX47" fmla="*/ 5764984 w 7400925"/>
                  <a:gd name="connsiteY47" fmla="*/ 2994805 h 3059239"/>
                  <a:gd name="connsiteX48" fmla="*/ 5842899 w 7400925"/>
                  <a:gd name="connsiteY48" fmla="*/ 3027095 h 3059239"/>
                  <a:gd name="connsiteX49" fmla="*/ 5920813 w 7400925"/>
                  <a:gd name="connsiteY49" fmla="*/ 3059290 h 3059239"/>
                  <a:gd name="connsiteX50" fmla="*/ 5998728 w 7400925"/>
                  <a:gd name="connsiteY50" fmla="*/ 2669622 h 3059239"/>
                  <a:gd name="connsiteX51" fmla="*/ 6076642 w 7400925"/>
                  <a:gd name="connsiteY51" fmla="*/ 2883268 h 3059239"/>
                  <a:gd name="connsiteX52" fmla="*/ 6154557 w 7400925"/>
                  <a:gd name="connsiteY52" fmla="*/ 3059290 h 3059239"/>
                  <a:gd name="connsiteX53" fmla="*/ 6232471 w 7400925"/>
                  <a:gd name="connsiteY53" fmla="*/ 2922130 h 3059239"/>
                  <a:gd name="connsiteX54" fmla="*/ 6310290 w 7400925"/>
                  <a:gd name="connsiteY54" fmla="*/ 3059290 h 3059239"/>
                  <a:gd name="connsiteX55" fmla="*/ 6466119 w 7400925"/>
                  <a:gd name="connsiteY55" fmla="*/ 3059290 h 3059239"/>
                  <a:gd name="connsiteX56" fmla="*/ 6544034 w 7400925"/>
                  <a:gd name="connsiteY56" fmla="*/ 2926702 h 3059239"/>
                  <a:gd name="connsiteX57" fmla="*/ 6621949 w 7400925"/>
                  <a:gd name="connsiteY57" fmla="*/ 3026619 h 3059239"/>
                  <a:gd name="connsiteX58" fmla="*/ 6699863 w 7400925"/>
                  <a:gd name="connsiteY58" fmla="*/ 2946990 h 3059239"/>
                  <a:gd name="connsiteX59" fmla="*/ 6777778 w 7400925"/>
                  <a:gd name="connsiteY59" fmla="*/ 2828594 h 3059239"/>
                  <a:gd name="connsiteX60" fmla="*/ 6855692 w 7400925"/>
                  <a:gd name="connsiteY60" fmla="*/ 2341390 h 3059239"/>
                  <a:gd name="connsiteX61" fmla="*/ 6933606 w 7400925"/>
                  <a:gd name="connsiteY61" fmla="*/ 1065802 h 3059239"/>
                  <a:gd name="connsiteX62" fmla="*/ 7011521 w 7400925"/>
                  <a:gd name="connsiteY62" fmla="*/ 1826850 h 3059239"/>
                  <a:gd name="connsiteX63" fmla="*/ 7089341 w 7400925"/>
                  <a:gd name="connsiteY63" fmla="*/ 2195943 h 3059239"/>
                  <a:gd name="connsiteX64" fmla="*/ 7167255 w 7400925"/>
                  <a:gd name="connsiteY64" fmla="*/ 3006997 h 3059239"/>
                  <a:gd name="connsiteX65" fmla="*/ 7245169 w 7400925"/>
                  <a:gd name="connsiteY65" fmla="*/ 3055670 h 3059239"/>
                  <a:gd name="connsiteX66" fmla="*/ 7323084 w 7400925"/>
                  <a:gd name="connsiteY66" fmla="*/ 3006140 h 3059239"/>
                  <a:gd name="connsiteX67" fmla="*/ 7400998 w 7400925"/>
                  <a:gd name="connsiteY67" fmla="*/ 3059290 h 3059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7400925" h="3059239">
                    <a:moveTo>
                      <a:pt x="73" y="3059290"/>
                    </a:moveTo>
                    <a:lnTo>
                      <a:pt x="779123" y="3059290"/>
                    </a:lnTo>
                    <a:lnTo>
                      <a:pt x="857037" y="1941626"/>
                    </a:lnTo>
                    <a:lnTo>
                      <a:pt x="934952" y="2733916"/>
                    </a:lnTo>
                    <a:lnTo>
                      <a:pt x="1012866" y="3059290"/>
                    </a:lnTo>
                    <a:lnTo>
                      <a:pt x="1090781" y="2809163"/>
                    </a:lnTo>
                    <a:lnTo>
                      <a:pt x="1168600" y="2003158"/>
                    </a:lnTo>
                    <a:lnTo>
                      <a:pt x="1246515" y="3059290"/>
                    </a:lnTo>
                    <a:lnTo>
                      <a:pt x="1324429" y="3020999"/>
                    </a:lnTo>
                    <a:lnTo>
                      <a:pt x="1558173" y="2906032"/>
                    </a:lnTo>
                    <a:lnTo>
                      <a:pt x="1636087" y="2804591"/>
                    </a:lnTo>
                    <a:lnTo>
                      <a:pt x="1869735" y="2500172"/>
                    </a:lnTo>
                    <a:lnTo>
                      <a:pt x="1947650" y="2287955"/>
                    </a:lnTo>
                    <a:lnTo>
                      <a:pt x="2181393" y="1651304"/>
                    </a:lnTo>
                    <a:lnTo>
                      <a:pt x="2259308" y="1460233"/>
                    </a:lnTo>
                    <a:lnTo>
                      <a:pt x="2493051" y="886923"/>
                    </a:lnTo>
                    <a:lnTo>
                      <a:pt x="2570966" y="860634"/>
                    </a:lnTo>
                    <a:lnTo>
                      <a:pt x="2648785" y="695470"/>
                    </a:lnTo>
                    <a:lnTo>
                      <a:pt x="2726700" y="832726"/>
                    </a:lnTo>
                    <a:lnTo>
                      <a:pt x="2804614" y="639559"/>
                    </a:lnTo>
                    <a:lnTo>
                      <a:pt x="2882529" y="854538"/>
                    </a:lnTo>
                    <a:lnTo>
                      <a:pt x="2960443" y="478015"/>
                    </a:lnTo>
                    <a:lnTo>
                      <a:pt x="3038358" y="778719"/>
                    </a:lnTo>
                    <a:lnTo>
                      <a:pt x="3116272" y="451059"/>
                    </a:lnTo>
                    <a:lnTo>
                      <a:pt x="3194187" y="233698"/>
                    </a:lnTo>
                    <a:lnTo>
                      <a:pt x="3272101" y="50"/>
                    </a:lnTo>
                    <a:lnTo>
                      <a:pt x="3349920" y="33197"/>
                    </a:lnTo>
                    <a:lnTo>
                      <a:pt x="3427835" y="628890"/>
                    </a:lnTo>
                    <a:lnTo>
                      <a:pt x="3505749" y="447630"/>
                    </a:lnTo>
                    <a:lnTo>
                      <a:pt x="3583664" y="301897"/>
                    </a:lnTo>
                    <a:lnTo>
                      <a:pt x="3661578" y="427437"/>
                    </a:lnTo>
                    <a:lnTo>
                      <a:pt x="3817407" y="633939"/>
                    </a:lnTo>
                    <a:lnTo>
                      <a:pt x="3895322" y="390194"/>
                    </a:lnTo>
                    <a:lnTo>
                      <a:pt x="3973236" y="471633"/>
                    </a:lnTo>
                    <a:lnTo>
                      <a:pt x="4051151" y="350284"/>
                    </a:lnTo>
                    <a:lnTo>
                      <a:pt x="4128970" y="679183"/>
                    </a:lnTo>
                    <a:lnTo>
                      <a:pt x="4206885" y="704900"/>
                    </a:lnTo>
                    <a:lnTo>
                      <a:pt x="4284799" y="385813"/>
                    </a:lnTo>
                    <a:lnTo>
                      <a:pt x="4362714" y="497446"/>
                    </a:lnTo>
                    <a:lnTo>
                      <a:pt x="4674372" y="1128096"/>
                    </a:lnTo>
                    <a:lnTo>
                      <a:pt x="4752286" y="1321453"/>
                    </a:lnTo>
                    <a:lnTo>
                      <a:pt x="5297592" y="2681814"/>
                    </a:lnTo>
                    <a:lnTo>
                      <a:pt x="5375507" y="2047925"/>
                    </a:lnTo>
                    <a:lnTo>
                      <a:pt x="5453422" y="2806115"/>
                    </a:lnTo>
                    <a:lnTo>
                      <a:pt x="5531336" y="2835357"/>
                    </a:lnTo>
                    <a:lnTo>
                      <a:pt x="5609155" y="2885458"/>
                    </a:lnTo>
                    <a:lnTo>
                      <a:pt x="5687070" y="2251379"/>
                    </a:lnTo>
                    <a:lnTo>
                      <a:pt x="5764984" y="2994805"/>
                    </a:lnTo>
                    <a:lnTo>
                      <a:pt x="5842899" y="3027095"/>
                    </a:lnTo>
                    <a:lnTo>
                      <a:pt x="5920813" y="3059290"/>
                    </a:lnTo>
                    <a:lnTo>
                      <a:pt x="5998728" y="2669622"/>
                    </a:lnTo>
                    <a:lnTo>
                      <a:pt x="6076642" y="2883268"/>
                    </a:lnTo>
                    <a:lnTo>
                      <a:pt x="6154557" y="3059290"/>
                    </a:lnTo>
                    <a:lnTo>
                      <a:pt x="6232471" y="2922130"/>
                    </a:lnTo>
                    <a:lnTo>
                      <a:pt x="6310290" y="3059290"/>
                    </a:lnTo>
                    <a:lnTo>
                      <a:pt x="6466119" y="3059290"/>
                    </a:lnTo>
                    <a:lnTo>
                      <a:pt x="6544034" y="2926702"/>
                    </a:lnTo>
                    <a:lnTo>
                      <a:pt x="6621949" y="3026619"/>
                    </a:lnTo>
                    <a:lnTo>
                      <a:pt x="6699863" y="2946990"/>
                    </a:lnTo>
                    <a:lnTo>
                      <a:pt x="6777778" y="2828594"/>
                    </a:lnTo>
                    <a:lnTo>
                      <a:pt x="6855692" y="2341390"/>
                    </a:lnTo>
                    <a:lnTo>
                      <a:pt x="6933606" y="1065802"/>
                    </a:lnTo>
                    <a:lnTo>
                      <a:pt x="7011521" y="1826850"/>
                    </a:lnTo>
                    <a:lnTo>
                      <a:pt x="7089341" y="2195943"/>
                    </a:lnTo>
                    <a:lnTo>
                      <a:pt x="7167255" y="3006997"/>
                    </a:lnTo>
                    <a:lnTo>
                      <a:pt x="7245169" y="3055670"/>
                    </a:lnTo>
                    <a:lnTo>
                      <a:pt x="7323084" y="3006140"/>
                    </a:lnTo>
                    <a:lnTo>
                      <a:pt x="7400998" y="3059290"/>
                    </a:lnTo>
                  </a:path>
                </a:pathLst>
              </a:custGeom>
              <a:noFill/>
              <a:ln w="19050" cap="flat">
                <a:solidFill>
                  <a:srgbClr val="2CA02C">
                    <a:alpha val="7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C2A45964-C67A-BA4D-97DE-D00CDD584B97}"/>
                </a:ext>
              </a:extLst>
            </p:cNvPr>
            <p:cNvSpPr/>
            <p:nvPr/>
          </p:nvSpPr>
          <p:spPr>
            <a:xfrm>
              <a:off x="2505075" y="1814131"/>
              <a:ext cx="7400925" cy="3138868"/>
            </a:xfrm>
            <a:custGeom>
              <a:avLst/>
              <a:gdLst>
                <a:gd name="connsiteX0" fmla="*/ 73 w 7400925"/>
                <a:gd name="connsiteY0" fmla="*/ 1942483 h 3138868"/>
                <a:gd name="connsiteX1" fmla="*/ 77988 w 7400925"/>
                <a:gd name="connsiteY1" fmla="*/ 2000014 h 3138868"/>
                <a:gd name="connsiteX2" fmla="*/ 155902 w 7400925"/>
                <a:gd name="connsiteY2" fmla="*/ 1779606 h 3138868"/>
                <a:gd name="connsiteX3" fmla="*/ 233817 w 7400925"/>
                <a:gd name="connsiteY3" fmla="*/ 1762842 h 3138868"/>
                <a:gd name="connsiteX4" fmla="*/ 311731 w 7400925"/>
                <a:gd name="connsiteY4" fmla="*/ 1585391 h 3138868"/>
                <a:gd name="connsiteX5" fmla="*/ 389550 w 7400925"/>
                <a:gd name="connsiteY5" fmla="*/ 1591963 h 3138868"/>
                <a:gd name="connsiteX6" fmla="*/ 467465 w 7400925"/>
                <a:gd name="connsiteY6" fmla="*/ 1702263 h 3138868"/>
                <a:gd name="connsiteX7" fmla="*/ 545379 w 7400925"/>
                <a:gd name="connsiteY7" fmla="*/ 1865140 h 3138868"/>
                <a:gd name="connsiteX8" fmla="*/ 623294 w 7400925"/>
                <a:gd name="connsiteY8" fmla="*/ 1844757 h 3138868"/>
                <a:gd name="connsiteX9" fmla="*/ 701208 w 7400925"/>
                <a:gd name="connsiteY9" fmla="*/ 1888953 h 3138868"/>
                <a:gd name="connsiteX10" fmla="*/ 779123 w 7400925"/>
                <a:gd name="connsiteY10" fmla="*/ 1418132 h 3138868"/>
                <a:gd name="connsiteX11" fmla="*/ 857037 w 7400925"/>
                <a:gd name="connsiteY11" fmla="*/ 271798 h 3138868"/>
                <a:gd name="connsiteX12" fmla="*/ 934952 w 7400925"/>
                <a:gd name="connsiteY12" fmla="*/ 1064088 h 3138868"/>
                <a:gd name="connsiteX13" fmla="*/ 1012866 w 7400925"/>
                <a:gd name="connsiteY13" fmla="*/ 1783702 h 3138868"/>
                <a:gd name="connsiteX14" fmla="*/ 1090781 w 7400925"/>
                <a:gd name="connsiteY14" fmla="*/ 1139335 h 3138868"/>
                <a:gd name="connsiteX15" fmla="*/ 1168600 w 7400925"/>
                <a:gd name="connsiteY15" fmla="*/ 333330 h 3138868"/>
                <a:gd name="connsiteX16" fmla="*/ 1246515 w 7400925"/>
                <a:gd name="connsiteY16" fmla="*/ 1866950 h 3138868"/>
                <a:gd name="connsiteX17" fmla="*/ 1324429 w 7400925"/>
                <a:gd name="connsiteY17" fmla="*/ 2004491 h 3138868"/>
                <a:gd name="connsiteX18" fmla="*/ 1402344 w 7400925"/>
                <a:gd name="connsiteY18" fmla="*/ 1757984 h 3138868"/>
                <a:gd name="connsiteX19" fmla="*/ 1480258 w 7400925"/>
                <a:gd name="connsiteY19" fmla="*/ 1484140 h 3138868"/>
                <a:gd name="connsiteX20" fmla="*/ 1558173 w 7400925"/>
                <a:gd name="connsiteY20" fmla="*/ 1629492 h 3138868"/>
                <a:gd name="connsiteX21" fmla="*/ 1636087 w 7400925"/>
                <a:gd name="connsiteY21" fmla="*/ 1677593 h 3138868"/>
                <a:gd name="connsiteX22" fmla="*/ 1714002 w 7400925"/>
                <a:gd name="connsiteY22" fmla="*/ 1939721 h 3138868"/>
                <a:gd name="connsiteX23" fmla="*/ 1791916 w 7400925"/>
                <a:gd name="connsiteY23" fmla="*/ 1865236 h 3138868"/>
                <a:gd name="connsiteX24" fmla="*/ 1869735 w 7400925"/>
                <a:gd name="connsiteY24" fmla="*/ 1261827 h 3138868"/>
                <a:gd name="connsiteX25" fmla="*/ 1947650 w 7400925"/>
                <a:gd name="connsiteY25" fmla="*/ 1014082 h 3138868"/>
                <a:gd name="connsiteX26" fmla="*/ 2025564 w 7400925"/>
                <a:gd name="connsiteY26" fmla="*/ 3138919 h 3138868"/>
                <a:gd name="connsiteX27" fmla="*/ 2103479 w 7400925"/>
                <a:gd name="connsiteY27" fmla="*/ 973600 h 3138868"/>
                <a:gd name="connsiteX28" fmla="*/ 2181393 w 7400925"/>
                <a:gd name="connsiteY28" fmla="*/ 3138919 h 3138868"/>
                <a:gd name="connsiteX29" fmla="*/ 2882529 w 7400925"/>
                <a:gd name="connsiteY29" fmla="*/ 3138919 h 3138868"/>
                <a:gd name="connsiteX30" fmla="*/ 2960443 w 7400925"/>
                <a:gd name="connsiteY30" fmla="*/ 2978803 h 3138868"/>
                <a:gd name="connsiteX31" fmla="*/ 3038358 w 7400925"/>
                <a:gd name="connsiteY31" fmla="*/ 3138919 h 3138868"/>
                <a:gd name="connsiteX32" fmla="*/ 3116272 w 7400925"/>
                <a:gd name="connsiteY32" fmla="*/ 2951752 h 3138868"/>
                <a:gd name="connsiteX33" fmla="*/ 3272101 w 7400925"/>
                <a:gd name="connsiteY33" fmla="*/ 2500744 h 3138868"/>
                <a:gd name="connsiteX34" fmla="*/ 3349920 w 7400925"/>
                <a:gd name="connsiteY34" fmla="*/ 2533986 h 3138868"/>
                <a:gd name="connsiteX35" fmla="*/ 3427835 w 7400925"/>
                <a:gd name="connsiteY35" fmla="*/ 3129679 h 3138868"/>
                <a:gd name="connsiteX36" fmla="*/ 3505749 w 7400925"/>
                <a:gd name="connsiteY36" fmla="*/ 2948419 h 3138868"/>
                <a:gd name="connsiteX37" fmla="*/ 3583664 w 7400925"/>
                <a:gd name="connsiteY37" fmla="*/ 2802591 h 3138868"/>
                <a:gd name="connsiteX38" fmla="*/ 3661578 w 7400925"/>
                <a:gd name="connsiteY38" fmla="*/ 2928226 h 3138868"/>
                <a:gd name="connsiteX39" fmla="*/ 3817407 w 7400925"/>
                <a:gd name="connsiteY39" fmla="*/ 3134632 h 3138868"/>
                <a:gd name="connsiteX40" fmla="*/ 3895322 w 7400925"/>
                <a:gd name="connsiteY40" fmla="*/ 2890888 h 3138868"/>
                <a:gd name="connsiteX41" fmla="*/ 3973236 w 7400925"/>
                <a:gd name="connsiteY41" fmla="*/ 2972422 h 3138868"/>
                <a:gd name="connsiteX42" fmla="*/ 4051151 w 7400925"/>
                <a:gd name="connsiteY42" fmla="*/ 2851073 h 3138868"/>
                <a:gd name="connsiteX43" fmla="*/ 4128970 w 7400925"/>
                <a:gd name="connsiteY43" fmla="*/ 3138919 h 3138868"/>
                <a:gd name="connsiteX44" fmla="*/ 4206885 w 7400925"/>
                <a:gd name="connsiteY44" fmla="*/ 3138919 h 3138868"/>
                <a:gd name="connsiteX45" fmla="*/ 4284799 w 7400925"/>
                <a:gd name="connsiteY45" fmla="*/ 2778302 h 3138868"/>
                <a:gd name="connsiteX46" fmla="*/ 4362714 w 7400925"/>
                <a:gd name="connsiteY46" fmla="*/ 2786779 h 3138868"/>
                <a:gd name="connsiteX47" fmla="*/ 4440628 w 7400925"/>
                <a:gd name="connsiteY47" fmla="*/ 3058813 h 3138868"/>
                <a:gd name="connsiteX48" fmla="*/ 4518543 w 7400925"/>
                <a:gd name="connsiteY48" fmla="*/ 3138919 h 3138868"/>
                <a:gd name="connsiteX49" fmla="*/ 5141763 w 7400925"/>
                <a:gd name="connsiteY49" fmla="*/ 3138919 h 3138868"/>
                <a:gd name="connsiteX50" fmla="*/ 5219678 w 7400925"/>
                <a:gd name="connsiteY50" fmla="*/ 1668163 h 3138868"/>
                <a:gd name="connsiteX51" fmla="*/ 5297592 w 7400925"/>
                <a:gd name="connsiteY51" fmla="*/ 1738267 h 3138868"/>
                <a:gd name="connsiteX52" fmla="*/ 5375507 w 7400925"/>
                <a:gd name="connsiteY52" fmla="*/ 378097 h 3138868"/>
                <a:gd name="connsiteX53" fmla="*/ 5453422 w 7400925"/>
                <a:gd name="connsiteY53" fmla="*/ 1705406 h 3138868"/>
                <a:gd name="connsiteX54" fmla="*/ 5531336 w 7400925"/>
                <a:gd name="connsiteY54" fmla="*/ 1165529 h 3138868"/>
                <a:gd name="connsiteX55" fmla="*/ 5609155 w 7400925"/>
                <a:gd name="connsiteY55" fmla="*/ 1215631 h 3138868"/>
                <a:gd name="connsiteX56" fmla="*/ 5687070 w 7400925"/>
                <a:gd name="connsiteY56" fmla="*/ 581551 h 3138868"/>
                <a:gd name="connsiteX57" fmla="*/ 5764984 w 7400925"/>
                <a:gd name="connsiteY57" fmla="*/ 1499571 h 3138868"/>
                <a:gd name="connsiteX58" fmla="*/ 5842899 w 7400925"/>
                <a:gd name="connsiteY58" fmla="*/ 1618348 h 3138868"/>
                <a:gd name="connsiteX59" fmla="*/ 5920813 w 7400925"/>
                <a:gd name="connsiteY59" fmla="*/ 1733600 h 3138868"/>
                <a:gd name="connsiteX60" fmla="*/ 5998728 w 7400925"/>
                <a:gd name="connsiteY60" fmla="*/ 999794 h 3138868"/>
                <a:gd name="connsiteX61" fmla="*/ 6076642 w 7400925"/>
                <a:gd name="connsiteY61" fmla="*/ 1213535 h 3138868"/>
                <a:gd name="connsiteX62" fmla="*/ 6154557 w 7400925"/>
                <a:gd name="connsiteY62" fmla="*/ 1491856 h 3138868"/>
                <a:gd name="connsiteX63" fmla="*/ 6232471 w 7400925"/>
                <a:gd name="connsiteY63" fmla="*/ 1252302 h 3138868"/>
                <a:gd name="connsiteX64" fmla="*/ 6310290 w 7400925"/>
                <a:gd name="connsiteY64" fmla="*/ 1619300 h 3138868"/>
                <a:gd name="connsiteX65" fmla="*/ 6388205 w 7400925"/>
                <a:gd name="connsiteY65" fmla="*/ 1581676 h 3138868"/>
                <a:gd name="connsiteX66" fmla="*/ 6466119 w 7400925"/>
                <a:gd name="connsiteY66" fmla="*/ 1628635 h 3138868"/>
                <a:gd name="connsiteX67" fmla="*/ 6544034 w 7400925"/>
                <a:gd name="connsiteY67" fmla="*/ 1256874 h 3138868"/>
                <a:gd name="connsiteX68" fmla="*/ 6621949 w 7400925"/>
                <a:gd name="connsiteY68" fmla="*/ 1356791 h 3138868"/>
                <a:gd name="connsiteX69" fmla="*/ 6699863 w 7400925"/>
                <a:gd name="connsiteY69" fmla="*/ 1277162 h 3138868"/>
                <a:gd name="connsiteX70" fmla="*/ 6777778 w 7400925"/>
                <a:gd name="connsiteY70" fmla="*/ 1158766 h 3138868"/>
                <a:gd name="connsiteX71" fmla="*/ 6855692 w 7400925"/>
                <a:gd name="connsiteY71" fmla="*/ 671658 h 3138868"/>
                <a:gd name="connsiteX72" fmla="*/ 6933606 w 7400925"/>
                <a:gd name="connsiteY72" fmla="*/ 50 h 3138868"/>
                <a:gd name="connsiteX73" fmla="*/ 7011521 w 7400925"/>
                <a:gd name="connsiteY73" fmla="*/ 157117 h 3138868"/>
                <a:gd name="connsiteX74" fmla="*/ 7089341 w 7400925"/>
                <a:gd name="connsiteY74" fmla="*/ 526116 h 3138868"/>
                <a:gd name="connsiteX75" fmla="*/ 7167255 w 7400925"/>
                <a:gd name="connsiteY75" fmla="*/ 1337170 h 3138868"/>
                <a:gd name="connsiteX76" fmla="*/ 7245169 w 7400925"/>
                <a:gd name="connsiteY76" fmla="*/ 1385842 h 3138868"/>
                <a:gd name="connsiteX77" fmla="*/ 7323084 w 7400925"/>
                <a:gd name="connsiteY77" fmla="*/ 1336312 h 3138868"/>
                <a:gd name="connsiteX78" fmla="*/ 7400998 w 7400925"/>
                <a:gd name="connsiteY78" fmla="*/ 1509667 h 313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7400925" h="3138868">
                  <a:moveTo>
                    <a:pt x="73" y="1942483"/>
                  </a:moveTo>
                  <a:lnTo>
                    <a:pt x="77988" y="2000014"/>
                  </a:lnTo>
                  <a:lnTo>
                    <a:pt x="155902" y="1779606"/>
                  </a:lnTo>
                  <a:lnTo>
                    <a:pt x="233817" y="1762842"/>
                  </a:lnTo>
                  <a:lnTo>
                    <a:pt x="311731" y="1585391"/>
                  </a:lnTo>
                  <a:lnTo>
                    <a:pt x="389550" y="1591963"/>
                  </a:lnTo>
                  <a:lnTo>
                    <a:pt x="467465" y="1702263"/>
                  </a:lnTo>
                  <a:lnTo>
                    <a:pt x="545379" y="1865140"/>
                  </a:lnTo>
                  <a:lnTo>
                    <a:pt x="623294" y="1844757"/>
                  </a:lnTo>
                  <a:lnTo>
                    <a:pt x="701208" y="1888953"/>
                  </a:lnTo>
                  <a:lnTo>
                    <a:pt x="779123" y="1418132"/>
                  </a:lnTo>
                  <a:lnTo>
                    <a:pt x="857037" y="271798"/>
                  </a:lnTo>
                  <a:lnTo>
                    <a:pt x="934952" y="1064088"/>
                  </a:lnTo>
                  <a:lnTo>
                    <a:pt x="1012866" y="1783702"/>
                  </a:lnTo>
                  <a:lnTo>
                    <a:pt x="1090781" y="1139335"/>
                  </a:lnTo>
                  <a:lnTo>
                    <a:pt x="1168600" y="333330"/>
                  </a:lnTo>
                  <a:lnTo>
                    <a:pt x="1246515" y="1866950"/>
                  </a:lnTo>
                  <a:lnTo>
                    <a:pt x="1324429" y="2004491"/>
                  </a:lnTo>
                  <a:lnTo>
                    <a:pt x="1402344" y="1757984"/>
                  </a:lnTo>
                  <a:lnTo>
                    <a:pt x="1480258" y="1484140"/>
                  </a:lnTo>
                  <a:lnTo>
                    <a:pt x="1558173" y="1629492"/>
                  </a:lnTo>
                  <a:lnTo>
                    <a:pt x="1636087" y="1677593"/>
                  </a:lnTo>
                  <a:lnTo>
                    <a:pt x="1714002" y="1939721"/>
                  </a:lnTo>
                  <a:lnTo>
                    <a:pt x="1791916" y="1865236"/>
                  </a:lnTo>
                  <a:lnTo>
                    <a:pt x="1869735" y="1261827"/>
                  </a:lnTo>
                  <a:lnTo>
                    <a:pt x="1947650" y="1014082"/>
                  </a:lnTo>
                  <a:lnTo>
                    <a:pt x="2025564" y="3138919"/>
                  </a:lnTo>
                  <a:lnTo>
                    <a:pt x="2103479" y="973600"/>
                  </a:lnTo>
                  <a:lnTo>
                    <a:pt x="2181393" y="3138919"/>
                  </a:lnTo>
                  <a:lnTo>
                    <a:pt x="2882529" y="3138919"/>
                  </a:lnTo>
                  <a:lnTo>
                    <a:pt x="2960443" y="2978803"/>
                  </a:lnTo>
                  <a:lnTo>
                    <a:pt x="3038358" y="3138919"/>
                  </a:lnTo>
                  <a:lnTo>
                    <a:pt x="3116272" y="2951752"/>
                  </a:lnTo>
                  <a:lnTo>
                    <a:pt x="3272101" y="2500744"/>
                  </a:lnTo>
                  <a:lnTo>
                    <a:pt x="3349920" y="2533986"/>
                  </a:lnTo>
                  <a:lnTo>
                    <a:pt x="3427835" y="3129679"/>
                  </a:lnTo>
                  <a:lnTo>
                    <a:pt x="3505749" y="2948419"/>
                  </a:lnTo>
                  <a:lnTo>
                    <a:pt x="3583664" y="2802591"/>
                  </a:lnTo>
                  <a:lnTo>
                    <a:pt x="3661578" y="2928226"/>
                  </a:lnTo>
                  <a:lnTo>
                    <a:pt x="3817407" y="3134632"/>
                  </a:lnTo>
                  <a:lnTo>
                    <a:pt x="3895322" y="2890888"/>
                  </a:lnTo>
                  <a:lnTo>
                    <a:pt x="3973236" y="2972422"/>
                  </a:lnTo>
                  <a:lnTo>
                    <a:pt x="4051151" y="2851073"/>
                  </a:lnTo>
                  <a:lnTo>
                    <a:pt x="4128970" y="3138919"/>
                  </a:lnTo>
                  <a:lnTo>
                    <a:pt x="4206885" y="3138919"/>
                  </a:lnTo>
                  <a:lnTo>
                    <a:pt x="4284799" y="2778302"/>
                  </a:lnTo>
                  <a:lnTo>
                    <a:pt x="4362714" y="2786779"/>
                  </a:lnTo>
                  <a:lnTo>
                    <a:pt x="4440628" y="3058813"/>
                  </a:lnTo>
                  <a:lnTo>
                    <a:pt x="4518543" y="3138919"/>
                  </a:lnTo>
                  <a:lnTo>
                    <a:pt x="5141763" y="3138919"/>
                  </a:lnTo>
                  <a:lnTo>
                    <a:pt x="5219678" y="1668163"/>
                  </a:lnTo>
                  <a:lnTo>
                    <a:pt x="5297592" y="1738267"/>
                  </a:lnTo>
                  <a:lnTo>
                    <a:pt x="5375507" y="378097"/>
                  </a:lnTo>
                  <a:lnTo>
                    <a:pt x="5453422" y="1705406"/>
                  </a:lnTo>
                  <a:lnTo>
                    <a:pt x="5531336" y="1165529"/>
                  </a:lnTo>
                  <a:lnTo>
                    <a:pt x="5609155" y="1215631"/>
                  </a:lnTo>
                  <a:lnTo>
                    <a:pt x="5687070" y="581551"/>
                  </a:lnTo>
                  <a:lnTo>
                    <a:pt x="5764984" y="1499571"/>
                  </a:lnTo>
                  <a:lnTo>
                    <a:pt x="5842899" y="1618348"/>
                  </a:lnTo>
                  <a:lnTo>
                    <a:pt x="5920813" y="1733600"/>
                  </a:lnTo>
                  <a:lnTo>
                    <a:pt x="5998728" y="999794"/>
                  </a:lnTo>
                  <a:lnTo>
                    <a:pt x="6076642" y="1213535"/>
                  </a:lnTo>
                  <a:lnTo>
                    <a:pt x="6154557" y="1491856"/>
                  </a:lnTo>
                  <a:lnTo>
                    <a:pt x="6232471" y="1252302"/>
                  </a:lnTo>
                  <a:lnTo>
                    <a:pt x="6310290" y="1619300"/>
                  </a:lnTo>
                  <a:lnTo>
                    <a:pt x="6388205" y="1581676"/>
                  </a:lnTo>
                  <a:lnTo>
                    <a:pt x="6466119" y="1628635"/>
                  </a:lnTo>
                  <a:lnTo>
                    <a:pt x="6544034" y="1256874"/>
                  </a:lnTo>
                  <a:lnTo>
                    <a:pt x="6621949" y="1356791"/>
                  </a:lnTo>
                  <a:lnTo>
                    <a:pt x="6699863" y="1277162"/>
                  </a:lnTo>
                  <a:lnTo>
                    <a:pt x="6777778" y="1158766"/>
                  </a:lnTo>
                  <a:lnTo>
                    <a:pt x="6855692" y="671658"/>
                  </a:lnTo>
                  <a:lnTo>
                    <a:pt x="6933606" y="50"/>
                  </a:lnTo>
                  <a:lnTo>
                    <a:pt x="7011521" y="157117"/>
                  </a:lnTo>
                  <a:lnTo>
                    <a:pt x="7089341" y="526116"/>
                  </a:lnTo>
                  <a:lnTo>
                    <a:pt x="7167255" y="1337170"/>
                  </a:lnTo>
                  <a:lnTo>
                    <a:pt x="7245169" y="1385842"/>
                  </a:lnTo>
                  <a:lnTo>
                    <a:pt x="7323084" y="1336312"/>
                  </a:lnTo>
                  <a:lnTo>
                    <a:pt x="7400998" y="1509667"/>
                  </a:lnTo>
                </a:path>
              </a:pathLst>
            </a:custGeom>
            <a:noFill/>
            <a:ln w="19050" cap="flat">
              <a:solidFill>
                <a:srgbClr val="D62728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97A03128-DDEA-E64F-BF55-67A02B89869E}"/>
                </a:ext>
              </a:extLst>
            </p:cNvPr>
            <p:cNvSpPr/>
            <p:nvPr/>
          </p:nvSpPr>
          <p:spPr>
            <a:xfrm>
              <a:off x="2505075" y="1814131"/>
              <a:ext cx="7400925" cy="2664428"/>
            </a:xfrm>
            <a:custGeom>
              <a:avLst/>
              <a:gdLst>
                <a:gd name="connsiteX0" fmla="*/ 73 w 7400925"/>
                <a:gd name="connsiteY0" fmla="*/ 2546559 h 2664428"/>
                <a:gd name="connsiteX1" fmla="*/ 77988 w 7400925"/>
                <a:gd name="connsiteY1" fmla="*/ 2603995 h 2664428"/>
                <a:gd name="connsiteX2" fmla="*/ 155902 w 7400925"/>
                <a:gd name="connsiteY2" fmla="*/ 2383681 h 2664428"/>
                <a:gd name="connsiteX3" fmla="*/ 233817 w 7400925"/>
                <a:gd name="connsiteY3" fmla="*/ 2366917 h 2664428"/>
                <a:gd name="connsiteX4" fmla="*/ 311731 w 7400925"/>
                <a:gd name="connsiteY4" fmla="*/ 2189371 h 2664428"/>
                <a:gd name="connsiteX5" fmla="*/ 389550 w 7400925"/>
                <a:gd name="connsiteY5" fmla="*/ 2196039 h 2664428"/>
                <a:gd name="connsiteX6" fmla="*/ 467465 w 7400925"/>
                <a:gd name="connsiteY6" fmla="*/ 2306338 h 2664428"/>
                <a:gd name="connsiteX7" fmla="*/ 545379 w 7400925"/>
                <a:gd name="connsiteY7" fmla="*/ 2469121 h 2664428"/>
                <a:gd name="connsiteX8" fmla="*/ 623294 w 7400925"/>
                <a:gd name="connsiteY8" fmla="*/ 2448832 h 2664428"/>
                <a:gd name="connsiteX9" fmla="*/ 701208 w 7400925"/>
                <a:gd name="connsiteY9" fmla="*/ 2493028 h 2664428"/>
                <a:gd name="connsiteX10" fmla="*/ 779123 w 7400925"/>
                <a:gd name="connsiteY10" fmla="*/ 2022112 h 2664428"/>
                <a:gd name="connsiteX11" fmla="*/ 857037 w 7400925"/>
                <a:gd name="connsiteY11" fmla="*/ 875874 h 2664428"/>
                <a:gd name="connsiteX12" fmla="*/ 934952 w 7400925"/>
                <a:gd name="connsiteY12" fmla="*/ 1668163 h 2664428"/>
                <a:gd name="connsiteX13" fmla="*/ 1012866 w 7400925"/>
                <a:gd name="connsiteY13" fmla="*/ 2387682 h 2664428"/>
                <a:gd name="connsiteX14" fmla="*/ 1090781 w 7400925"/>
                <a:gd name="connsiteY14" fmla="*/ 1743411 h 2664428"/>
                <a:gd name="connsiteX15" fmla="*/ 1168600 w 7400925"/>
                <a:gd name="connsiteY15" fmla="*/ 937405 h 2664428"/>
                <a:gd name="connsiteX16" fmla="*/ 1246515 w 7400925"/>
                <a:gd name="connsiteY16" fmla="*/ 2471026 h 2664428"/>
                <a:gd name="connsiteX17" fmla="*/ 1324429 w 7400925"/>
                <a:gd name="connsiteY17" fmla="*/ 2608567 h 2664428"/>
                <a:gd name="connsiteX18" fmla="*/ 1402344 w 7400925"/>
                <a:gd name="connsiteY18" fmla="*/ 2361964 h 2664428"/>
                <a:gd name="connsiteX19" fmla="*/ 1480258 w 7400925"/>
                <a:gd name="connsiteY19" fmla="*/ 2088216 h 2664428"/>
                <a:gd name="connsiteX20" fmla="*/ 1558173 w 7400925"/>
                <a:gd name="connsiteY20" fmla="*/ 2233567 h 2664428"/>
                <a:gd name="connsiteX21" fmla="*/ 1636087 w 7400925"/>
                <a:gd name="connsiteY21" fmla="*/ 2281669 h 2664428"/>
                <a:gd name="connsiteX22" fmla="*/ 1714002 w 7400925"/>
                <a:gd name="connsiteY22" fmla="*/ 2543797 h 2664428"/>
                <a:gd name="connsiteX23" fmla="*/ 1791916 w 7400925"/>
                <a:gd name="connsiteY23" fmla="*/ 2469311 h 2664428"/>
                <a:gd name="connsiteX24" fmla="*/ 1869735 w 7400925"/>
                <a:gd name="connsiteY24" fmla="*/ 1865902 h 2664428"/>
                <a:gd name="connsiteX25" fmla="*/ 1947650 w 7400925"/>
                <a:gd name="connsiteY25" fmla="*/ 1618157 h 2664428"/>
                <a:gd name="connsiteX26" fmla="*/ 2025564 w 7400925"/>
                <a:gd name="connsiteY26" fmla="*/ 2439403 h 2664428"/>
                <a:gd name="connsiteX27" fmla="*/ 2103479 w 7400925"/>
                <a:gd name="connsiteY27" fmla="*/ 1577676 h 2664428"/>
                <a:gd name="connsiteX28" fmla="*/ 2181393 w 7400925"/>
                <a:gd name="connsiteY28" fmla="*/ 2399017 h 2664428"/>
                <a:gd name="connsiteX29" fmla="*/ 2259308 w 7400925"/>
                <a:gd name="connsiteY29" fmla="*/ 2192801 h 2664428"/>
                <a:gd name="connsiteX30" fmla="*/ 2337222 w 7400925"/>
                <a:gd name="connsiteY30" fmla="*/ 2527414 h 2664428"/>
                <a:gd name="connsiteX31" fmla="*/ 2415137 w 7400925"/>
                <a:gd name="connsiteY31" fmla="*/ 2411304 h 2664428"/>
                <a:gd name="connsiteX32" fmla="*/ 2493051 w 7400925"/>
                <a:gd name="connsiteY32" fmla="*/ 2388158 h 2664428"/>
                <a:gd name="connsiteX33" fmla="*/ 2570966 w 7400925"/>
                <a:gd name="connsiteY33" fmla="*/ 2403017 h 2664428"/>
                <a:gd name="connsiteX34" fmla="*/ 2648785 w 7400925"/>
                <a:gd name="connsiteY34" fmla="*/ 2237759 h 2664428"/>
                <a:gd name="connsiteX35" fmla="*/ 2726700 w 7400925"/>
                <a:gd name="connsiteY35" fmla="*/ 2375014 h 2664428"/>
                <a:gd name="connsiteX36" fmla="*/ 2804614 w 7400925"/>
                <a:gd name="connsiteY36" fmla="*/ 2181847 h 2664428"/>
                <a:gd name="connsiteX37" fmla="*/ 2882529 w 7400925"/>
                <a:gd name="connsiteY37" fmla="*/ 2396826 h 2664428"/>
                <a:gd name="connsiteX38" fmla="*/ 2960443 w 7400925"/>
                <a:gd name="connsiteY38" fmla="*/ 2020398 h 2664428"/>
                <a:gd name="connsiteX39" fmla="*/ 3038358 w 7400925"/>
                <a:gd name="connsiteY39" fmla="*/ 2321102 h 2664428"/>
                <a:gd name="connsiteX40" fmla="*/ 3116272 w 7400925"/>
                <a:gd name="connsiteY40" fmla="*/ 1993347 h 2664428"/>
                <a:gd name="connsiteX41" fmla="*/ 3272101 w 7400925"/>
                <a:gd name="connsiteY41" fmla="*/ 1542338 h 2664428"/>
                <a:gd name="connsiteX42" fmla="*/ 3349920 w 7400925"/>
                <a:gd name="connsiteY42" fmla="*/ 1575580 h 2664428"/>
                <a:gd name="connsiteX43" fmla="*/ 3427835 w 7400925"/>
                <a:gd name="connsiteY43" fmla="*/ 2171274 h 2664428"/>
                <a:gd name="connsiteX44" fmla="*/ 3505749 w 7400925"/>
                <a:gd name="connsiteY44" fmla="*/ 1990013 h 2664428"/>
                <a:gd name="connsiteX45" fmla="*/ 3583664 w 7400925"/>
                <a:gd name="connsiteY45" fmla="*/ 1844185 h 2664428"/>
                <a:gd name="connsiteX46" fmla="*/ 3661578 w 7400925"/>
                <a:gd name="connsiteY46" fmla="*/ 1969725 h 2664428"/>
                <a:gd name="connsiteX47" fmla="*/ 3817407 w 7400925"/>
                <a:gd name="connsiteY47" fmla="*/ 2176227 h 2664428"/>
                <a:gd name="connsiteX48" fmla="*/ 3895322 w 7400925"/>
                <a:gd name="connsiteY48" fmla="*/ 1932482 h 2664428"/>
                <a:gd name="connsiteX49" fmla="*/ 3973236 w 7400925"/>
                <a:gd name="connsiteY49" fmla="*/ 2014016 h 2664428"/>
                <a:gd name="connsiteX50" fmla="*/ 4051151 w 7400925"/>
                <a:gd name="connsiteY50" fmla="*/ 1892668 h 2664428"/>
                <a:gd name="connsiteX51" fmla="*/ 4128970 w 7400925"/>
                <a:gd name="connsiteY51" fmla="*/ 2221566 h 2664428"/>
                <a:gd name="connsiteX52" fmla="*/ 4206885 w 7400925"/>
                <a:gd name="connsiteY52" fmla="*/ 2247188 h 2664428"/>
                <a:gd name="connsiteX53" fmla="*/ 4284799 w 7400925"/>
                <a:gd name="connsiteY53" fmla="*/ 1819801 h 2664428"/>
                <a:gd name="connsiteX54" fmla="*/ 4362714 w 7400925"/>
                <a:gd name="connsiteY54" fmla="*/ 1828374 h 2664428"/>
                <a:gd name="connsiteX55" fmla="*/ 4440628 w 7400925"/>
                <a:gd name="connsiteY55" fmla="*/ 2100408 h 2664428"/>
                <a:gd name="connsiteX56" fmla="*/ 4518543 w 7400925"/>
                <a:gd name="connsiteY56" fmla="*/ 2289670 h 2664428"/>
                <a:gd name="connsiteX57" fmla="*/ 4596457 w 7400925"/>
                <a:gd name="connsiteY57" fmla="*/ 2483503 h 2664428"/>
                <a:gd name="connsiteX58" fmla="*/ 4674372 w 7400925"/>
                <a:gd name="connsiteY58" fmla="*/ 2304052 h 2664428"/>
                <a:gd name="connsiteX59" fmla="*/ 4752286 w 7400925"/>
                <a:gd name="connsiteY59" fmla="*/ 2513697 h 2664428"/>
                <a:gd name="connsiteX60" fmla="*/ 4830105 w 7400925"/>
                <a:gd name="connsiteY60" fmla="*/ 2566942 h 2664428"/>
                <a:gd name="connsiteX61" fmla="*/ 4908020 w 7400925"/>
                <a:gd name="connsiteY61" fmla="*/ 2664478 h 2664428"/>
                <a:gd name="connsiteX62" fmla="*/ 4985935 w 7400925"/>
                <a:gd name="connsiteY62" fmla="*/ 2643523 h 2664428"/>
                <a:gd name="connsiteX63" fmla="*/ 5063849 w 7400925"/>
                <a:gd name="connsiteY63" fmla="*/ 2550559 h 2664428"/>
                <a:gd name="connsiteX64" fmla="*/ 5141763 w 7400925"/>
                <a:gd name="connsiteY64" fmla="*/ 2505982 h 2664428"/>
                <a:gd name="connsiteX65" fmla="*/ 5219678 w 7400925"/>
                <a:gd name="connsiteY65" fmla="*/ 2272239 h 2664428"/>
                <a:gd name="connsiteX66" fmla="*/ 5297592 w 7400925"/>
                <a:gd name="connsiteY66" fmla="*/ 2342343 h 2664428"/>
                <a:gd name="connsiteX67" fmla="*/ 5375507 w 7400925"/>
                <a:gd name="connsiteY67" fmla="*/ 982173 h 2664428"/>
                <a:gd name="connsiteX68" fmla="*/ 5453422 w 7400925"/>
                <a:gd name="connsiteY68" fmla="*/ 2309482 h 2664428"/>
                <a:gd name="connsiteX69" fmla="*/ 5531336 w 7400925"/>
                <a:gd name="connsiteY69" fmla="*/ 1769605 h 2664428"/>
                <a:gd name="connsiteX70" fmla="*/ 5609155 w 7400925"/>
                <a:gd name="connsiteY70" fmla="*/ 1819706 h 2664428"/>
                <a:gd name="connsiteX71" fmla="*/ 5687070 w 7400925"/>
                <a:gd name="connsiteY71" fmla="*/ 1185627 h 2664428"/>
                <a:gd name="connsiteX72" fmla="*/ 5764984 w 7400925"/>
                <a:gd name="connsiteY72" fmla="*/ 2103646 h 2664428"/>
                <a:gd name="connsiteX73" fmla="*/ 5920813 w 7400925"/>
                <a:gd name="connsiteY73" fmla="*/ 2337676 h 2664428"/>
                <a:gd name="connsiteX74" fmla="*/ 5998728 w 7400925"/>
                <a:gd name="connsiteY74" fmla="*/ 1603870 h 2664428"/>
                <a:gd name="connsiteX75" fmla="*/ 6076642 w 7400925"/>
                <a:gd name="connsiteY75" fmla="*/ 1817611 h 2664428"/>
                <a:gd name="connsiteX76" fmla="*/ 6154557 w 7400925"/>
                <a:gd name="connsiteY76" fmla="*/ 2095931 h 2664428"/>
                <a:gd name="connsiteX77" fmla="*/ 6232471 w 7400925"/>
                <a:gd name="connsiteY77" fmla="*/ 1856377 h 2664428"/>
                <a:gd name="connsiteX78" fmla="*/ 6310290 w 7400925"/>
                <a:gd name="connsiteY78" fmla="*/ 2223376 h 2664428"/>
                <a:gd name="connsiteX79" fmla="*/ 6388205 w 7400925"/>
                <a:gd name="connsiteY79" fmla="*/ 2185752 h 2664428"/>
                <a:gd name="connsiteX80" fmla="*/ 6466119 w 7400925"/>
                <a:gd name="connsiteY80" fmla="*/ 2232710 h 2664428"/>
                <a:gd name="connsiteX81" fmla="*/ 6544034 w 7400925"/>
                <a:gd name="connsiteY81" fmla="*/ 1860949 h 2664428"/>
                <a:gd name="connsiteX82" fmla="*/ 6621949 w 7400925"/>
                <a:gd name="connsiteY82" fmla="*/ 1960867 h 2664428"/>
                <a:gd name="connsiteX83" fmla="*/ 6699863 w 7400925"/>
                <a:gd name="connsiteY83" fmla="*/ 1881238 h 2664428"/>
                <a:gd name="connsiteX84" fmla="*/ 6777778 w 7400925"/>
                <a:gd name="connsiteY84" fmla="*/ 1762842 h 2664428"/>
                <a:gd name="connsiteX85" fmla="*/ 6855692 w 7400925"/>
                <a:gd name="connsiteY85" fmla="*/ 1275733 h 2664428"/>
                <a:gd name="connsiteX86" fmla="*/ 6933606 w 7400925"/>
                <a:gd name="connsiteY86" fmla="*/ 50 h 2664428"/>
                <a:gd name="connsiteX87" fmla="*/ 7011521 w 7400925"/>
                <a:gd name="connsiteY87" fmla="*/ 761098 h 2664428"/>
                <a:gd name="connsiteX88" fmla="*/ 7089341 w 7400925"/>
                <a:gd name="connsiteY88" fmla="*/ 1130191 h 2664428"/>
                <a:gd name="connsiteX89" fmla="*/ 7167255 w 7400925"/>
                <a:gd name="connsiteY89" fmla="*/ 1941245 h 2664428"/>
                <a:gd name="connsiteX90" fmla="*/ 7245169 w 7400925"/>
                <a:gd name="connsiteY90" fmla="*/ 1989918 h 2664428"/>
                <a:gd name="connsiteX91" fmla="*/ 7323084 w 7400925"/>
                <a:gd name="connsiteY91" fmla="*/ 1940388 h 2664428"/>
                <a:gd name="connsiteX92" fmla="*/ 7400998 w 7400925"/>
                <a:gd name="connsiteY92" fmla="*/ 2113743 h 2664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7400925" h="2664428">
                  <a:moveTo>
                    <a:pt x="73" y="2546559"/>
                  </a:moveTo>
                  <a:lnTo>
                    <a:pt x="77988" y="2603995"/>
                  </a:lnTo>
                  <a:lnTo>
                    <a:pt x="155902" y="2383681"/>
                  </a:lnTo>
                  <a:lnTo>
                    <a:pt x="233817" y="2366917"/>
                  </a:lnTo>
                  <a:lnTo>
                    <a:pt x="311731" y="2189371"/>
                  </a:lnTo>
                  <a:lnTo>
                    <a:pt x="389550" y="2196039"/>
                  </a:lnTo>
                  <a:lnTo>
                    <a:pt x="467465" y="2306338"/>
                  </a:lnTo>
                  <a:lnTo>
                    <a:pt x="545379" y="2469121"/>
                  </a:lnTo>
                  <a:lnTo>
                    <a:pt x="623294" y="2448832"/>
                  </a:lnTo>
                  <a:lnTo>
                    <a:pt x="701208" y="2493028"/>
                  </a:lnTo>
                  <a:lnTo>
                    <a:pt x="779123" y="2022112"/>
                  </a:lnTo>
                  <a:lnTo>
                    <a:pt x="857037" y="875874"/>
                  </a:lnTo>
                  <a:lnTo>
                    <a:pt x="934952" y="1668163"/>
                  </a:lnTo>
                  <a:lnTo>
                    <a:pt x="1012866" y="2387682"/>
                  </a:lnTo>
                  <a:lnTo>
                    <a:pt x="1090781" y="1743411"/>
                  </a:lnTo>
                  <a:lnTo>
                    <a:pt x="1168600" y="937405"/>
                  </a:lnTo>
                  <a:lnTo>
                    <a:pt x="1246515" y="2471026"/>
                  </a:lnTo>
                  <a:lnTo>
                    <a:pt x="1324429" y="2608567"/>
                  </a:lnTo>
                  <a:lnTo>
                    <a:pt x="1402344" y="2361964"/>
                  </a:lnTo>
                  <a:lnTo>
                    <a:pt x="1480258" y="2088216"/>
                  </a:lnTo>
                  <a:lnTo>
                    <a:pt x="1558173" y="2233567"/>
                  </a:lnTo>
                  <a:lnTo>
                    <a:pt x="1636087" y="2281669"/>
                  </a:lnTo>
                  <a:lnTo>
                    <a:pt x="1714002" y="2543797"/>
                  </a:lnTo>
                  <a:lnTo>
                    <a:pt x="1791916" y="2469311"/>
                  </a:lnTo>
                  <a:lnTo>
                    <a:pt x="1869735" y="1865902"/>
                  </a:lnTo>
                  <a:lnTo>
                    <a:pt x="1947650" y="1618157"/>
                  </a:lnTo>
                  <a:lnTo>
                    <a:pt x="2025564" y="2439403"/>
                  </a:lnTo>
                  <a:lnTo>
                    <a:pt x="2103479" y="1577676"/>
                  </a:lnTo>
                  <a:lnTo>
                    <a:pt x="2181393" y="2399017"/>
                  </a:lnTo>
                  <a:lnTo>
                    <a:pt x="2259308" y="2192801"/>
                  </a:lnTo>
                  <a:lnTo>
                    <a:pt x="2337222" y="2527414"/>
                  </a:lnTo>
                  <a:lnTo>
                    <a:pt x="2415137" y="2411304"/>
                  </a:lnTo>
                  <a:lnTo>
                    <a:pt x="2493051" y="2388158"/>
                  </a:lnTo>
                  <a:lnTo>
                    <a:pt x="2570966" y="2403017"/>
                  </a:lnTo>
                  <a:lnTo>
                    <a:pt x="2648785" y="2237759"/>
                  </a:lnTo>
                  <a:lnTo>
                    <a:pt x="2726700" y="2375014"/>
                  </a:lnTo>
                  <a:lnTo>
                    <a:pt x="2804614" y="2181847"/>
                  </a:lnTo>
                  <a:lnTo>
                    <a:pt x="2882529" y="2396826"/>
                  </a:lnTo>
                  <a:lnTo>
                    <a:pt x="2960443" y="2020398"/>
                  </a:lnTo>
                  <a:lnTo>
                    <a:pt x="3038358" y="2321102"/>
                  </a:lnTo>
                  <a:lnTo>
                    <a:pt x="3116272" y="1993347"/>
                  </a:lnTo>
                  <a:lnTo>
                    <a:pt x="3272101" y="1542338"/>
                  </a:lnTo>
                  <a:lnTo>
                    <a:pt x="3349920" y="1575580"/>
                  </a:lnTo>
                  <a:lnTo>
                    <a:pt x="3427835" y="2171274"/>
                  </a:lnTo>
                  <a:lnTo>
                    <a:pt x="3505749" y="1990013"/>
                  </a:lnTo>
                  <a:lnTo>
                    <a:pt x="3583664" y="1844185"/>
                  </a:lnTo>
                  <a:lnTo>
                    <a:pt x="3661578" y="1969725"/>
                  </a:lnTo>
                  <a:lnTo>
                    <a:pt x="3817407" y="2176227"/>
                  </a:lnTo>
                  <a:lnTo>
                    <a:pt x="3895322" y="1932482"/>
                  </a:lnTo>
                  <a:lnTo>
                    <a:pt x="3973236" y="2014016"/>
                  </a:lnTo>
                  <a:lnTo>
                    <a:pt x="4051151" y="1892668"/>
                  </a:lnTo>
                  <a:lnTo>
                    <a:pt x="4128970" y="2221566"/>
                  </a:lnTo>
                  <a:lnTo>
                    <a:pt x="4206885" y="2247188"/>
                  </a:lnTo>
                  <a:lnTo>
                    <a:pt x="4284799" y="1819801"/>
                  </a:lnTo>
                  <a:lnTo>
                    <a:pt x="4362714" y="1828374"/>
                  </a:lnTo>
                  <a:lnTo>
                    <a:pt x="4440628" y="2100408"/>
                  </a:lnTo>
                  <a:lnTo>
                    <a:pt x="4518543" y="2289670"/>
                  </a:lnTo>
                  <a:lnTo>
                    <a:pt x="4596457" y="2483503"/>
                  </a:lnTo>
                  <a:lnTo>
                    <a:pt x="4674372" y="2304052"/>
                  </a:lnTo>
                  <a:lnTo>
                    <a:pt x="4752286" y="2513697"/>
                  </a:lnTo>
                  <a:lnTo>
                    <a:pt x="4830105" y="2566942"/>
                  </a:lnTo>
                  <a:lnTo>
                    <a:pt x="4908020" y="2664478"/>
                  </a:lnTo>
                  <a:lnTo>
                    <a:pt x="4985935" y="2643523"/>
                  </a:lnTo>
                  <a:lnTo>
                    <a:pt x="5063849" y="2550559"/>
                  </a:lnTo>
                  <a:lnTo>
                    <a:pt x="5141763" y="2505982"/>
                  </a:lnTo>
                  <a:lnTo>
                    <a:pt x="5219678" y="2272239"/>
                  </a:lnTo>
                  <a:lnTo>
                    <a:pt x="5297592" y="2342343"/>
                  </a:lnTo>
                  <a:lnTo>
                    <a:pt x="5375507" y="982173"/>
                  </a:lnTo>
                  <a:lnTo>
                    <a:pt x="5453422" y="2309482"/>
                  </a:lnTo>
                  <a:lnTo>
                    <a:pt x="5531336" y="1769605"/>
                  </a:lnTo>
                  <a:lnTo>
                    <a:pt x="5609155" y="1819706"/>
                  </a:lnTo>
                  <a:lnTo>
                    <a:pt x="5687070" y="1185627"/>
                  </a:lnTo>
                  <a:lnTo>
                    <a:pt x="5764984" y="2103646"/>
                  </a:lnTo>
                  <a:lnTo>
                    <a:pt x="5920813" y="2337676"/>
                  </a:lnTo>
                  <a:lnTo>
                    <a:pt x="5998728" y="1603870"/>
                  </a:lnTo>
                  <a:lnTo>
                    <a:pt x="6076642" y="1817611"/>
                  </a:lnTo>
                  <a:lnTo>
                    <a:pt x="6154557" y="2095931"/>
                  </a:lnTo>
                  <a:lnTo>
                    <a:pt x="6232471" y="1856377"/>
                  </a:lnTo>
                  <a:lnTo>
                    <a:pt x="6310290" y="2223376"/>
                  </a:lnTo>
                  <a:lnTo>
                    <a:pt x="6388205" y="2185752"/>
                  </a:lnTo>
                  <a:lnTo>
                    <a:pt x="6466119" y="2232710"/>
                  </a:lnTo>
                  <a:lnTo>
                    <a:pt x="6544034" y="1860949"/>
                  </a:lnTo>
                  <a:lnTo>
                    <a:pt x="6621949" y="1960867"/>
                  </a:lnTo>
                  <a:lnTo>
                    <a:pt x="6699863" y="1881238"/>
                  </a:lnTo>
                  <a:lnTo>
                    <a:pt x="6777778" y="1762842"/>
                  </a:lnTo>
                  <a:lnTo>
                    <a:pt x="6855692" y="1275733"/>
                  </a:lnTo>
                  <a:lnTo>
                    <a:pt x="6933606" y="50"/>
                  </a:lnTo>
                  <a:lnTo>
                    <a:pt x="7011521" y="761098"/>
                  </a:lnTo>
                  <a:lnTo>
                    <a:pt x="7089341" y="1130191"/>
                  </a:lnTo>
                  <a:lnTo>
                    <a:pt x="7167255" y="1941245"/>
                  </a:lnTo>
                  <a:lnTo>
                    <a:pt x="7245169" y="1989918"/>
                  </a:lnTo>
                  <a:lnTo>
                    <a:pt x="7323084" y="1940388"/>
                  </a:lnTo>
                  <a:lnTo>
                    <a:pt x="7400998" y="2113743"/>
                  </a:lnTo>
                </a:path>
              </a:pathLst>
            </a:custGeom>
            <a:noFill/>
            <a:ln w="28575" cap="flat">
              <a:solidFill>
                <a:srgbClr val="3780B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34" name="Freeform 33">
            <a:extLst>
              <a:ext uri="{FF2B5EF4-FFF2-40B4-BE49-F238E27FC236}">
                <a16:creationId xmlns:a16="http://schemas.microsoft.com/office/drawing/2014/main" id="{C34F6917-682E-A740-ACB1-97AAC74ABC00}"/>
              </a:ext>
            </a:extLst>
          </p:cNvPr>
          <p:cNvSpPr/>
          <p:nvPr/>
        </p:nvSpPr>
        <p:spPr>
          <a:xfrm>
            <a:off x="1809752" y="1047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93684A23-D0BE-9240-A333-C35763C7EB05}"/>
              </a:ext>
            </a:extLst>
          </p:cNvPr>
          <p:cNvSpPr/>
          <p:nvPr/>
        </p:nvSpPr>
        <p:spPr>
          <a:xfrm>
            <a:off x="2495552" y="1524000"/>
            <a:ext cx="9525" cy="3429000"/>
          </a:xfrm>
          <a:custGeom>
            <a:avLst/>
            <a:gdLst>
              <a:gd name="connsiteX0" fmla="*/ 0 w 9525"/>
              <a:gd name="connsiteY0" fmla="*/ 0 h 3429000"/>
              <a:gd name="connsiteX1" fmla="*/ 0 w 9525"/>
              <a:gd name="connsiteY1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429000">
                <a:moveTo>
                  <a:pt x="0" y="0"/>
                </a:moveTo>
                <a:lnTo>
                  <a:pt x="0" y="342900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36" name="Graphic 2">
            <a:extLst>
              <a:ext uri="{FF2B5EF4-FFF2-40B4-BE49-F238E27FC236}">
                <a16:creationId xmlns:a16="http://schemas.microsoft.com/office/drawing/2014/main" id="{45423DCB-FDF0-3F42-97F5-FBB9DA860D03}"/>
              </a:ext>
            </a:extLst>
          </p:cNvPr>
          <p:cNvGrpSpPr/>
          <p:nvPr/>
        </p:nvGrpSpPr>
        <p:grpSpPr>
          <a:xfrm>
            <a:off x="2201865" y="4973784"/>
            <a:ext cx="7153565" cy="572708"/>
            <a:chOff x="2176924" y="4907280"/>
            <a:chExt cx="7153565" cy="572708"/>
          </a:xfrm>
          <a:solidFill>
            <a:srgbClr val="000000"/>
          </a:solidFill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DAB235B-3E21-B741-AC1C-B9DAE069286A}"/>
                </a:ext>
              </a:extLst>
            </p:cNvPr>
            <p:cNvSpPr txBox="1"/>
            <p:nvPr/>
          </p:nvSpPr>
          <p:spPr>
            <a:xfrm>
              <a:off x="2180272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F68B0B1-25CF-EB48-9F3F-5D2FD5DD66CE}"/>
                </a:ext>
              </a:extLst>
            </p:cNvPr>
            <p:cNvSpPr txBox="1"/>
            <p:nvPr/>
          </p:nvSpPr>
          <p:spPr>
            <a:xfrm>
              <a:off x="2176924" y="5167595"/>
              <a:ext cx="1122423" cy="312393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fr-FR" sz="1430" dirty="0">
                  <a:ea typeface="Open Sans"/>
                  <a:cs typeface="Open Sans"/>
                  <a:sym typeface="Open Sans"/>
                  <a:rtl val="0"/>
                </a:rPr>
                <a:t>Jun 11, 2019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C2C0FEF-8FB1-DC48-998E-6A90D10D73C8}"/>
                </a:ext>
              </a:extLst>
            </p:cNvPr>
            <p:cNvSpPr txBox="1"/>
            <p:nvPr/>
          </p:nvSpPr>
          <p:spPr>
            <a:xfrm>
              <a:off x="3115151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03:00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B5CD139-77DB-354A-B775-9D6F828B6BF8}"/>
                </a:ext>
              </a:extLst>
            </p:cNvPr>
            <p:cNvSpPr txBox="1"/>
            <p:nvPr/>
          </p:nvSpPr>
          <p:spPr>
            <a:xfrm>
              <a:off x="4049934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 dirty="0"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0ACCC97-E090-814F-839F-6EF3CF6B07B2}"/>
                </a:ext>
              </a:extLst>
            </p:cNvPr>
            <p:cNvSpPr txBox="1"/>
            <p:nvPr/>
          </p:nvSpPr>
          <p:spPr>
            <a:xfrm>
              <a:off x="4984813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09:00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8830BD5-FBB1-5F41-AD4B-0D65DA61E716}"/>
                </a:ext>
              </a:extLst>
            </p:cNvPr>
            <p:cNvSpPr txBox="1"/>
            <p:nvPr/>
          </p:nvSpPr>
          <p:spPr>
            <a:xfrm>
              <a:off x="5919692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59CBC1C-BAC3-0644-A030-0379F9FC00AA}"/>
                </a:ext>
              </a:extLst>
            </p:cNvPr>
            <p:cNvSpPr txBox="1"/>
            <p:nvPr/>
          </p:nvSpPr>
          <p:spPr>
            <a:xfrm>
              <a:off x="6854571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 dirty="0">
                  <a:ea typeface="Open Sans"/>
                  <a:cs typeface="Open Sans"/>
                  <a:sym typeface="Open Sans"/>
                  <a:rtl val="0"/>
                </a:rPr>
                <a:t>15:00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ACB733A-5B7C-DA4B-8DB7-A8948C488432}"/>
                </a:ext>
              </a:extLst>
            </p:cNvPr>
            <p:cNvSpPr txBox="1"/>
            <p:nvPr/>
          </p:nvSpPr>
          <p:spPr>
            <a:xfrm>
              <a:off x="7789354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 dirty="0"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88777B0-A9E2-E046-92D0-1344B5E14238}"/>
                </a:ext>
              </a:extLst>
            </p:cNvPr>
            <p:cNvSpPr txBox="1"/>
            <p:nvPr/>
          </p:nvSpPr>
          <p:spPr>
            <a:xfrm>
              <a:off x="8724233" y="4907280"/>
              <a:ext cx="606256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21:00</a:t>
              </a:r>
            </a:p>
          </p:txBody>
        </p:sp>
      </p:grpSp>
      <p:grpSp>
        <p:nvGrpSpPr>
          <p:cNvPr id="46" name="Graphic 2">
            <a:extLst>
              <a:ext uri="{FF2B5EF4-FFF2-40B4-BE49-F238E27FC236}">
                <a16:creationId xmlns:a16="http://schemas.microsoft.com/office/drawing/2014/main" id="{FA5BF829-F860-054C-8ADB-165C75AC0A88}"/>
              </a:ext>
            </a:extLst>
          </p:cNvPr>
          <p:cNvGrpSpPr/>
          <p:nvPr/>
        </p:nvGrpSpPr>
        <p:grpSpPr>
          <a:xfrm>
            <a:off x="2148842" y="1399414"/>
            <a:ext cx="382415" cy="3692333"/>
            <a:chOff x="2148840" y="1399412"/>
            <a:chExt cx="382415" cy="3692333"/>
          </a:xfrm>
          <a:solidFill>
            <a:srgbClr val="000000"/>
          </a:solidFill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8DCF554-C482-0C49-8C9E-00CC691131FC}"/>
                </a:ext>
              </a:extLst>
            </p:cNvPr>
            <p:cNvSpPr txBox="1"/>
            <p:nvPr/>
          </p:nvSpPr>
          <p:spPr>
            <a:xfrm>
              <a:off x="2253615" y="4780121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47A7473-0CA6-0241-AE0E-3669E6D18733}"/>
                </a:ext>
              </a:extLst>
            </p:cNvPr>
            <p:cNvSpPr txBox="1"/>
            <p:nvPr/>
          </p:nvSpPr>
          <p:spPr>
            <a:xfrm>
              <a:off x="2253615" y="4297203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0D1BA99-A400-6142-B4AD-95C0D3BE05A8}"/>
                </a:ext>
              </a:extLst>
            </p:cNvPr>
            <p:cNvSpPr txBox="1"/>
            <p:nvPr/>
          </p:nvSpPr>
          <p:spPr>
            <a:xfrm>
              <a:off x="2148840" y="3814190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F404735-BC61-2F43-90B8-3BF37BDA7DBE}"/>
                </a:ext>
              </a:extLst>
            </p:cNvPr>
            <p:cNvSpPr txBox="1"/>
            <p:nvPr/>
          </p:nvSpPr>
          <p:spPr>
            <a:xfrm>
              <a:off x="2148840" y="3331273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15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DC46691-D5D3-2A40-8EE5-2DC4B5962369}"/>
                </a:ext>
              </a:extLst>
            </p:cNvPr>
            <p:cNvSpPr txBox="1"/>
            <p:nvPr/>
          </p:nvSpPr>
          <p:spPr>
            <a:xfrm>
              <a:off x="2148840" y="2848260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B6C9FA9-897F-D64A-9A2B-07BFDB2730DD}"/>
                </a:ext>
              </a:extLst>
            </p:cNvPr>
            <p:cNvSpPr txBox="1"/>
            <p:nvPr/>
          </p:nvSpPr>
          <p:spPr>
            <a:xfrm>
              <a:off x="2148840" y="2365343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25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942F735-EBEE-5E48-AAB3-A9A5F441E6C5}"/>
                </a:ext>
              </a:extLst>
            </p:cNvPr>
            <p:cNvSpPr txBox="1"/>
            <p:nvPr/>
          </p:nvSpPr>
          <p:spPr>
            <a:xfrm>
              <a:off x="2148840" y="1882330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6CB27A5-A9F9-1D4F-8C67-6471892F3FBB}"/>
                </a:ext>
              </a:extLst>
            </p:cNvPr>
            <p:cNvSpPr txBox="1"/>
            <p:nvPr/>
          </p:nvSpPr>
          <p:spPr>
            <a:xfrm>
              <a:off x="2148840" y="1399412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ea typeface="Open Sans"/>
                  <a:cs typeface="Open Sans"/>
                  <a:sym typeface="Open Sans"/>
                  <a:rtl val="0"/>
                </a:rPr>
                <a:t>35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38D090FF-BBB6-9D43-B0D5-11562A1BB869}"/>
              </a:ext>
            </a:extLst>
          </p:cNvPr>
          <p:cNvSpPr txBox="1"/>
          <p:nvPr/>
        </p:nvSpPr>
        <p:spPr>
          <a:xfrm rot="16200000">
            <a:off x="1324560" y="3054842"/>
            <a:ext cx="1237070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725">
                <a:ea typeface="Open Sans"/>
                <a:cs typeface="Open Sans"/>
                <a:sym typeface="Open Sans"/>
                <a:rtl val="0"/>
              </a:rPr>
              <a:t>Power [kW]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F38BDBF-2062-0A47-A285-F6E62DC173E0}"/>
              </a:ext>
            </a:extLst>
          </p:cNvPr>
          <p:cNvSpPr txBox="1"/>
          <p:nvPr/>
        </p:nvSpPr>
        <p:spPr>
          <a:xfrm>
            <a:off x="5295325" y="1002089"/>
            <a:ext cx="1569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F58518"/>
                </a:solidFill>
              </a:rPr>
              <a:t>Solar production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3C3CEEC-E0CF-A949-A712-C15BAFF86610}"/>
              </a:ext>
            </a:extLst>
          </p:cNvPr>
          <p:cNvCxnSpPr>
            <a:cxnSpLocks/>
          </p:cNvCxnSpPr>
          <p:nvPr/>
        </p:nvCxnSpPr>
        <p:spPr>
          <a:xfrm>
            <a:off x="5987498" y="1313413"/>
            <a:ext cx="0" cy="288767"/>
          </a:xfrm>
          <a:prstGeom prst="straightConnector1">
            <a:avLst/>
          </a:prstGeom>
          <a:ln w="12700">
            <a:solidFill>
              <a:srgbClr val="F585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027DFF5-009B-B24E-8420-3B44A0D52FE3}"/>
              </a:ext>
            </a:extLst>
          </p:cNvPr>
          <p:cNvSpPr txBox="1"/>
          <p:nvPr/>
        </p:nvSpPr>
        <p:spPr>
          <a:xfrm>
            <a:off x="9929107" y="3059736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10% NSS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DA0984E-B17F-6644-9A4B-73E1FA31F372}"/>
              </a:ext>
            </a:extLst>
          </p:cNvPr>
          <p:cNvSpPr txBox="1"/>
          <p:nvPr/>
        </p:nvSpPr>
        <p:spPr>
          <a:xfrm>
            <a:off x="9929106" y="4722413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6"/>
                </a:solidFill>
              </a:rPr>
              <a:t>90% NSS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8AEF5AC-79EB-B845-A2BC-DA094AC9B524}"/>
              </a:ext>
            </a:extLst>
          </p:cNvPr>
          <p:cNvSpPr txBox="1"/>
          <p:nvPr/>
        </p:nvSpPr>
        <p:spPr>
          <a:xfrm>
            <a:off x="9929106" y="3726027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42% NSS</a:t>
            </a:r>
          </a:p>
        </p:txBody>
      </p:sp>
    </p:spTree>
    <p:extLst>
      <p:ext uri="{BB962C8B-B14F-4D97-AF65-F5344CB8AC3E}">
        <p14:creationId xmlns:p14="http://schemas.microsoft.com/office/powerpoint/2010/main" val="2974945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B8FE6BA-5ADF-C44E-9661-F7BE834FF366}"/>
              </a:ext>
            </a:extLst>
          </p:cNvPr>
          <p:cNvSpPr/>
          <p:nvPr/>
        </p:nvSpPr>
        <p:spPr>
          <a:xfrm>
            <a:off x="2437917" y="3701084"/>
            <a:ext cx="2094877" cy="1815404"/>
          </a:xfrm>
          <a:custGeom>
            <a:avLst/>
            <a:gdLst>
              <a:gd name="connsiteX0" fmla="*/ 0 w 1594624"/>
              <a:gd name="connsiteY0" fmla="*/ 0 h 1133708"/>
              <a:gd name="connsiteX1" fmla="*/ 1594624 w 1594624"/>
              <a:gd name="connsiteY1" fmla="*/ 0 h 1133708"/>
              <a:gd name="connsiteX2" fmla="*/ 1594624 w 1594624"/>
              <a:gd name="connsiteY2" fmla="*/ 1133708 h 1133708"/>
              <a:gd name="connsiteX3" fmla="*/ 0 w 1594624"/>
              <a:gd name="connsiteY3" fmla="*/ 1133708 h 1133708"/>
              <a:gd name="connsiteX4" fmla="*/ 0 w 1594624"/>
              <a:gd name="connsiteY4" fmla="*/ 0 h 1133708"/>
              <a:gd name="connsiteX0" fmla="*/ 0 w 2051824"/>
              <a:gd name="connsiteY0" fmla="*/ 434898 h 1568606"/>
              <a:gd name="connsiteX1" fmla="*/ 2051824 w 2051824"/>
              <a:gd name="connsiteY1" fmla="*/ 0 h 1568606"/>
              <a:gd name="connsiteX2" fmla="*/ 1594624 w 2051824"/>
              <a:gd name="connsiteY2" fmla="*/ 1568606 h 1568606"/>
              <a:gd name="connsiteX3" fmla="*/ 0 w 2051824"/>
              <a:gd name="connsiteY3" fmla="*/ 1568606 h 1568606"/>
              <a:gd name="connsiteX4" fmla="*/ 0 w 2051824"/>
              <a:gd name="connsiteY4" fmla="*/ 434898 h 1568606"/>
              <a:gd name="connsiteX0" fmla="*/ 0 w 2051824"/>
              <a:gd name="connsiteY0" fmla="*/ 636704 h 1770412"/>
              <a:gd name="connsiteX1" fmla="*/ 2051824 w 2051824"/>
              <a:gd name="connsiteY1" fmla="*/ 201806 h 1770412"/>
              <a:gd name="connsiteX2" fmla="*/ 1594624 w 2051824"/>
              <a:gd name="connsiteY2" fmla="*/ 1770412 h 1770412"/>
              <a:gd name="connsiteX3" fmla="*/ 0 w 2051824"/>
              <a:gd name="connsiteY3" fmla="*/ 1770412 h 1770412"/>
              <a:gd name="connsiteX4" fmla="*/ 0 w 2051824"/>
              <a:gd name="connsiteY4" fmla="*/ 636704 h 1770412"/>
              <a:gd name="connsiteX0" fmla="*/ 11151 w 2051824"/>
              <a:gd name="connsiteY0" fmla="*/ 646176 h 1768732"/>
              <a:gd name="connsiteX1" fmla="*/ 2051824 w 2051824"/>
              <a:gd name="connsiteY1" fmla="*/ 200126 h 1768732"/>
              <a:gd name="connsiteX2" fmla="*/ 1594624 w 2051824"/>
              <a:gd name="connsiteY2" fmla="*/ 1768732 h 1768732"/>
              <a:gd name="connsiteX3" fmla="*/ 0 w 2051824"/>
              <a:gd name="connsiteY3" fmla="*/ 1768732 h 1768732"/>
              <a:gd name="connsiteX4" fmla="*/ 11151 w 2051824"/>
              <a:gd name="connsiteY4" fmla="*/ 646176 h 1768732"/>
              <a:gd name="connsiteX0" fmla="*/ 11151 w 2051824"/>
              <a:gd name="connsiteY0" fmla="*/ 678527 h 1801083"/>
              <a:gd name="connsiteX1" fmla="*/ 2051824 w 2051824"/>
              <a:gd name="connsiteY1" fmla="*/ 232477 h 1801083"/>
              <a:gd name="connsiteX2" fmla="*/ 1594624 w 2051824"/>
              <a:gd name="connsiteY2" fmla="*/ 1801083 h 1801083"/>
              <a:gd name="connsiteX3" fmla="*/ 0 w 2051824"/>
              <a:gd name="connsiteY3" fmla="*/ 1801083 h 1801083"/>
              <a:gd name="connsiteX4" fmla="*/ 11151 w 2051824"/>
              <a:gd name="connsiteY4" fmla="*/ 678527 h 1801083"/>
              <a:gd name="connsiteX0" fmla="*/ 11151 w 2074126"/>
              <a:gd name="connsiteY0" fmla="*/ 687529 h 1810085"/>
              <a:gd name="connsiteX1" fmla="*/ 2074126 w 2074126"/>
              <a:gd name="connsiteY1" fmla="*/ 230328 h 1810085"/>
              <a:gd name="connsiteX2" fmla="*/ 1594624 w 2074126"/>
              <a:gd name="connsiteY2" fmla="*/ 1810085 h 1810085"/>
              <a:gd name="connsiteX3" fmla="*/ 0 w 2074126"/>
              <a:gd name="connsiteY3" fmla="*/ 1810085 h 1810085"/>
              <a:gd name="connsiteX4" fmla="*/ 11151 w 2074126"/>
              <a:gd name="connsiteY4" fmla="*/ 687529 h 1810085"/>
              <a:gd name="connsiteX0" fmla="*/ 11151 w 2074126"/>
              <a:gd name="connsiteY0" fmla="*/ 663296 h 1785852"/>
              <a:gd name="connsiteX1" fmla="*/ 2074126 w 2074126"/>
              <a:gd name="connsiteY1" fmla="*/ 206095 h 1785852"/>
              <a:gd name="connsiteX2" fmla="*/ 1594624 w 2074126"/>
              <a:gd name="connsiteY2" fmla="*/ 1785852 h 1785852"/>
              <a:gd name="connsiteX3" fmla="*/ 0 w 2074126"/>
              <a:gd name="connsiteY3" fmla="*/ 1785852 h 1785852"/>
              <a:gd name="connsiteX4" fmla="*/ 11151 w 2074126"/>
              <a:gd name="connsiteY4" fmla="*/ 663296 h 1785852"/>
              <a:gd name="connsiteX0" fmla="*/ 11151 w 2074126"/>
              <a:gd name="connsiteY0" fmla="*/ 667027 h 1789583"/>
              <a:gd name="connsiteX1" fmla="*/ 2074126 w 2074126"/>
              <a:gd name="connsiteY1" fmla="*/ 209826 h 1789583"/>
              <a:gd name="connsiteX2" fmla="*/ 1594624 w 2074126"/>
              <a:gd name="connsiteY2" fmla="*/ 1789583 h 1789583"/>
              <a:gd name="connsiteX3" fmla="*/ 0 w 2074126"/>
              <a:gd name="connsiteY3" fmla="*/ 1789583 h 1789583"/>
              <a:gd name="connsiteX4" fmla="*/ 11151 w 2074126"/>
              <a:gd name="connsiteY4" fmla="*/ 667027 h 1789583"/>
              <a:gd name="connsiteX0" fmla="*/ 11151 w 2108128"/>
              <a:gd name="connsiteY0" fmla="*/ 676061 h 1798617"/>
              <a:gd name="connsiteX1" fmla="*/ 2108128 w 2108128"/>
              <a:gd name="connsiteY1" fmla="*/ 207709 h 1798617"/>
              <a:gd name="connsiteX2" fmla="*/ 1594624 w 2108128"/>
              <a:gd name="connsiteY2" fmla="*/ 1798617 h 1798617"/>
              <a:gd name="connsiteX3" fmla="*/ 0 w 2108128"/>
              <a:gd name="connsiteY3" fmla="*/ 1798617 h 1798617"/>
              <a:gd name="connsiteX4" fmla="*/ 11151 w 2108128"/>
              <a:gd name="connsiteY4" fmla="*/ 676061 h 1798617"/>
              <a:gd name="connsiteX0" fmla="*/ 11151 w 2102283"/>
              <a:gd name="connsiteY0" fmla="*/ 685419 h 1807975"/>
              <a:gd name="connsiteX1" fmla="*/ 2102283 w 2102283"/>
              <a:gd name="connsiteY1" fmla="*/ 205565 h 1807975"/>
              <a:gd name="connsiteX2" fmla="*/ 1594624 w 2102283"/>
              <a:gd name="connsiteY2" fmla="*/ 1807975 h 1807975"/>
              <a:gd name="connsiteX3" fmla="*/ 0 w 2102283"/>
              <a:gd name="connsiteY3" fmla="*/ 1807975 h 1807975"/>
              <a:gd name="connsiteX4" fmla="*/ 11151 w 2102283"/>
              <a:gd name="connsiteY4" fmla="*/ 685419 h 1807975"/>
              <a:gd name="connsiteX0" fmla="*/ 11151 w 2102283"/>
              <a:gd name="connsiteY0" fmla="*/ 685419 h 1819477"/>
              <a:gd name="connsiteX1" fmla="*/ 2102283 w 2102283"/>
              <a:gd name="connsiteY1" fmla="*/ 205565 h 1819477"/>
              <a:gd name="connsiteX2" fmla="*/ 1612160 w 2102283"/>
              <a:gd name="connsiteY2" fmla="*/ 1819477 h 1819477"/>
              <a:gd name="connsiteX3" fmla="*/ 0 w 2102283"/>
              <a:gd name="connsiteY3" fmla="*/ 1807975 h 1819477"/>
              <a:gd name="connsiteX4" fmla="*/ 11151 w 2102283"/>
              <a:gd name="connsiteY4" fmla="*/ 685419 h 1819477"/>
              <a:gd name="connsiteX0" fmla="*/ 0 w 2129222"/>
              <a:gd name="connsiteY0" fmla="*/ 703831 h 1815404"/>
              <a:gd name="connsiteX1" fmla="*/ 2129222 w 2129222"/>
              <a:gd name="connsiteY1" fmla="*/ 201492 h 1815404"/>
              <a:gd name="connsiteX2" fmla="*/ 1639099 w 2129222"/>
              <a:gd name="connsiteY2" fmla="*/ 1815404 h 1815404"/>
              <a:gd name="connsiteX3" fmla="*/ 26939 w 2129222"/>
              <a:gd name="connsiteY3" fmla="*/ 1803902 h 1815404"/>
              <a:gd name="connsiteX4" fmla="*/ 0 w 2129222"/>
              <a:gd name="connsiteY4" fmla="*/ 703831 h 181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9222" h="1815404">
                <a:moveTo>
                  <a:pt x="0" y="703831"/>
                </a:moveTo>
                <a:cubicBezTo>
                  <a:pt x="483219" y="324689"/>
                  <a:pt x="1389526" y="-333767"/>
                  <a:pt x="2129222" y="201492"/>
                </a:cubicBezTo>
                <a:lnTo>
                  <a:pt x="1639099" y="1815404"/>
                </a:lnTo>
                <a:lnTo>
                  <a:pt x="26939" y="1803902"/>
                </a:lnTo>
                <a:lnTo>
                  <a:pt x="0" y="703831"/>
                </a:lnTo>
                <a:close/>
              </a:path>
            </a:pathLst>
          </a:custGeom>
          <a:solidFill>
            <a:srgbClr val="4472C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0E81C2-195C-D245-BF70-CC858BE446E1}"/>
              </a:ext>
            </a:extLst>
          </p:cNvPr>
          <p:cNvSpPr/>
          <p:nvPr/>
        </p:nvSpPr>
        <p:spPr>
          <a:xfrm>
            <a:off x="6612674" y="3588591"/>
            <a:ext cx="2018370" cy="1916395"/>
          </a:xfrm>
          <a:custGeom>
            <a:avLst/>
            <a:gdLst>
              <a:gd name="connsiteX0" fmla="*/ 0 w 1516565"/>
              <a:gd name="connsiteY0" fmla="*/ 0 h 1026500"/>
              <a:gd name="connsiteX1" fmla="*/ 1516565 w 1516565"/>
              <a:gd name="connsiteY1" fmla="*/ 0 h 1026500"/>
              <a:gd name="connsiteX2" fmla="*/ 1516565 w 1516565"/>
              <a:gd name="connsiteY2" fmla="*/ 1026500 h 1026500"/>
              <a:gd name="connsiteX3" fmla="*/ 0 w 1516565"/>
              <a:gd name="connsiteY3" fmla="*/ 1026500 h 1026500"/>
              <a:gd name="connsiteX4" fmla="*/ 0 w 1516565"/>
              <a:gd name="connsiteY4" fmla="*/ 0 h 1026500"/>
              <a:gd name="connsiteX0" fmla="*/ 0 w 2018370"/>
              <a:gd name="connsiteY0" fmla="*/ 0 h 1305280"/>
              <a:gd name="connsiteX1" fmla="*/ 2018370 w 2018370"/>
              <a:gd name="connsiteY1" fmla="*/ 278780 h 1305280"/>
              <a:gd name="connsiteX2" fmla="*/ 2018370 w 2018370"/>
              <a:gd name="connsiteY2" fmla="*/ 1305280 h 1305280"/>
              <a:gd name="connsiteX3" fmla="*/ 501805 w 2018370"/>
              <a:gd name="connsiteY3" fmla="*/ 1305280 h 1305280"/>
              <a:gd name="connsiteX4" fmla="*/ 0 w 2018370"/>
              <a:gd name="connsiteY4" fmla="*/ 0 h 1305280"/>
              <a:gd name="connsiteX0" fmla="*/ 0 w 2018370"/>
              <a:gd name="connsiteY0" fmla="*/ 0 h 1305280"/>
              <a:gd name="connsiteX1" fmla="*/ 2001117 w 2018370"/>
              <a:gd name="connsiteY1" fmla="*/ 296033 h 1305280"/>
              <a:gd name="connsiteX2" fmla="*/ 2018370 w 2018370"/>
              <a:gd name="connsiteY2" fmla="*/ 1305280 h 1305280"/>
              <a:gd name="connsiteX3" fmla="*/ 501805 w 2018370"/>
              <a:gd name="connsiteY3" fmla="*/ 1305280 h 1305280"/>
              <a:gd name="connsiteX4" fmla="*/ 0 w 2018370"/>
              <a:gd name="connsiteY4" fmla="*/ 0 h 1305280"/>
              <a:gd name="connsiteX0" fmla="*/ 0 w 2018370"/>
              <a:gd name="connsiteY0" fmla="*/ 0 h 1305280"/>
              <a:gd name="connsiteX1" fmla="*/ 1995366 w 2018370"/>
              <a:gd name="connsiteY1" fmla="*/ 313286 h 1305280"/>
              <a:gd name="connsiteX2" fmla="*/ 2018370 w 2018370"/>
              <a:gd name="connsiteY2" fmla="*/ 1305280 h 1305280"/>
              <a:gd name="connsiteX3" fmla="*/ 501805 w 2018370"/>
              <a:gd name="connsiteY3" fmla="*/ 1305280 h 1305280"/>
              <a:gd name="connsiteX4" fmla="*/ 0 w 2018370"/>
              <a:gd name="connsiteY4" fmla="*/ 0 h 1305280"/>
              <a:gd name="connsiteX0" fmla="*/ 0 w 2018370"/>
              <a:gd name="connsiteY0" fmla="*/ 0 h 1305280"/>
              <a:gd name="connsiteX1" fmla="*/ 1995366 w 2018370"/>
              <a:gd name="connsiteY1" fmla="*/ 313286 h 1305280"/>
              <a:gd name="connsiteX2" fmla="*/ 2018370 w 2018370"/>
              <a:gd name="connsiteY2" fmla="*/ 1305280 h 1305280"/>
              <a:gd name="connsiteX3" fmla="*/ 501805 w 2018370"/>
              <a:gd name="connsiteY3" fmla="*/ 1305280 h 1305280"/>
              <a:gd name="connsiteX4" fmla="*/ 0 w 2018370"/>
              <a:gd name="connsiteY4" fmla="*/ 0 h 1305280"/>
              <a:gd name="connsiteX0" fmla="*/ 0 w 2018370"/>
              <a:gd name="connsiteY0" fmla="*/ 208432 h 1513712"/>
              <a:gd name="connsiteX1" fmla="*/ 1995366 w 2018370"/>
              <a:gd name="connsiteY1" fmla="*/ 521718 h 1513712"/>
              <a:gd name="connsiteX2" fmla="*/ 2018370 w 2018370"/>
              <a:gd name="connsiteY2" fmla="*/ 1513712 h 1513712"/>
              <a:gd name="connsiteX3" fmla="*/ 501805 w 2018370"/>
              <a:gd name="connsiteY3" fmla="*/ 1513712 h 1513712"/>
              <a:gd name="connsiteX4" fmla="*/ 0 w 2018370"/>
              <a:gd name="connsiteY4" fmla="*/ 208432 h 1513712"/>
              <a:gd name="connsiteX0" fmla="*/ 0 w 2018370"/>
              <a:gd name="connsiteY0" fmla="*/ 293312 h 1598592"/>
              <a:gd name="connsiteX1" fmla="*/ 1995366 w 2018370"/>
              <a:gd name="connsiteY1" fmla="*/ 606598 h 1598592"/>
              <a:gd name="connsiteX2" fmla="*/ 2018370 w 2018370"/>
              <a:gd name="connsiteY2" fmla="*/ 1598592 h 1598592"/>
              <a:gd name="connsiteX3" fmla="*/ 501805 w 2018370"/>
              <a:gd name="connsiteY3" fmla="*/ 1598592 h 1598592"/>
              <a:gd name="connsiteX4" fmla="*/ 0 w 2018370"/>
              <a:gd name="connsiteY4" fmla="*/ 293312 h 1598592"/>
              <a:gd name="connsiteX0" fmla="*/ 0 w 2018370"/>
              <a:gd name="connsiteY0" fmla="*/ 451819 h 1757099"/>
              <a:gd name="connsiteX1" fmla="*/ 737032 w 2018370"/>
              <a:gd name="connsiteY1" fmla="*/ 7480 h 1757099"/>
              <a:gd name="connsiteX2" fmla="*/ 1995366 w 2018370"/>
              <a:gd name="connsiteY2" fmla="*/ 765105 h 1757099"/>
              <a:gd name="connsiteX3" fmla="*/ 2018370 w 2018370"/>
              <a:gd name="connsiteY3" fmla="*/ 1757099 h 1757099"/>
              <a:gd name="connsiteX4" fmla="*/ 501805 w 2018370"/>
              <a:gd name="connsiteY4" fmla="*/ 1757099 h 1757099"/>
              <a:gd name="connsiteX5" fmla="*/ 0 w 2018370"/>
              <a:gd name="connsiteY5" fmla="*/ 451819 h 1757099"/>
              <a:gd name="connsiteX0" fmla="*/ 0 w 2018370"/>
              <a:gd name="connsiteY0" fmla="*/ 450380 h 1755660"/>
              <a:gd name="connsiteX1" fmla="*/ 737032 w 2018370"/>
              <a:gd name="connsiteY1" fmla="*/ 6041 h 1755660"/>
              <a:gd name="connsiteX2" fmla="*/ 1995366 w 2018370"/>
              <a:gd name="connsiteY2" fmla="*/ 763666 h 1755660"/>
              <a:gd name="connsiteX3" fmla="*/ 2018370 w 2018370"/>
              <a:gd name="connsiteY3" fmla="*/ 1755660 h 1755660"/>
              <a:gd name="connsiteX4" fmla="*/ 501805 w 2018370"/>
              <a:gd name="connsiteY4" fmla="*/ 1755660 h 1755660"/>
              <a:gd name="connsiteX5" fmla="*/ 0 w 2018370"/>
              <a:gd name="connsiteY5" fmla="*/ 450380 h 1755660"/>
              <a:gd name="connsiteX0" fmla="*/ 0 w 2018370"/>
              <a:gd name="connsiteY0" fmla="*/ 552496 h 1857776"/>
              <a:gd name="connsiteX1" fmla="*/ 840549 w 2018370"/>
              <a:gd name="connsiteY1" fmla="*/ 4640 h 1857776"/>
              <a:gd name="connsiteX2" fmla="*/ 1995366 w 2018370"/>
              <a:gd name="connsiteY2" fmla="*/ 865782 h 1857776"/>
              <a:gd name="connsiteX3" fmla="*/ 2018370 w 2018370"/>
              <a:gd name="connsiteY3" fmla="*/ 1857776 h 1857776"/>
              <a:gd name="connsiteX4" fmla="*/ 501805 w 2018370"/>
              <a:gd name="connsiteY4" fmla="*/ 1857776 h 1857776"/>
              <a:gd name="connsiteX5" fmla="*/ 0 w 2018370"/>
              <a:gd name="connsiteY5" fmla="*/ 552496 h 1857776"/>
              <a:gd name="connsiteX0" fmla="*/ 0 w 2018370"/>
              <a:gd name="connsiteY0" fmla="*/ 552496 h 1857776"/>
              <a:gd name="connsiteX1" fmla="*/ 840549 w 2018370"/>
              <a:gd name="connsiteY1" fmla="*/ 4640 h 1857776"/>
              <a:gd name="connsiteX2" fmla="*/ 1995366 w 2018370"/>
              <a:gd name="connsiteY2" fmla="*/ 865782 h 1857776"/>
              <a:gd name="connsiteX3" fmla="*/ 2018370 w 2018370"/>
              <a:gd name="connsiteY3" fmla="*/ 1857776 h 1857776"/>
              <a:gd name="connsiteX4" fmla="*/ 501805 w 2018370"/>
              <a:gd name="connsiteY4" fmla="*/ 1857776 h 1857776"/>
              <a:gd name="connsiteX5" fmla="*/ 0 w 2018370"/>
              <a:gd name="connsiteY5" fmla="*/ 552496 h 1857776"/>
              <a:gd name="connsiteX0" fmla="*/ 0 w 2018370"/>
              <a:gd name="connsiteY0" fmla="*/ 592367 h 1897647"/>
              <a:gd name="connsiteX1" fmla="*/ 834798 w 2018370"/>
              <a:gd name="connsiteY1" fmla="*/ 4255 h 1897647"/>
              <a:gd name="connsiteX2" fmla="*/ 1995366 w 2018370"/>
              <a:gd name="connsiteY2" fmla="*/ 905653 h 1897647"/>
              <a:gd name="connsiteX3" fmla="*/ 2018370 w 2018370"/>
              <a:gd name="connsiteY3" fmla="*/ 1897647 h 1897647"/>
              <a:gd name="connsiteX4" fmla="*/ 501805 w 2018370"/>
              <a:gd name="connsiteY4" fmla="*/ 1897647 h 1897647"/>
              <a:gd name="connsiteX5" fmla="*/ 0 w 2018370"/>
              <a:gd name="connsiteY5" fmla="*/ 592367 h 1897647"/>
              <a:gd name="connsiteX0" fmla="*/ 0 w 2018370"/>
              <a:gd name="connsiteY0" fmla="*/ 592367 h 1897647"/>
              <a:gd name="connsiteX1" fmla="*/ 834798 w 2018370"/>
              <a:gd name="connsiteY1" fmla="*/ 4255 h 1897647"/>
              <a:gd name="connsiteX2" fmla="*/ 1995366 w 2018370"/>
              <a:gd name="connsiteY2" fmla="*/ 905653 h 1897647"/>
              <a:gd name="connsiteX3" fmla="*/ 2018370 w 2018370"/>
              <a:gd name="connsiteY3" fmla="*/ 1897647 h 1897647"/>
              <a:gd name="connsiteX4" fmla="*/ 501805 w 2018370"/>
              <a:gd name="connsiteY4" fmla="*/ 1897647 h 1897647"/>
              <a:gd name="connsiteX5" fmla="*/ 0 w 2018370"/>
              <a:gd name="connsiteY5" fmla="*/ 592367 h 1897647"/>
              <a:gd name="connsiteX0" fmla="*/ 0 w 2018370"/>
              <a:gd name="connsiteY0" fmla="*/ 588112 h 1893392"/>
              <a:gd name="connsiteX1" fmla="*/ 834798 w 2018370"/>
              <a:gd name="connsiteY1" fmla="*/ 0 h 1893392"/>
              <a:gd name="connsiteX2" fmla="*/ 1995366 w 2018370"/>
              <a:gd name="connsiteY2" fmla="*/ 901398 h 1893392"/>
              <a:gd name="connsiteX3" fmla="*/ 2018370 w 2018370"/>
              <a:gd name="connsiteY3" fmla="*/ 1893392 h 1893392"/>
              <a:gd name="connsiteX4" fmla="*/ 501805 w 2018370"/>
              <a:gd name="connsiteY4" fmla="*/ 1893392 h 1893392"/>
              <a:gd name="connsiteX5" fmla="*/ 0 w 2018370"/>
              <a:gd name="connsiteY5" fmla="*/ 588112 h 1893392"/>
              <a:gd name="connsiteX0" fmla="*/ 0 w 2018370"/>
              <a:gd name="connsiteY0" fmla="*/ 611115 h 1916395"/>
              <a:gd name="connsiteX1" fmla="*/ 811794 w 2018370"/>
              <a:gd name="connsiteY1" fmla="*/ 0 h 1916395"/>
              <a:gd name="connsiteX2" fmla="*/ 1995366 w 2018370"/>
              <a:gd name="connsiteY2" fmla="*/ 924401 h 1916395"/>
              <a:gd name="connsiteX3" fmla="*/ 2018370 w 2018370"/>
              <a:gd name="connsiteY3" fmla="*/ 1916395 h 1916395"/>
              <a:gd name="connsiteX4" fmla="*/ 501805 w 2018370"/>
              <a:gd name="connsiteY4" fmla="*/ 1916395 h 1916395"/>
              <a:gd name="connsiteX5" fmla="*/ 0 w 2018370"/>
              <a:gd name="connsiteY5" fmla="*/ 611115 h 1916395"/>
              <a:gd name="connsiteX0" fmla="*/ 0 w 2018370"/>
              <a:gd name="connsiteY0" fmla="*/ 611115 h 1916395"/>
              <a:gd name="connsiteX1" fmla="*/ 811794 w 2018370"/>
              <a:gd name="connsiteY1" fmla="*/ 0 h 1916395"/>
              <a:gd name="connsiteX2" fmla="*/ 1995366 w 2018370"/>
              <a:gd name="connsiteY2" fmla="*/ 924401 h 1916395"/>
              <a:gd name="connsiteX3" fmla="*/ 2018370 w 2018370"/>
              <a:gd name="connsiteY3" fmla="*/ 1916395 h 1916395"/>
              <a:gd name="connsiteX4" fmla="*/ 501805 w 2018370"/>
              <a:gd name="connsiteY4" fmla="*/ 1916395 h 1916395"/>
              <a:gd name="connsiteX5" fmla="*/ 0 w 2018370"/>
              <a:gd name="connsiteY5" fmla="*/ 611115 h 1916395"/>
              <a:gd name="connsiteX0" fmla="*/ 0 w 2018370"/>
              <a:gd name="connsiteY0" fmla="*/ 611115 h 1916395"/>
              <a:gd name="connsiteX1" fmla="*/ 811794 w 2018370"/>
              <a:gd name="connsiteY1" fmla="*/ 0 h 1916395"/>
              <a:gd name="connsiteX2" fmla="*/ 1995366 w 2018370"/>
              <a:gd name="connsiteY2" fmla="*/ 924401 h 1916395"/>
              <a:gd name="connsiteX3" fmla="*/ 2018370 w 2018370"/>
              <a:gd name="connsiteY3" fmla="*/ 1916395 h 1916395"/>
              <a:gd name="connsiteX4" fmla="*/ 501805 w 2018370"/>
              <a:gd name="connsiteY4" fmla="*/ 1916395 h 1916395"/>
              <a:gd name="connsiteX5" fmla="*/ 0 w 2018370"/>
              <a:gd name="connsiteY5" fmla="*/ 611115 h 1916395"/>
              <a:gd name="connsiteX0" fmla="*/ 0 w 2018370"/>
              <a:gd name="connsiteY0" fmla="*/ 611115 h 1916395"/>
              <a:gd name="connsiteX1" fmla="*/ 811794 w 2018370"/>
              <a:gd name="connsiteY1" fmla="*/ 0 h 1916395"/>
              <a:gd name="connsiteX2" fmla="*/ 1995366 w 2018370"/>
              <a:gd name="connsiteY2" fmla="*/ 924401 h 1916395"/>
              <a:gd name="connsiteX3" fmla="*/ 2018370 w 2018370"/>
              <a:gd name="connsiteY3" fmla="*/ 1916395 h 1916395"/>
              <a:gd name="connsiteX4" fmla="*/ 501805 w 2018370"/>
              <a:gd name="connsiteY4" fmla="*/ 1916395 h 1916395"/>
              <a:gd name="connsiteX5" fmla="*/ 0 w 2018370"/>
              <a:gd name="connsiteY5" fmla="*/ 611115 h 1916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370" h="1916395">
                <a:moveTo>
                  <a:pt x="0" y="611115"/>
                </a:moveTo>
                <a:cubicBezTo>
                  <a:pt x="192562" y="412485"/>
                  <a:pt x="525240" y="11046"/>
                  <a:pt x="811794" y="0"/>
                </a:cubicBezTo>
                <a:cubicBezTo>
                  <a:pt x="1184612" y="63716"/>
                  <a:pt x="1699380" y="731521"/>
                  <a:pt x="1995366" y="924401"/>
                </a:cubicBezTo>
                <a:lnTo>
                  <a:pt x="2018370" y="1916395"/>
                </a:lnTo>
                <a:lnTo>
                  <a:pt x="501805" y="1916395"/>
                </a:lnTo>
                <a:cubicBezTo>
                  <a:pt x="282778" y="1481302"/>
                  <a:pt x="167268" y="1046208"/>
                  <a:pt x="0" y="611115"/>
                </a:cubicBezTo>
                <a:close/>
              </a:path>
            </a:pathLst>
          </a:custGeom>
          <a:solidFill>
            <a:srgbClr val="4472C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753404-736D-584E-A27F-3389E0288EF6}"/>
              </a:ext>
            </a:extLst>
          </p:cNvPr>
          <p:cNvSpPr/>
          <p:nvPr/>
        </p:nvSpPr>
        <p:spPr>
          <a:xfrm>
            <a:off x="4060818" y="3906226"/>
            <a:ext cx="3034635" cy="1604514"/>
          </a:xfrm>
          <a:custGeom>
            <a:avLst/>
            <a:gdLst>
              <a:gd name="connsiteX0" fmla="*/ 0 w 3017382"/>
              <a:gd name="connsiteY0" fmla="*/ 0 h 879895"/>
              <a:gd name="connsiteX1" fmla="*/ 3017382 w 3017382"/>
              <a:gd name="connsiteY1" fmla="*/ 0 h 879895"/>
              <a:gd name="connsiteX2" fmla="*/ 3017382 w 3017382"/>
              <a:gd name="connsiteY2" fmla="*/ 879895 h 879895"/>
              <a:gd name="connsiteX3" fmla="*/ 0 w 3017382"/>
              <a:gd name="connsiteY3" fmla="*/ 879895 h 879895"/>
              <a:gd name="connsiteX4" fmla="*/ 0 w 3017382"/>
              <a:gd name="connsiteY4" fmla="*/ 0 h 879895"/>
              <a:gd name="connsiteX0" fmla="*/ 448573 w 3017382"/>
              <a:gd name="connsiteY0" fmla="*/ 0 h 1587261"/>
              <a:gd name="connsiteX1" fmla="*/ 3017382 w 3017382"/>
              <a:gd name="connsiteY1" fmla="*/ 707366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17077 h 1604338"/>
              <a:gd name="connsiteX1" fmla="*/ 1782141 w 3017382"/>
              <a:gd name="connsiteY1" fmla="*/ 757614 h 1604338"/>
              <a:gd name="connsiteX2" fmla="*/ 2540054 w 3017382"/>
              <a:gd name="connsiteY2" fmla="*/ 321877 h 1604338"/>
              <a:gd name="connsiteX3" fmla="*/ 3017382 w 3017382"/>
              <a:gd name="connsiteY3" fmla="*/ 1604338 h 1604338"/>
              <a:gd name="connsiteX4" fmla="*/ 0 w 3017382"/>
              <a:gd name="connsiteY4" fmla="*/ 1604338 h 1604338"/>
              <a:gd name="connsiteX5" fmla="*/ 448573 w 3017382"/>
              <a:gd name="connsiteY5" fmla="*/ 17077 h 1604338"/>
              <a:gd name="connsiteX0" fmla="*/ 448573 w 3017382"/>
              <a:gd name="connsiteY0" fmla="*/ 0 h 1587261"/>
              <a:gd name="connsiteX1" fmla="*/ 1782141 w 3017382"/>
              <a:gd name="connsiteY1" fmla="*/ 740537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40537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40537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65826 w 3034635"/>
              <a:gd name="connsiteY0" fmla="*/ 0 h 1604514"/>
              <a:gd name="connsiteX1" fmla="*/ 1799394 w 3034635"/>
              <a:gd name="connsiteY1" fmla="*/ 729035 h 1604514"/>
              <a:gd name="connsiteX2" fmla="*/ 2557307 w 3034635"/>
              <a:gd name="connsiteY2" fmla="*/ 304800 h 1604514"/>
              <a:gd name="connsiteX3" fmla="*/ 3034635 w 3034635"/>
              <a:gd name="connsiteY3" fmla="*/ 1587261 h 1604514"/>
              <a:gd name="connsiteX4" fmla="*/ 0 w 3034635"/>
              <a:gd name="connsiteY4" fmla="*/ 1604514 h 1604514"/>
              <a:gd name="connsiteX5" fmla="*/ 465826 w 3034635"/>
              <a:gd name="connsiteY5" fmla="*/ 0 h 1604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4635" h="1604514">
                <a:moveTo>
                  <a:pt x="465826" y="0"/>
                </a:moveTo>
                <a:cubicBezTo>
                  <a:pt x="698630" y="141634"/>
                  <a:pt x="1445063" y="701239"/>
                  <a:pt x="1799394" y="729035"/>
                </a:cubicBezTo>
                <a:cubicBezTo>
                  <a:pt x="2142223" y="779835"/>
                  <a:pt x="2402233" y="452185"/>
                  <a:pt x="2557307" y="304800"/>
                </a:cubicBezTo>
                <a:cubicBezTo>
                  <a:pt x="2687662" y="726536"/>
                  <a:pt x="2864024" y="1182778"/>
                  <a:pt x="3034635" y="1587261"/>
                </a:cubicBezTo>
                <a:lnTo>
                  <a:pt x="0" y="1604514"/>
                </a:lnTo>
                <a:cubicBezTo>
                  <a:pt x="132272" y="1081178"/>
                  <a:pt x="316302" y="529087"/>
                  <a:pt x="465826" y="0"/>
                </a:cubicBezTo>
                <a:close/>
              </a:path>
            </a:pathLst>
          </a:custGeom>
          <a:solidFill>
            <a:srgbClr val="70AD4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E64695-D4A3-8A47-907B-6BA87D549C8B}"/>
              </a:ext>
            </a:extLst>
          </p:cNvPr>
          <p:cNvSpPr/>
          <p:nvPr/>
        </p:nvSpPr>
        <p:spPr>
          <a:xfrm>
            <a:off x="4543944" y="1863305"/>
            <a:ext cx="2069643" cy="2774032"/>
          </a:xfrm>
          <a:custGeom>
            <a:avLst/>
            <a:gdLst>
              <a:gd name="connsiteX0" fmla="*/ 0 w 1977628"/>
              <a:gd name="connsiteY0" fmla="*/ 0 h 1178949"/>
              <a:gd name="connsiteX1" fmla="*/ 1977628 w 1977628"/>
              <a:gd name="connsiteY1" fmla="*/ 0 h 1178949"/>
              <a:gd name="connsiteX2" fmla="*/ 1977628 w 1977628"/>
              <a:gd name="connsiteY2" fmla="*/ 1178949 h 1178949"/>
              <a:gd name="connsiteX3" fmla="*/ 0 w 1977628"/>
              <a:gd name="connsiteY3" fmla="*/ 1178949 h 1178949"/>
              <a:gd name="connsiteX4" fmla="*/ 0 w 1977628"/>
              <a:gd name="connsiteY4" fmla="*/ 0 h 1178949"/>
              <a:gd name="connsiteX0" fmla="*/ 0 w 2069643"/>
              <a:gd name="connsiteY0" fmla="*/ 0 h 1489500"/>
              <a:gd name="connsiteX1" fmla="*/ 1977628 w 2069643"/>
              <a:gd name="connsiteY1" fmla="*/ 0 h 1489500"/>
              <a:gd name="connsiteX2" fmla="*/ 2069643 w 2069643"/>
              <a:gd name="connsiteY2" fmla="*/ 1489500 h 1489500"/>
              <a:gd name="connsiteX3" fmla="*/ 0 w 2069643"/>
              <a:gd name="connsiteY3" fmla="*/ 1178949 h 1489500"/>
              <a:gd name="connsiteX4" fmla="*/ 0 w 2069643"/>
              <a:gd name="connsiteY4" fmla="*/ 0 h 1489500"/>
              <a:gd name="connsiteX0" fmla="*/ 0 w 2069643"/>
              <a:gd name="connsiteY0" fmla="*/ 0 h 1760718"/>
              <a:gd name="connsiteX1" fmla="*/ 1977628 w 2069643"/>
              <a:gd name="connsiteY1" fmla="*/ 0 h 1760718"/>
              <a:gd name="connsiteX2" fmla="*/ 2069643 w 2069643"/>
              <a:gd name="connsiteY2" fmla="*/ 1489500 h 1760718"/>
              <a:gd name="connsiteX3" fmla="*/ 0 w 2069643"/>
              <a:gd name="connsiteY3" fmla="*/ 1178949 h 1760718"/>
              <a:gd name="connsiteX4" fmla="*/ 0 w 2069643"/>
              <a:gd name="connsiteY4" fmla="*/ 0 h 1760718"/>
              <a:gd name="connsiteX0" fmla="*/ 0 w 2069643"/>
              <a:gd name="connsiteY0" fmla="*/ 0 h 1686599"/>
              <a:gd name="connsiteX1" fmla="*/ 1977628 w 2069643"/>
              <a:gd name="connsiteY1" fmla="*/ 0 h 1686599"/>
              <a:gd name="connsiteX2" fmla="*/ 2069643 w 2069643"/>
              <a:gd name="connsiteY2" fmla="*/ 1489500 h 1686599"/>
              <a:gd name="connsiteX3" fmla="*/ 787183 w 2069643"/>
              <a:gd name="connsiteY3" fmla="*/ 1644137 h 1686599"/>
              <a:gd name="connsiteX4" fmla="*/ 0 w 2069643"/>
              <a:gd name="connsiteY4" fmla="*/ 1178949 h 1686599"/>
              <a:gd name="connsiteX5" fmla="*/ 0 w 2069643"/>
              <a:gd name="connsiteY5" fmla="*/ 0 h 1686599"/>
              <a:gd name="connsiteX0" fmla="*/ 0 w 2069643"/>
              <a:gd name="connsiteY0" fmla="*/ 0 h 1910930"/>
              <a:gd name="connsiteX1" fmla="*/ 1977628 w 2069643"/>
              <a:gd name="connsiteY1" fmla="*/ 0 h 1910930"/>
              <a:gd name="connsiteX2" fmla="*/ 2069643 w 2069643"/>
              <a:gd name="connsiteY2" fmla="*/ 1489500 h 1910930"/>
              <a:gd name="connsiteX3" fmla="*/ 1218503 w 2069643"/>
              <a:gd name="connsiteY3" fmla="*/ 1902930 h 1910930"/>
              <a:gd name="connsiteX4" fmla="*/ 0 w 2069643"/>
              <a:gd name="connsiteY4" fmla="*/ 1178949 h 1910930"/>
              <a:gd name="connsiteX5" fmla="*/ 0 w 2069643"/>
              <a:gd name="connsiteY5" fmla="*/ 0 h 1910930"/>
              <a:gd name="connsiteX0" fmla="*/ 0 w 2069643"/>
              <a:gd name="connsiteY0" fmla="*/ 0 h 1910930"/>
              <a:gd name="connsiteX1" fmla="*/ 1977628 w 2069643"/>
              <a:gd name="connsiteY1" fmla="*/ 0 h 1910930"/>
              <a:gd name="connsiteX2" fmla="*/ 2069643 w 2069643"/>
              <a:gd name="connsiteY2" fmla="*/ 1489500 h 1910930"/>
              <a:gd name="connsiteX3" fmla="*/ 1218503 w 2069643"/>
              <a:gd name="connsiteY3" fmla="*/ 1902930 h 1910930"/>
              <a:gd name="connsiteX4" fmla="*/ 0 w 2069643"/>
              <a:gd name="connsiteY4" fmla="*/ 1178949 h 1910930"/>
              <a:gd name="connsiteX5" fmla="*/ 0 w 2069643"/>
              <a:gd name="connsiteY5" fmla="*/ 0 h 1910930"/>
              <a:gd name="connsiteX0" fmla="*/ 0 w 2069643"/>
              <a:gd name="connsiteY0" fmla="*/ 0 h 1910930"/>
              <a:gd name="connsiteX1" fmla="*/ 1977628 w 2069643"/>
              <a:gd name="connsiteY1" fmla="*/ 0 h 1910930"/>
              <a:gd name="connsiteX2" fmla="*/ 2069643 w 2069643"/>
              <a:gd name="connsiteY2" fmla="*/ 1489500 h 1910930"/>
              <a:gd name="connsiteX3" fmla="*/ 1218503 w 2069643"/>
              <a:gd name="connsiteY3" fmla="*/ 1902930 h 1910930"/>
              <a:gd name="connsiteX4" fmla="*/ 0 w 2069643"/>
              <a:gd name="connsiteY4" fmla="*/ 1178949 h 1910930"/>
              <a:gd name="connsiteX5" fmla="*/ 0 w 2069643"/>
              <a:gd name="connsiteY5" fmla="*/ 0 h 1910930"/>
              <a:gd name="connsiteX0" fmla="*/ 0 w 2069643"/>
              <a:gd name="connsiteY0" fmla="*/ 0 h 1916509"/>
              <a:gd name="connsiteX1" fmla="*/ 1977628 w 2069643"/>
              <a:gd name="connsiteY1" fmla="*/ 0 h 1916509"/>
              <a:gd name="connsiteX2" fmla="*/ 2069643 w 2069643"/>
              <a:gd name="connsiteY2" fmla="*/ 1489500 h 1916509"/>
              <a:gd name="connsiteX3" fmla="*/ 1253009 w 2069643"/>
              <a:gd name="connsiteY3" fmla="*/ 1908681 h 1916509"/>
              <a:gd name="connsiteX4" fmla="*/ 0 w 2069643"/>
              <a:gd name="connsiteY4" fmla="*/ 1178949 h 1916509"/>
              <a:gd name="connsiteX5" fmla="*/ 0 w 2069643"/>
              <a:gd name="connsiteY5" fmla="*/ 0 h 1916509"/>
              <a:gd name="connsiteX0" fmla="*/ 0 w 2069643"/>
              <a:gd name="connsiteY0" fmla="*/ 0 h 1916509"/>
              <a:gd name="connsiteX1" fmla="*/ 1977628 w 2069643"/>
              <a:gd name="connsiteY1" fmla="*/ 0 h 1916509"/>
              <a:gd name="connsiteX2" fmla="*/ 2069643 w 2069643"/>
              <a:gd name="connsiteY2" fmla="*/ 1489500 h 1916509"/>
              <a:gd name="connsiteX3" fmla="*/ 1253009 w 2069643"/>
              <a:gd name="connsiteY3" fmla="*/ 1908681 h 1916509"/>
              <a:gd name="connsiteX4" fmla="*/ 0 w 2069643"/>
              <a:gd name="connsiteY4" fmla="*/ 1178949 h 1916509"/>
              <a:gd name="connsiteX5" fmla="*/ 0 w 2069643"/>
              <a:gd name="connsiteY5" fmla="*/ 0 h 1916509"/>
              <a:gd name="connsiteX0" fmla="*/ 552091 w 2069643"/>
              <a:gd name="connsiteY0" fmla="*/ 0 h 2255814"/>
              <a:gd name="connsiteX1" fmla="*/ 1977628 w 2069643"/>
              <a:gd name="connsiteY1" fmla="*/ 339305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8218 h 2774032"/>
              <a:gd name="connsiteX1" fmla="*/ 1068979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68979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45975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45975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51726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69643" h="2774032">
                <a:moveTo>
                  <a:pt x="552091" y="518218"/>
                </a:moveTo>
                <a:cubicBezTo>
                  <a:pt x="689882" y="293720"/>
                  <a:pt x="844925" y="211"/>
                  <a:pt x="1051726" y="0"/>
                </a:cubicBezTo>
                <a:cubicBezTo>
                  <a:pt x="1289431" y="48136"/>
                  <a:pt x="1371862" y="349312"/>
                  <a:pt x="1471545" y="529719"/>
                </a:cubicBezTo>
                <a:cubicBezTo>
                  <a:pt x="1693915" y="1135487"/>
                  <a:pt x="1899032" y="1747006"/>
                  <a:pt x="2069643" y="2347023"/>
                </a:cubicBezTo>
                <a:cubicBezTo>
                  <a:pt x="1873152" y="2605710"/>
                  <a:pt x="1597950" y="2817963"/>
                  <a:pt x="1253009" y="2766204"/>
                </a:cubicBezTo>
                <a:cubicBezTo>
                  <a:pt x="942575" y="2679940"/>
                  <a:pt x="207876" y="2185891"/>
                  <a:pt x="0" y="2036472"/>
                </a:cubicBezTo>
                <a:cubicBezTo>
                  <a:pt x="155276" y="1524636"/>
                  <a:pt x="333555" y="1012801"/>
                  <a:pt x="552091" y="518218"/>
                </a:cubicBezTo>
                <a:close/>
              </a:path>
            </a:pathLst>
          </a:cu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A540D42-7E04-254F-8DC8-646757F5A476}"/>
              </a:ext>
            </a:extLst>
          </p:cNvPr>
          <p:cNvCxnSpPr>
            <a:cxnSpLocks/>
          </p:cNvCxnSpPr>
          <p:nvPr/>
        </p:nvCxnSpPr>
        <p:spPr>
          <a:xfrm>
            <a:off x="2453268" y="1672685"/>
            <a:ext cx="0" cy="4092497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E141398-F953-DE44-9B1D-94D02C50092E}"/>
              </a:ext>
            </a:extLst>
          </p:cNvPr>
          <p:cNvCxnSpPr>
            <a:cxnSpLocks/>
          </p:cNvCxnSpPr>
          <p:nvPr/>
        </p:nvCxnSpPr>
        <p:spPr>
          <a:xfrm flipH="1">
            <a:off x="2215375" y="5504986"/>
            <a:ext cx="6649844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>
            <a:extLst>
              <a:ext uri="{FF2B5EF4-FFF2-40B4-BE49-F238E27FC236}">
                <a16:creationId xmlns:a16="http://schemas.microsoft.com/office/drawing/2014/main" id="{07FB29C6-7B35-FB40-AF9F-0BFC7B922F1F}"/>
              </a:ext>
            </a:extLst>
          </p:cNvPr>
          <p:cNvSpPr/>
          <p:nvPr/>
        </p:nvSpPr>
        <p:spPr>
          <a:xfrm>
            <a:off x="2464420" y="3601486"/>
            <a:ext cx="6166624" cy="1026500"/>
          </a:xfrm>
          <a:custGeom>
            <a:avLst/>
            <a:gdLst>
              <a:gd name="connsiteX0" fmla="*/ 0 w 6166624"/>
              <a:gd name="connsiteY0" fmla="*/ 769792 h 1026500"/>
              <a:gd name="connsiteX1" fmla="*/ 1550019 w 6166624"/>
              <a:gd name="connsiteY1" fmla="*/ 100719 h 1026500"/>
              <a:gd name="connsiteX2" fmla="*/ 3468029 w 6166624"/>
              <a:gd name="connsiteY2" fmla="*/ 1026270 h 1026500"/>
              <a:gd name="connsiteX3" fmla="*/ 4906536 w 6166624"/>
              <a:gd name="connsiteY3" fmla="*/ 358 h 1026500"/>
              <a:gd name="connsiteX4" fmla="*/ 6166624 w 6166624"/>
              <a:gd name="connsiteY4" fmla="*/ 903606 h 102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66624" h="1026500">
                <a:moveTo>
                  <a:pt x="0" y="769792"/>
                </a:moveTo>
                <a:cubicBezTo>
                  <a:pt x="486007" y="413882"/>
                  <a:pt x="972014" y="57973"/>
                  <a:pt x="1550019" y="100719"/>
                </a:cubicBezTo>
                <a:cubicBezTo>
                  <a:pt x="2128024" y="143465"/>
                  <a:pt x="2908610" y="1042997"/>
                  <a:pt x="3468029" y="1026270"/>
                </a:cubicBezTo>
                <a:cubicBezTo>
                  <a:pt x="4027448" y="1009543"/>
                  <a:pt x="4456770" y="20802"/>
                  <a:pt x="4906536" y="358"/>
                </a:cubicBezTo>
                <a:cubicBezTo>
                  <a:pt x="5356302" y="-20086"/>
                  <a:pt x="5912005" y="840416"/>
                  <a:pt x="6166624" y="903606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B428E82-28D9-234E-829C-803DDE2DAAC5}"/>
              </a:ext>
            </a:extLst>
          </p:cNvPr>
          <p:cNvSpPr/>
          <p:nvPr/>
        </p:nvSpPr>
        <p:spPr>
          <a:xfrm>
            <a:off x="4059044" y="1862252"/>
            <a:ext cx="3055434" cy="3646450"/>
          </a:xfrm>
          <a:custGeom>
            <a:avLst/>
            <a:gdLst>
              <a:gd name="connsiteX0" fmla="*/ 0 w 3055434"/>
              <a:gd name="connsiteY0" fmla="*/ 3635299 h 3646450"/>
              <a:gd name="connsiteX1" fmla="*/ 1538868 w 3055434"/>
              <a:gd name="connsiteY1" fmla="*/ 1 h 3646450"/>
              <a:gd name="connsiteX2" fmla="*/ 3055434 w 3055434"/>
              <a:gd name="connsiteY2" fmla="*/ 3646450 h 364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55434" h="3646450">
                <a:moveTo>
                  <a:pt x="0" y="3635299"/>
                </a:moveTo>
                <a:cubicBezTo>
                  <a:pt x="514814" y="1816720"/>
                  <a:pt x="1029629" y="-1858"/>
                  <a:pt x="1538868" y="1"/>
                </a:cubicBezTo>
                <a:cubicBezTo>
                  <a:pt x="2048107" y="1859"/>
                  <a:pt x="2640980" y="3029416"/>
                  <a:pt x="3055434" y="3646450"/>
                </a:cubicBezTo>
              </a:path>
            </a:pathLst>
          </a:custGeom>
          <a:noFill/>
          <a:ln w="3810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40B7EA-1425-BE45-B4AA-885A6B778617}"/>
              </a:ext>
            </a:extLst>
          </p:cNvPr>
          <p:cNvSpPr txBox="1"/>
          <p:nvPr/>
        </p:nvSpPr>
        <p:spPr>
          <a:xfrm>
            <a:off x="2305881" y="1338402"/>
            <a:ext cx="1281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Power [kW]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F0B7464-736B-614E-B4D5-E5E66BA8E3F0}"/>
              </a:ext>
            </a:extLst>
          </p:cNvPr>
          <p:cNvCxnSpPr/>
          <p:nvPr/>
        </p:nvCxnSpPr>
        <p:spPr>
          <a:xfrm flipV="1">
            <a:off x="4059044" y="5425471"/>
            <a:ext cx="0" cy="1590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2F68CC3-2DF6-654A-AA17-27087A07DDA0}"/>
              </a:ext>
            </a:extLst>
          </p:cNvPr>
          <p:cNvSpPr txBox="1"/>
          <p:nvPr/>
        </p:nvSpPr>
        <p:spPr>
          <a:xfrm>
            <a:off x="3498607" y="5541037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Morning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57C5E95-978C-AF4F-8B30-74C7C62906CA}"/>
              </a:ext>
            </a:extLst>
          </p:cNvPr>
          <p:cNvCxnSpPr/>
          <p:nvPr/>
        </p:nvCxnSpPr>
        <p:spPr>
          <a:xfrm flipV="1">
            <a:off x="5680481" y="5425471"/>
            <a:ext cx="0" cy="1590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5E6939A-DCF7-BE46-842B-9BF301DFF464}"/>
              </a:ext>
            </a:extLst>
          </p:cNvPr>
          <p:cNvCxnSpPr/>
          <p:nvPr/>
        </p:nvCxnSpPr>
        <p:spPr>
          <a:xfrm flipV="1">
            <a:off x="7309415" y="5425471"/>
            <a:ext cx="0" cy="1590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445643E-D573-0D48-89AE-87AAD5D83752}"/>
              </a:ext>
            </a:extLst>
          </p:cNvPr>
          <p:cNvSpPr txBox="1"/>
          <p:nvPr/>
        </p:nvSpPr>
        <p:spPr>
          <a:xfrm>
            <a:off x="5330866" y="5541037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Noon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CBEB466-8BD4-C047-A8CF-BA21FCAF7280}"/>
              </a:ext>
            </a:extLst>
          </p:cNvPr>
          <p:cNvSpPr txBox="1"/>
          <p:nvPr/>
        </p:nvSpPr>
        <p:spPr>
          <a:xfrm>
            <a:off x="6984563" y="5541037"/>
            <a:ext cx="91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Evening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F2A89A-AE56-644F-8C70-02A3232D8DCA}"/>
              </a:ext>
            </a:extLst>
          </p:cNvPr>
          <p:cNvSpPr txBox="1"/>
          <p:nvPr/>
        </p:nvSpPr>
        <p:spPr>
          <a:xfrm>
            <a:off x="4959298" y="2962931"/>
            <a:ext cx="1237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dirty="0">
                <a:solidFill>
                  <a:srgbClr val="7F4D05"/>
                </a:solidFill>
              </a:rPr>
              <a:t>Surplus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20BB47A-A97C-414A-97CB-5E7B273E13A7}"/>
              </a:ext>
            </a:extLst>
          </p:cNvPr>
          <p:cNvSpPr/>
          <p:nvPr/>
        </p:nvSpPr>
        <p:spPr>
          <a:xfrm>
            <a:off x="6966167" y="4554214"/>
            <a:ext cx="1615440" cy="528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rgbClr val="002060"/>
                </a:solidFill>
              </a:rPr>
              <a:t>Grid consumption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77328E5-54F8-2442-A8ED-E05E451DEA0F}"/>
              </a:ext>
            </a:extLst>
          </p:cNvPr>
          <p:cNvSpPr/>
          <p:nvPr/>
        </p:nvSpPr>
        <p:spPr>
          <a:xfrm>
            <a:off x="4091874" y="4684502"/>
            <a:ext cx="2989777" cy="612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>
                <a:solidFill>
                  <a:srgbClr val="4D7F3E"/>
                </a:solidFill>
              </a:rPr>
              <a:t>Local consumption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38A16B9-E56B-D04E-B54F-241E471F6E06}"/>
              </a:ext>
            </a:extLst>
          </p:cNvPr>
          <p:cNvCxnSpPr/>
          <p:nvPr/>
        </p:nvCxnSpPr>
        <p:spPr>
          <a:xfrm>
            <a:off x="6609451" y="1827059"/>
            <a:ext cx="4572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DD2F46A-FA3A-714D-B1E9-3F57FB0511AA}"/>
              </a:ext>
            </a:extLst>
          </p:cNvPr>
          <p:cNvCxnSpPr/>
          <p:nvPr/>
        </p:nvCxnSpPr>
        <p:spPr>
          <a:xfrm>
            <a:off x="6609451" y="2129055"/>
            <a:ext cx="457208" cy="0"/>
          </a:xfrm>
          <a:prstGeom prst="line">
            <a:avLst/>
          </a:prstGeom>
          <a:ln w="3810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4CCB891-0F4C-1141-AE7F-2C843CB1B7DA}"/>
              </a:ext>
            </a:extLst>
          </p:cNvPr>
          <p:cNvSpPr txBox="1"/>
          <p:nvPr/>
        </p:nvSpPr>
        <p:spPr>
          <a:xfrm>
            <a:off x="7169682" y="1639614"/>
            <a:ext cx="1461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Consumption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693C7AA-6137-EB46-95CA-3214A40859F0}"/>
              </a:ext>
            </a:extLst>
          </p:cNvPr>
          <p:cNvSpPr txBox="1"/>
          <p:nvPr/>
        </p:nvSpPr>
        <p:spPr>
          <a:xfrm>
            <a:off x="7169684" y="1944389"/>
            <a:ext cx="1236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Production</a:t>
            </a:r>
          </a:p>
        </p:txBody>
      </p:sp>
    </p:spTree>
    <p:extLst>
      <p:ext uri="{BB962C8B-B14F-4D97-AF65-F5344CB8AC3E}">
        <p14:creationId xmlns:p14="http://schemas.microsoft.com/office/powerpoint/2010/main" val="32270566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786D52EC-DA69-C24D-9DB2-FA3510C4F37A}"/>
              </a:ext>
            </a:extLst>
          </p:cNvPr>
          <p:cNvGrpSpPr/>
          <p:nvPr/>
        </p:nvGrpSpPr>
        <p:grpSpPr>
          <a:xfrm>
            <a:off x="2727443" y="1524002"/>
            <a:ext cx="6353175" cy="3667125"/>
            <a:chOff x="2727441" y="1524000"/>
            <a:chExt cx="6353175" cy="3667125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6F7E75FF-5241-C043-86B5-77A6AB73D5B8}"/>
                </a:ext>
              </a:extLst>
            </p:cNvPr>
            <p:cNvGrpSpPr/>
            <p:nvPr/>
          </p:nvGrpSpPr>
          <p:grpSpPr>
            <a:xfrm>
              <a:off x="3305037" y="1524000"/>
              <a:ext cx="5053584" cy="3667125"/>
              <a:chOff x="3305037" y="1524000"/>
              <a:chExt cx="5053584" cy="3667125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F0DEF61A-0865-774E-83D7-BB5D53D572C3}"/>
                  </a:ext>
                </a:extLst>
              </p:cNvPr>
              <p:cNvSpPr/>
              <p:nvPr/>
            </p:nvSpPr>
            <p:spPr>
              <a:xfrm>
                <a:off x="3305037" y="1524000"/>
                <a:ext cx="9525" cy="3667125"/>
              </a:xfrm>
              <a:custGeom>
                <a:avLst/>
                <a:gdLst>
                  <a:gd name="connsiteX0" fmla="*/ 144 w 9525"/>
                  <a:gd name="connsiteY0" fmla="*/ 0 h 3667125"/>
                  <a:gd name="connsiteX1" fmla="*/ 144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144" y="0"/>
                    </a:moveTo>
                    <a:lnTo>
                      <a:pt x="144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145591CE-E91A-F346-AC06-D40ADF90EB1D}"/>
                  </a:ext>
                </a:extLst>
              </p:cNvPr>
              <p:cNvSpPr/>
              <p:nvPr/>
            </p:nvSpPr>
            <p:spPr>
              <a:xfrm>
                <a:off x="4026936" y="1524000"/>
                <a:ext cx="9525" cy="3667125"/>
              </a:xfrm>
              <a:custGeom>
                <a:avLst/>
                <a:gdLst>
                  <a:gd name="connsiteX0" fmla="*/ 219 w 9525"/>
                  <a:gd name="connsiteY0" fmla="*/ 0 h 3667125"/>
                  <a:gd name="connsiteX1" fmla="*/ 219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219" y="0"/>
                    </a:moveTo>
                    <a:lnTo>
                      <a:pt x="219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F18386D8-C86C-9046-9F56-FE9513A1C0B2}"/>
                  </a:ext>
                </a:extLst>
              </p:cNvPr>
              <p:cNvSpPr/>
              <p:nvPr/>
            </p:nvSpPr>
            <p:spPr>
              <a:xfrm>
                <a:off x="4748931" y="1524000"/>
                <a:ext cx="9525" cy="3667125"/>
              </a:xfrm>
              <a:custGeom>
                <a:avLst/>
                <a:gdLst>
                  <a:gd name="connsiteX0" fmla="*/ 295 w 9525"/>
                  <a:gd name="connsiteY0" fmla="*/ 0 h 3667125"/>
                  <a:gd name="connsiteX1" fmla="*/ 295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295" y="0"/>
                    </a:moveTo>
                    <a:lnTo>
                      <a:pt x="295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EC515C7C-E474-C844-877A-821B5B0770E8}"/>
                  </a:ext>
                </a:extLst>
              </p:cNvPr>
              <p:cNvSpPr/>
              <p:nvPr/>
            </p:nvSpPr>
            <p:spPr>
              <a:xfrm>
                <a:off x="5470831" y="1524000"/>
                <a:ext cx="9525" cy="3667125"/>
              </a:xfrm>
              <a:custGeom>
                <a:avLst/>
                <a:gdLst>
                  <a:gd name="connsiteX0" fmla="*/ 371 w 9525"/>
                  <a:gd name="connsiteY0" fmla="*/ 0 h 3667125"/>
                  <a:gd name="connsiteX1" fmla="*/ 371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371" y="0"/>
                    </a:moveTo>
                    <a:lnTo>
                      <a:pt x="371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DB68CCB9-C286-FF49-B77B-A56E961CBDB4}"/>
                  </a:ext>
                </a:extLst>
              </p:cNvPr>
              <p:cNvSpPr/>
              <p:nvPr/>
            </p:nvSpPr>
            <p:spPr>
              <a:xfrm>
                <a:off x="6192826" y="1524000"/>
                <a:ext cx="9525" cy="3667125"/>
              </a:xfrm>
              <a:custGeom>
                <a:avLst/>
                <a:gdLst>
                  <a:gd name="connsiteX0" fmla="*/ 447 w 9525"/>
                  <a:gd name="connsiteY0" fmla="*/ 0 h 3667125"/>
                  <a:gd name="connsiteX1" fmla="*/ 447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447" y="0"/>
                    </a:moveTo>
                    <a:lnTo>
                      <a:pt x="447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8E38E808-26F3-AB46-A7C1-E0E09F48D2DF}"/>
                  </a:ext>
                </a:extLst>
              </p:cNvPr>
              <p:cNvSpPr/>
              <p:nvPr/>
            </p:nvSpPr>
            <p:spPr>
              <a:xfrm>
                <a:off x="6914726" y="1524000"/>
                <a:ext cx="9525" cy="3667125"/>
              </a:xfrm>
              <a:custGeom>
                <a:avLst/>
                <a:gdLst>
                  <a:gd name="connsiteX0" fmla="*/ 523 w 9525"/>
                  <a:gd name="connsiteY0" fmla="*/ 0 h 3667125"/>
                  <a:gd name="connsiteX1" fmla="*/ 523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523" y="0"/>
                    </a:moveTo>
                    <a:lnTo>
                      <a:pt x="523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DF5A870B-771D-0244-8F50-4C610B599D59}"/>
                  </a:ext>
                </a:extLst>
              </p:cNvPr>
              <p:cNvSpPr/>
              <p:nvPr/>
            </p:nvSpPr>
            <p:spPr>
              <a:xfrm>
                <a:off x="7636721" y="1524000"/>
                <a:ext cx="9525" cy="3667125"/>
              </a:xfrm>
              <a:custGeom>
                <a:avLst/>
                <a:gdLst>
                  <a:gd name="connsiteX0" fmla="*/ 598 w 9525"/>
                  <a:gd name="connsiteY0" fmla="*/ 0 h 3667125"/>
                  <a:gd name="connsiteX1" fmla="*/ 598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598" y="0"/>
                    </a:moveTo>
                    <a:lnTo>
                      <a:pt x="598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CD8B41F3-0AFD-274F-A1C4-423DC576942B}"/>
                  </a:ext>
                </a:extLst>
              </p:cNvPr>
              <p:cNvSpPr/>
              <p:nvPr/>
            </p:nvSpPr>
            <p:spPr>
              <a:xfrm>
                <a:off x="8358621" y="1524000"/>
                <a:ext cx="9525" cy="3667125"/>
              </a:xfrm>
              <a:custGeom>
                <a:avLst/>
                <a:gdLst>
                  <a:gd name="connsiteX0" fmla="*/ 674 w 9525"/>
                  <a:gd name="connsiteY0" fmla="*/ 0 h 3667125"/>
                  <a:gd name="connsiteX1" fmla="*/ 674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674" y="0"/>
                    </a:moveTo>
                    <a:lnTo>
                      <a:pt x="674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grpSp>
          <p:nvGrpSpPr>
            <p:cNvPr id="17" name="Graphic 2">
              <a:extLst>
                <a:ext uri="{FF2B5EF4-FFF2-40B4-BE49-F238E27FC236}">
                  <a16:creationId xmlns:a16="http://schemas.microsoft.com/office/drawing/2014/main" id="{488ABCC9-5757-3A43-8905-52F2895AF0E4}"/>
                </a:ext>
              </a:extLst>
            </p:cNvPr>
            <p:cNvGrpSpPr/>
            <p:nvPr/>
          </p:nvGrpSpPr>
          <p:grpSpPr>
            <a:xfrm>
              <a:off x="2727441" y="1560290"/>
              <a:ext cx="6353175" cy="3267741"/>
              <a:chOff x="2727441" y="1560290"/>
              <a:chExt cx="6353175" cy="3267741"/>
            </a:xfrm>
            <a:solidFill>
              <a:srgbClr val="000000"/>
            </a:solidFill>
          </p:grpSpPr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4A18130D-C3D7-9549-96AE-E69E5A9B7DDC}"/>
                  </a:ext>
                </a:extLst>
              </p:cNvPr>
              <p:cNvSpPr/>
              <p:nvPr/>
            </p:nvSpPr>
            <p:spPr>
              <a:xfrm>
                <a:off x="2727441" y="4828032"/>
                <a:ext cx="6353175" cy="9525"/>
              </a:xfrm>
              <a:custGeom>
                <a:avLst/>
                <a:gdLst>
                  <a:gd name="connsiteX0" fmla="*/ 0 w 6353175"/>
                  <a:gd name="connsiteY0" fmla="*/ 397 h 9525"/>
                  <a:gd name="connsiteX1" fmla="*/ 6353175 w 6353175"/>
                  <a:gd name="connsiteY1" fmla="*/ 39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97"/>
                    </a:moveTo>
                    <a:lnTo>
                      <a:pt x="6353175" y="39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F49E9CC9-2961-A347-9856-B37159BE9D57}"/>
                  </a:ext>
                </a:extLst>
              </p:cNvPr>
              <p:cNvSpPr/>
              <p:nvPr/>
            </p:nvSpPr>
            <p:spPr>
              <a:xfrm>
                <a:off x="2727441" y="4464939"/>
                <a:ext cx="6353175" cy="9525"/>
              </a:xfrm>
              <a:custGeom>
                <a:avLst/>
                <a:gdLst>
                  <a:gd name="connsiteX0" fmla="*/ 0 w 6353175"/>
                  <a:gd name="connsiteY0" fmla="*/ 359 h 9525"/>
                  <a:gd name="connsiteX1" fmla="*/ 6353175 w 6353175"/>
                  <a:gd name="connsiteY1" fmla="*/ 35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59"/>
                    </a:moveTo>
                    <a:lnTo>
                      <a:pt x="6353175" y="35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640BBB65-B107-4A47-9A6E-7DBED885EA17}"/>
                  </a:ext>
                </a:extLst>
              </p:cNvPr>
              <p:cNvSpPr/>
              <p:nvPr/>
            </p:nvSpPr>
            <p:spPr>
              <a:xfrm>
                <a:off x="2727441" y="4101846"/>
                <a:ext cx="6353175" cy="9525"/>
              </a:xfrm>
              <a:custGeom>
                <a:avLst/>
                <a:gdLst>
                  <a:gd name="connsiteX0" fmla="*/ 0 w 6353175"/>
                  <a:gd name="connsiteY0" fmla="*/ 321 h 9525"/>
                  <a:gd name="connsiteX1" fmla="*/ 6353175 w 6353175"/>
                  <a:gd name="connsiteY1" fmla="*/ 32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21"/>
                    </a:moveTo>
                    <a:lnTo>
                      <a:pt x="6353175" y="32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2B030929-735C-294F-87E7-93E9B45918C1}"/>
                  </a:ext>
                </a:extLst>
              </p:cNvPr>
              <p:cNvSpPr/>
              <p:nvPr/>
            </p:nvSpPr>
            <p:spPr>
              <a:xfrm>
                <a:off x="2727441" y="3738753"/>
                <a:ext cx="6353175" cy="9525"/>
              </a:xfrm>
              <a:custGeom>
                <a:avLst/>
                <a:gdLst>
                  <a:gd name="connsiteX0" fmla="*/ 0 w 6353175"/>
                  <a:gd name="connsiteY0" fmla="*/ 283 h 9525"/>
                  <a:gd name="connsiteX1" fmla="*/ 6353175 w 6353175"/>
                  <a:gd name="connsiteY1" fmla="*/ 28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83"/>
                    </a:moveTo>
                    <a:lnTo>
                      <a:pt x="6353175" y="28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E448EAB7-341F-904F-B3EE-B9F1C3B61542}"/>
                  </a:ext>
                </a:extLst>
              </p:cNvPr>
              <p:cNvSpPr/>
              <p:nvPr/>
            </p:nvSpPr>
            <p:spPr>
              <a:xfrm>
                <a:off x="2727441" y="3375755"/>
                <a:ext cx="6353175" cy="9525"/>
              </a:xfrm>
              <a:custGeom>
                <a:avLst/>
                <a:gdLst>
                  <a:gd name="connsiteX0" fmla="*/ 0 w 6353175"/>
                  <a:gd name="connsiteY0" fmla="*/ 244 h 9525"/>
                  <a:gd name="connsiteX1" fmla="*/ 6353175 w 6353175"/>
                  <a:gd name="connsiteY1" fmla="*/ 24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44"/>
                    </a:moveTo>
                    <a:lnTo>
                      <a:pt x="6353175" y="24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866E84B5-52BE-F847-9FCF-C2356B40A05F}"/>
                  </a:ext>
                </a:extLst>
              </p:cNvPr>
              <p:cNvSpPr/>
              <p:nvPr/>
            </p:nvSpPr>
            <p:spPr>
              <a:xfrm>
                <a:off x="2727441" y="3012662"/>
                <a:ext cx="6353175" cy="9525"/>
              </a:xfrm>
              <a:custGeom>
                <a:avLst/>
                <a:gdLst>
                  <a:gd name="connsiteX0" fmla="*/ 0 w 6353175"/>
                  <a:gd name="connsiteY0" fmla="*/ 206 h 9525"/>
                  <a:gd name="connsiteX1" fmla="*/ 6353175 w 6353175"/>
                  <a:gd name="connsiteY1" fmla="*/ 20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06"/>
                    </a:moveTo>
                    <a:lnTo>
                      <a:pt x="6353175" y="20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0A6978DA-58CE-5F41-AE50-49D895C26668}"/>
                  </a:ext>
                </a:extLst>
              </p:cNvPr>
              <p:cNvSpPr/>
              <p:nvPr/>
            </p:nvSpPr>
            <p:spPr>
              <a:xfrm>
                <a:off x="2727441" y="2649569"/>
                <a:ext cx="6353175" cy="9525"/>
              </a:xfrm>
              <a:custGeom>
                <a:avLst/>
                <a:gdLst>
                  <a:gd name="connsiteX0" fmla="*/ 0 w 6353175"/>
                  <a:gd name="connsiteY0" fmla="*/ 168 h 9525"/>
                  <a:gd name="connsiteX1" fmla="*/ 6353175 w 6353175"/>
                  <a:gd name="connsiteY1" fmla="*/ 16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68"/>
                    </a:moveTo>
                    <a:lnTo>
                      <a:pt x="6353175" y="16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DA3C5A4D-D838-CA45-BC38-41A0F82037FA}"/>
                  </a:ext>
                </a:extLst>
              </p:cNvPr>
              <p:cNvSpPr/>
              <p:nvPr/>
            </p:nvSpPr>
            <p:spPr>
              <a:xfrm>
                <a:off x="2727441" y="2286476"/>
                <a:ext cx="6353175" cy="9525"/>
              </a:xfrm>
              <a:custGeom>
                <a:avLst/>
                <a:gdLst>
                  <a:gd name="connsiteX0" fmla="*/ 0 w 6353175"/>
                  <a:gd name="connsiteY0" fmla="*/ 130 h 9525"/>
                  <a:gd name="connsiteX1" fmla="*/ 6353175 w 6353175"/>
                  <a:gd name="connsiteY1" fmla="*/ 13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30"/>
                    </a:moveTo>
                    <a:lnTo>
                      <a:pt x="6353175" y="13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27B72BD8-2867-544E-B8C2-010F9AB19D78}"/>
                  </a:ext>
                </a:extLst>
              </p:cNvPr>
              <p:cNvSpPr/>
              <p:nvPr/>
            </p:nvSpPr>
            <p:spPr>
              <a:xfrm>
                <a:off x="2727441" y="1923383"/>
                <a:ext cx="6353175" cy="9525"/>
              </a:xfrm>
              <a:custGeom>
                <a:avLst/>
                <a:gdLst>
                  <a:gd name="connsiteX0" fmla="*/ 0 w 6353175"/>
                  <a:gd name="connsiteY0" fmla="*/ 92 h 9525"/>
                  <a:gd name="connsiteX1" fmla="*/ 6353175 w 6353175"/>
                  <a:gd name="connsiteY1" fmla="*/ 9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92"/>
                    </a:moveTo>
                    <a:lnTo>
                      <a:pt x="6353175" y="9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5ADB7ECE-3148-234F-8538-794CEB016EF3}"/>
                  </a:ext>
                </a:extLst>
              </p:cNvPr>
              <p:cNvSpPr/>
              <p:nvPr/>
            </p:nvSpPr>
            <p:spPr>
              <a:xfrm>
                <a:off x="2727441" y="1560290"/>
                <a:ext cx="6353175" cy="9525"/>
              </a:xfrm>
              <a:custGeom>
                <a:avLst/>
                <a:gdLst>
                  <a:gd name="connsiteX0" fmla="*/ 0 w 6353175"/>
                  <a:gd name="connsiteY0" fmla="*/ 54 h 9525"/>
                  <a:gd name="connsiteX1" fmla="*/ 6353175 w 6353175"/>
                  <a:gd name="connsiteY1" fmla="*/ 5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54"/>
                    </a:moveTo>
                    <a:lnTo>
                      <a:pt x="6353175" y="5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</p:grpSp>
      <p:sp>
        <p:nvSpPr>
          <p:cNvPr id="28" name="Freeform 27">
            <a:extLst>
              <a:ext uri="{FF2B5EF4-FFF2-40B4-BE49-F238E27FC236}">
                <a16:creationId xmlns:a16="http://schemas.microsoft.com/office/drawing/2014/main" id="{84B7F03F-4531-A04E-BC98-CCA36E27C7B9}"/>
              </a:ext>
            </a:extLst>
          </p:cNvPr>
          <p:cNvSpPr/>
          <p:nvPr/>
        </p:nvSpPr>
        <p:spPr>
          <a:xfrm>
            <a:off x="2727443" y="5191127"/>
            <a:ext cx="6353175" cy="9525"/>
          </a:xfrm>
          <a:custGeom>
            <a:avLst/>
            <a:gdLst>
              <a:gd name="connsiteX0" fmla="*/ 0 w 6353175"/>
              <a:gd name="connsiteY0" fmla="*/ 435 h 9525"/>
              <a:gd name="connsiteX1" fmla="*/ 6353175 w 6353175"/>
              <a:gd name="connsiteY1" fmla="*/ 43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3175" h="9525">
                <a:moveTo>
                  <a:pt x="0" y="435"/>
                </a:moveTo>
                <a:lnTo>
                  <a:pt x="6353175" y="435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9960805D-865C-9847-99C2-0EA87072B541}"/>
              </a:ext>
            </a:extLst>
          </p:cNvPr>
          <p:cNvSpPr/>
          <p:nvPr/>
        </p:nvSpPr>
        <p:spPr>
          <a:xfrm>
            <a:off x="1936868" y="1047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AE7531D3-638F-D348-A82A-C1653343E56E}"/>
              </a:ext>
            </a:extLst>
          </p:cNvPr>
          <p:cNvSpPr/>
          <p:nvPr/>
        </p:nvSpPr>
        <p:spPr>
          <a:xfrm>
            <a:off x="1936868" y="1047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DF88D997-C7A4-4C4A-AACD-3522CA76FF74}"/>
              </a:ext>
            </a:extLst>
          </p:cNvPr>
          <p:cNvSpPr/>
          <p:nvPr/>
        </p:nvSpPr>
        <p:spPr>
          <a:xfrm>
            <a:off x="2727443" y="4813934"/>
            <a:ext cx="6353175" cy="323278"/>
          </a:xfrm>
          <a:custGeom>
            <a:avLst/>
            <a:gdLst>
              <a:gd name="connsiteX0" fmla="*/ 83 w 6353175"/>
              <a:gd name="connsiteY0" fmla="*/ 323329 h 323278"/>
              <a:gd name="connsiteX1" fmla="*/ 192583 w 6353175"/>
              <a:gd name="connsiteY1" fmla="*/ 268274 h 323278"/>
              <a:gd name="connsiteX2" fmla="*/ 256782 w 6353175"/>
              <a:gd name="connsiteY2" fmla="*/ 253129 h 323278"/>
              <a:gd name="connsiteX3" fmla="*/ 449282 w 6353175"/>
              <a:gd name="connsiteY3" fmla="*/ 217411 h 323278"/>
              <a:gd name="connsiteX4" fmla="*/ 513481 w 6353175"/>
              <a:gd name="connsiteY4" fmla="*/ 207790 h 323278"/>
              <a:gd name="connsiteX5" fmla="*/ 770179 w 6353175"/>
              <a:gd name="connsiteY5" fmla="*/ 177596 h 323278"/>
              <a:gd name="connsiteX6" fmla="*/ 834378 w 6353175"/>
              <a:gd name="connsiteY6" fmla="*/ 171595 h 323278"/>
              <a:gd name="connsiteX7" fmla="*/ 1283577 w 6353175"/>
              <a:gd name="connsiteY7" fmla="*/ 139972 h 323278"/>
              <a:gd name="connsiteX8" fmla="*/ 1347680 w 6353175"/>
              <a:gd name="connsiteY8" fmla="*/ 136353 h 323278"/>
              <a:gd name="connsiteX9" fmla="*/ 1989475 w 6353175"/>
              <a:gd name="connsiteY9" fmla="*/ 108635 h 323278"/>
              <a:gd name="connsiteX10" fmla="*/ 2053673 w 6353175"/>
              <a:gd name="connsiteY10" fmla="*/ 106349 h 323278"/>
              <a:gd name="connsiteX11" fmla="*/ 3401270 w 6353175"/>
              <a:gd name="connsiteY11" fmla="*/ 67201 h 323278"/>
              <a:gd name="connsiteX12" fmla="*/ 3465469 w 6353175"/>
              <a:gd name="connsiteY12" fmla="*/ 65582 h 323278"/>
              <a:gd name="connsiteX13" fmla="*/ 6353258 w 6353175"/>
              <a:gd name="connsiteY13" fmla="*/ 50 h 323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353175" h="323278">
                <a:moveTo>
                  <a:pt x="83" y="323329"/>
                </a:moveTo>
                <a:lnTo>
                  <a:pt x="192583" y="268274"/>
                </a:lnTo>
                <a:lnTo>
                  <a:pt x="256782" y="253129"/>
                </a:lnTo>
                <a:lnTo>
                  <a:pt x="449282" y="217411"/>
                </a:lnTo>
                <a:lnTo>
                  <a:pt x="513481" y="207790"/>
                </a:lnTo>
                <a:lnTo>
                  <a:pt x="770179" y="177596"/>
                </a:lnTo>
                <a:lnTo>
                  <a:pt x="834378" y="171595"/>
                </a:lnTo>
                <a:lnTo>
                  <a:pt x="1283577" y="139972"/>
                </a:lnTo>
                <a:lnTo>
                  <a:pt x="1347680" y="136353"/>
                </a:lnTo>
                <a:lnTo>
                  <a:pt x="1989475" y="108635"/>
                </a:lnTo>
                <a:lnTo>
                  <a:pt x="2053673" y="106349"/>
                </a:lnTo>
                <a:lnTo>
                  <a:pt x="3401270" y="67201"/>
                </a:lnTo>
                <a:lnTo>
                  <a:pt x="3465469" y="65582"/>
                </a:lnTo>
                <a:lnTo>
                  <a:pt x="6353258" y="50"/>
                </a:lnTo>
              </a:path>
            </a:pathLst>
          </a:custGeom>
          <a:noFill/>
          <a:ln w="28575" cap="flat">
            <a:solidFill>
              <a:srgbClr val="C00000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687ADF80-7BE1-764F-AF56-4A10DA23AF14}"/>
              </a:ext>
            </a:extLst>
          </p:cNvPr>
          <p:cNvSpPr/>
          <p:nvPr/>
        </p:nvSpPr>
        <p:spPr>
          <a:xfrm>
            <a:off x="2727443" y="4442650"/>
            <a:ext cx="6353175" cy="661892"/>
          </a:xfrm>
          <a:custGeom>
            <a:avLst/>
            <a:gdLst>
              <a:gd name="connsiteX0" fmla="*/ 83 w 6353175"/>
              <a:gd name="connsiteY0" fmla="*/ 661942 h 661892"/>
              <a:gd name="connsiteX1" fmla="*/ 192583 w 6353175"/>
              <a:gd name="connsiteY1" fmla="*/ 554310 h 661892"/>
              <a:gd name="connsiteX2" fmla="*/ 256782 w 6353175"/>
              <a:gd name="connsiteY2" fmla="*/ 521830 h 661892"/>
              <a:gd name="connsiteX3" fmla="*/ 449282 w 6353175"/>
              <a:gd name="connsiteY3" fmla="*/ 437914 h 661892"/>
              <a:gd name="connsiteX4" fmla="*/ 513481 w 6353175"/>
              <a:gd name="connsiteY4" fmla="*/ 414483 h 661892"/>
              <a:gd name="connsiteX5" fmla="*/ 705981 w 6353175"/>
              <a:gd name="connsiteY5" fmla="*/ 355713 h 661892"/>
              <a:gd name="connsiteX6" fmla="*/ 770179 w 6353175"/>
              <a:gd name="connsiteY6" fmla="*/ 339426 h 661892"/>
              <a:gd name="connsiteX7" fmla="*/ 1026878 w 6353175"/>
              <a:gd name="connsiteY7" fmla="*/ 287038 h 661892"/>
              <a:gd name="connsiteX8" fmla="*/ 1091077 w 6353175"/>
              <a:gd name="connsiteY8" fmla="*/ 276084 h 661892"/>
              <a:gd name="connsiteX9" fmla="*/ 1411879 w 6353175"/>
              <a:gd name="connsiteY9" fmla="*/ 232746 h 661892"/>
              <a:gd name="connsiteX10" fmla="*/ 1476077 w 6353175"/>
              <a:gd name="connsiteY10" fmla="*/ 225697 h 661892"/>
              <a:gd name="connsiteX11" fmla="*/ 1989475 w 6353175"/>
              <a:gd name="connsiteY11" fmla="*/ 179501 h 661892"/>
              <a:gd name="connsiteX12" fmla="*/ 2053673 w 6353175"/>
              <a:gd name="connsiteY12" fmla="*/ 174929 h 661892"/>
              <a:gd name="connsiteX13" fmla="*/ 2759571 w 6353175"/>
              <a:gd name="connsiteY13" fmla="*/ 134733 h 661892"/>
              <a:gd name="connsiteX14" fmla="*/ 2823674 w 6353175"/>
              <a:gd name="connsiteY14" fmla="*/ 131685 h 661892"/>
              <a:gd name="connsiteX15" fmla="*/ 3914668 w 6353175"/>
              <a:gd name="connsiteY15" fmla="*/ 86632 h 661892"/>
              <a:gd name="connsiteX16" fmla="*/ 3978866 w 6353175"/>
              <a:gd name="connsiteY16" fmla="*/ 84251 h 661892"/>
              <a:gd name="connsiteX17" fmla="*/ 6353258 w 6353175"/>
              <a:gd name="connsiteY17" fmla="*/ 50 h 661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353175" h="661892">
                <a:moveTo>
                  <a:pt x="83" y="661942"/>
                </a:moveTo>
                <a:lnTo>
                  <a:pt x="192583" y="554310"/>
                </a:lnTo>
                <a:lnTo>
                  <a:pt x="256782" y="521830"/>
                </a:lnTo>
                <a:lnTo>
                  <a:pt x="449282" y="437914"/>
                </a:lnTo>
                <a:lnTo>
                  <a:pt x="513481" y="414483"/>
                </a:lnTo>
                <a:lnTo>
                  <a:pt x="705981" y="355713"/>
                </a:lnTo>
                <a:lnTo>
                  <a:pt x="770179" y="339426"/>
                </a:lnTo>
                <a:lnTo>
                  <a:pt x="1026878" y="287038"/>
                </a:lnTo>
                <a:lnTo>
                  <a:pt x="1091077" y="276084"/>
                </a:lnTo>
                <a:lnTo>
                  <a:pt x="1411879" y="232746"/>
                </a:lnTo>
                <a:lnTo>
                  <a:pt x="1476077" y="225697"/>
                </a:lnTo>
                <a:lnTo>
                  <a:pt x="1989475" y="179501"/>
                </a:lnTo>
                <a:lnTo>
                  <a:pt x="2053673" y="174929"/>
                </a:lnTo>
                <a:lnTo>
                  <a:pt x="2759571" y="134733"/>
                </a:lnTo>
                <a:lnTo>
                  <a:pt x="2823674" y="131685"/>
                </a:lnTo>
                <a:lnTo>
                  <a:pt x="3914668" y="86632"/>
                </a:lnTo>
                <a:lnTo>
                  <a:pt x="3978866" y="84251"/>
                </a:lnTo>
                <a:lnTo>
                  <a:pt x="6353258" y="50"/>
                </a:lnTo>
              </a:path>
            </a:pathLst>
          </a:custGeom>
          <a:noFill/>
          <a:ln w="190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2DDAD48D-FDD2-2548-B91A-9F983EEE71D3}"/>
              </a:ext>
            </a:extLst>
          </p:cNvPr>
          <p:cNvSpPr/>
          <p:nvPr/>
        </p:nvSpPr>
        <p:spPr>
          <a:xfrm>
            <a:off x="2727443" y="4099083"/>
            <a:ext cx="6353175" cy="1002696"/>
          </a:xfrm>
          <a:custGeom>
            <a:avLst/>
            <a:gdLst>
              <a:gd name="connsiteX0" fmla="*/ 83 w 6353175"/>
              <a:gd name="connsiteY0" fmla="*/ 1002747 h 1002696"/>
              <a:gd name="connsiteX1" fmla="*/ 577679 w 6353175"/>
              <a:gd name="connsiteY1" fmla="*/ 651370 h 1002696"/>
              <a:gd name="connsiteX2" fmla="*/ 641782 w 6353175"/>
              <a:gd name="connsiteY2" fmla="*/ 616127 h 1002696"/>
              <a:gd name="connsiteX3" fmla="*/ 834378 w 6353175"/>
              <a:gd name="connsiteY3" fmla="*/ 520782 h 1002696"/>
              <a:gd name="connsiteX4" fmla="*/ 898481 w 6353175"/>
              <a:gd name="connsiteY4" fmla="*/ 493159 h 1002696"/>
              <a:gd name="connsiteX5" fmla="*/ 1091077 w 6353175"/>
              <a:gd name="connsiteY5" fmla="*/ 422103 h 1002696"/>
              <a:gd name="connsiteX6" fmla="*/ 1155180 w 6353175"/>
              <a:gd name="connsiteY6" fmla="*/ 401910 h 1002696"/>
              <a:gd name="connsiteX7" fmla="*/ 1347680 w 6353175"/>
              <a:gd name="connsiteY7" fmla="*/ 349332 h 1002696"/>
              <a:gd name="connsiteX8" fmla="*/ 1411879 w 6353175"/>
              <a:gd name="connsiteY8" fmla="*/ 334282 h 1002696"/>
              <a:gd name="connsiteX9" fmla="*/ 1668577 w 6353175"/>
              <a:gd name="connsiteY9" fmla="*/ 281799 h 1002696"/>
              <a:gd name="connsiteX10" fmla="*/ 1732776 w 6353175"/>
              <a:gd name="connsiteY10" fmla="*/ 270655 h 1002696"/>
              <a:gd name="connsiteX11" fmla="*/ 2053673 w 6353175"/>
              <a:gd name="connsiteY11" fmla="*/ 223030 h 1002696"/>
              <a:gd name="connsiteX12" fmla="*/ 2117776 w 6353175"/>
              <a:gd name="connsiteY12" fmla="*/ 214553 h 1002696"/>
              <a:gd name="connsiteX13" fmla="*/ 2502872 w 6353175"/>
              <a:gd name="connsiteY13" fmla="*/ 170262 h 1002696"/>
              <a:gd name="connsiteX14" fmla="*/ 2566975 w 6353175"/>
              <a:gd name="connsiteY14" fmla="*/ 164071 h 1002696"/>
              <a:gd name="connsiteX15" fmla="*/ 3144571 w 6353175"/>
              <a:gd name="connsiteY15" fmla="*/ 117017 h 1002696"/>
              <a:gd name="connsiteX16" fmla="*/ 3208770 w 6353175"/>
              <a:gd name="connsiteY16" fmla="*/ 112540 h 1002696"/>
              <a:gd name="connsiteX17" fmla="*/ 3978866 w 6353175"/>
              <a:gd name="connsiteY17" fmla="*/ 66344 h 1002696"/>
              <a:gd name="connsiteX18" fmla="*/ 4042969 w 6353175"/>
              <a:gd name="connsiteY18" fmla="*/ 63105 h 1002696"/>
              <a:gd name="connsiteX19" fmla="*/ 4941463 w 6353175"/>
              <a:gd name="connsiteY19" fmla="*/ 27006 h 1002696"/>
              <a:gd name="connsiteX20" fmla="*/ 5005661 w 6353175"/>
              <a:gd name="connsiteY20" fmla="*/ 24910 h 1002696"/>
              <a:gd name="connsiteX21" fmla="*/ 5904060 w 6353175"/>
              <a:gd name="connsiteY21" fmla="*/ 2050 h 1002696"/>
              <a:gd name="connsiteX22" fmla="*/ 5968258 w 6353175"/>
              <a:gd name="connsiteY22" fmla="*/ 1764 h 1002696"/>
              <a:gd name="connsiteX23" fmla="*/ 6353258 w 6353175"/>
              <a:gd name="connsiteY23" fmla="*/ 50 h 1002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353175" h="1002696">
                <a:moveTo>
                  <a:pt x="83" y="1002747"/>
                </a:moveTo>
                <a:lnTo>
                  <a:pt x="577679" y="651370"/>
                </a:lnTo>
                <a:lnTo>
                  <a:pt x="641782" y="616127"/>
                </a:lnTo>
                <a:lnTo>
                  <a:pt x="834378" y="520782"/>
                </a:lnTo>
                <a:lnTo>
                  <a:pt x="898481" y="493159"/>
                </a:lnTo>
                <a:lnTo>
                  <a:pt x="1091077" y="422103"/>
                </a:lnTo>
                <a:lnTo>
                  <a:pt x="1155180" y="401910"/>
                </a:lnTo>
                <a:lnTo>
                  <a:pt x="1347680" y="349332"/>
                </a:lnTo>
                <a:lnTo>
                  <a:pt x="1411879" y="334282"/>
                </a:lnTo>
                <a:lnTo>
                  <a:pt x="1668577" y="281799"/>
                </a:lnTo>
                <a:lnTo>
                  <a:pt x="1732776" y="270655"/>
                </a:lnTo>
                <a:lnTo>
                  <a:pt x="2053673" y="223030"/>
                </a:lnTo>
                <a:lnTo>
                  <a:pt x="2117776" y="214553"/>
                </a:lnTo>
                <a:lnTo>
                  <a:pt x="2502872" y="170262"/>
                </a:lnTo>
                <a:lnTo>
                  <a:pt x="2566975" y="164071"/>
                </a:lnTo>
                <a:lnTo>
                  <a:pt x="3144571" y="117017"/>
                </a:lnTo>
                <a:lnTo>
                  <a:pt x="3208770" y="112540"/>
                </a:lnTo>
                <a:lnTo>
                  <a:pt x="3978866" y="66344"/>
                </a:lnTo>
                <a:lnTo>
                  <a:pt x="4042969" y="63105"/>
                </a:lnTo>
                <a:lnTo>
                  <a:pt x="4941463" y="27006"/>
                </a:lnTo>
                <a:lnTo>
                  <a:pt x="5005661" y="24910"/>
                </a:lnTo>
                <a:lnTo>
                  <a:pt x="5904060" y="2050"/>
                </a:lnTo>
                <a:lnTo>
                  <a:pt x="5968258" y="1764"/>
                </a:lnTo>
                <a:lnTo>
                  <a:pt x="6353258" y="50"/>
                </a:lnTo>
              </a:path>
            </a:pathLst>
          </a:custGeom>
          <a:noFill/>
          <a:ln w="190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0100CA45-5691-4040-8E0B-3C5D37E1B2D7}"/>
              </a:ext>
            </a:extLst>
          </p:cNvPr>
          <p:cNvSpPr/>
          <p:nvPr/>
        </p:nvSpPr>
        <p:spPr>
          <a:xfrm>
            <a:off x="2727443" y="3719607"/>
            <a:ext cx="6353175" cy="1382172"/>
          </a:xfrm>
          <a:custGeom>
            <a:avLst/>
            <a:gdLst>
              <a:gd name="connsiteX0" fmla="*/ 83 w 6353175"/>
              <a:gd name="connsiteY0" fmla="*/ 1382223 h 1382172"/>
              <a:gd name="connsiteX1" fmla="*/ 962680 w 6353175"/>
              <a:gd name="connsiteY1" fmla="*/ 790816 h 1382172"/>
              <a:gd name="connsiteX2" fmla="*/ 1026878 w 6353175"/>
              <a:gd name="connsiteY2" fmla="*/ 754430 h 1382172"/>
              <a:gd name="connsiteX3" fmla="*/ 1219378 w 6353175"/>
              <a:gd name="connsiteY3" fmla="*/ 654037 h 1382172"/>
              <a:gd name="connsiteX4" fmla="*/ 1283577 w 6353175"/>
              <a:gd name="connsiteY4" fmla="*/ 624128 h 1382172"/>
              <a:gd name="connsiteX5" fmla="*/ 1476077 w 6353175"/>
              <a:gd name="connsiteY5" fmla="*/ 544880 h 1382172"/>
              <a:gd name="connsiteX6" fmla="*/ 1540276 w 6353175"/>
              <a:gd name="connsiteY6" fmla="*/ 521639 h 1382172"/>
              <a:gd name="connsiteX7" fmla="*/ 1732776 w 6353175"/>
              <a:gd name="connsiteY7" fmla="*/ 461060 h 1382172"/>
              <a:gd name="connsiteX8" fmla="*/ 1796974 w 6353175"/>
              <a:gd name="connsiteY8" fmla="*/ 443058 h 1382172"/>
              <a:gd name="connsiteX9" fmla="*/ 2053673 w 6353175"/>
              <a:gd name="connsiteY9" fmla="*/ 380955 h 1382172"/>
              <a:gd name="connsiteX10" fmla="*/ 2117776 w 6353175"/>
              <a:gd name="connsiteY10" fmla="*/ 367143 h 1382172"/>
              <a:gd name="connsiteX11" fmla="*/ 2438674 w 6353175"/>
              <a:gd name="connsiteY11" fmla="*/ 307041 h 1382172"/>
              <a:gd name="connsiteX12" fmla="*/ 2502872 w 6353175"/>
              <a:gd name="connsiteY12" fmla="*/ 296468 h 1382172"/>
              <a:gd name="connsiteX13" fmla="*/ 2952071 w 6353175"/>
              <a:gd name="connsiteY13" fmla="*/ 230936 h 1382172"/>
              <a:gd name="connsiteX14" fmla="*/ 3016270 w 6353175"/>
              <a:gd name="connsiteY14" fmla="*/ 222745 h 1382172"/>
              <a:gd name="connsiteX15" fmla="*/ 3529667 w 6353175"/>
              <a:gd name="connsiteY15" fmla="*/ 167785 h 1382172"/>
              <a:gd name="connsiteX16" fmla="*/ 3593770 w 6353175"/>
              <a:gd name="connsiteY16" fmla="*/ 161785 h 1382172"/>
              <a:gd name="connsiteX17" fmla="*/ 4299668 w 6353175"/>
              <a:gd name="connsiteY17" fmla="*/ 103015 h 1382172"/>
              <a:gd name="connsiteX18" fmla="*/ 4363867 w 6353175"/>
              <a:gd name="connsiteY18" fmla="*/ 98253 h 1382172"/>
              <a:gd name="connsiteX19" fmla="*/ 5133963 w 6353175"/>
              <a:gd name="connsiteY19" fmla="*/ 48247 h 1382172"/>
              <a:gd name="connsiteX20" fmla="*/ 5198161 w 6353175"/>
              <a:gd name="connsiteY20" fmla="*/ 44722 h 1382172"/>
              <a:gd name="connsiteX21" fmla="*/ 5904060 w 6353175"/>
              <a:gd name="connsiteY21" fmla="*/ 13385 h 1382172"/>
              <a:gd name="connsiteX22" fmla="*/ 5968258 w 6353175"/>
              <a:gd name="connsiteY22" fmla="*/ 11385 h 1382172"/>
              <a:gd name="connsiteX23" fmla="*/ 6353258 w 6353175"/>
              <a:gd name="connsiteY23" fmla="*/ 50 h 1382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353175" h="1382172">
                <a:moveTo>
                  <a:pt x="83" y="1382223"/>
                </a:moveTo>
                <a:lnTo>
                  <a:pt x="962680" y="790816"/>
                </a:lnTo>
                <a:lnTo>
                  <a:pt x="1026878" y="754430"/>
                </a:lnTo>
                <a:lnTo>
                  <a:pt x="1219378" y="654037"/>
                </a:lnTo>
                <a:lnTo>
                  <a:pt x="1283577" y="624128"/>
                </a:lnTo>
                <a:lnTo>
                  <a:pt x="1476077" y="544880"/>
                </a:lnTo>
                <a:lnTo>
                  <a:pt x="1540276" y="521639"/>
                </a:lnTo>
                <a:lnTo>
                  <a:pt x="1732776" y="461060"/>
                </a:lnTo>
                <a:lnTo>
                  <a:pt x="1796974" y="443058"/>
                </a:lnTo>
                <a:lnTo>
                  <a:pt x="2053673" y="380955"/>
                </a:lnTo>
                <a:lnTo>
                  <a:pt x="2117776" y="367143"/>
                </a:lnTo>
                <a:lnTo>
                  <a:pt x="2438674" y="307041"/>
                </a:lnTo>
                <a:lnTo>
                  <a:pt x="2502872" y="296468"/>
                </a:lnTo>
                <a:lnTo>
                  <a:pt x="2952071" y="230936"/>
                </a:lnTo>
                <a:lnTo>
                  <a:pt x="3016270" y="222745"/>
                </a:lnTo>
                <a:lnTo>
                  <a:pt x="3529667" y="167785"/>
                </a:lnTo>
                <a:lnTo>
                  <a:pt x="3593770" y="161785"/>
                </a:lnTo>
                <a:lnTo>
                  <a:pt x="4299668" y="103015"/>
                </a:lnTo>
                <a:lnTo>
                  <a:pt x="4363867" y="98253"/>
                </a:lnTo>
                <a:lnTo>
                  <a:pt x="5133963" y="48247"/>
                </a:lnTo>
                <a:lnTo>
                  <a:pt x="5198161" y="44722"/>
                </a:lnTo>
                <a:lnTo>
                  <a:pt x="5904060" y="13385"/>
                </a:lnTo>
                <a:lnTo>
                  <a:pt x="5968258" y="11385"/>
                </a:lnTo>
                <a:lnTo>
                  <a:pt x="6353258" y="50"/>
                </a:lnTo>
              </a:path>
            </a:pathLst>
          </a:custGeom>
          <a:noFill/>
          <a:ln w="190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53546460-6E41-9749-B559-AC7F83D4047B}"/>
              </a:ext>
            </a:extLst>
          </p:cNvPr>
          <p:cNvSpPr/>
          <p:nvPr/>
        </p:nvSpPr>
        <p:spPr>
          <a:xfrm>
            <a:off x="2727443" y="3361658"/>
            <a:ext cx="6353175" cy="1740122"/>
          </a:xfrm>
          <a:custGeom>
            <a:avLst/>
            <a:gdLst>
              <a:gd name="connsiteX0" fmla="*/ 83 w 6353175"/>
              <a:gd name="connsiteY0" fmla="*/ 1740172 h 1740122"/>
              <a:gd name="connsiteX1" fmla="*/ 1411879 w 6353175"/>
              <a:gd name="connsiteY1" fmla="*/ 871111 h 1740122"/>
              <a:gd name="connsiteX2" fmla="*/ 1476077 w 6353175"/>
              <a:gd name="connsiteY2" fmla="*/ 834440 h 1740122"/>
              <a:gd name="connsiteX3" fmla="*/ 1732776 w 6353175"/>
              <a:gd name="connsiteY3" fmla="*/ 700328 h 1740122"/>
              <a:gd name="connsiteX4" fmla="*/ 1796974 w 6353175"/>
              <a:gd name="connsiteY4" fmla="*/ 670801 h 1740122"/>
              <a:gd name="connsiteX5" fmla="*/ 1989475 w 6353175"/>
              <a:gd name="connsiteY5" fmla="*/ 591838 h 1740122"/>
              <a:gd name="connsiteX6" fmla="*/ 2053673 w 6353175"/>
              <a:gd name="connsiteY6" fmla="*/ 568026 h 1740122"/>
              <a:gd name="connsiteX7" fmla="*/ 2310372 w 6353175"/>
              <a:gd name="connsiteY7" fmla="*/ 484396 h 1740122"/>
              <a:gd name="connsiteX8" fmla="*/ 2374475 w 6353175"/>
              <a:gd name="connsiteY8" fmla="*/ 466394 h 1740122"/>
              <a:gd name="connsiteX9" fmla="*/ 2631174 w 6353175"/>
              <a:gd name="connsiteY9" fmla="*/ 402291 h 1740122"/>
              <a:gd name="connsiteX10" fmla="*/ 2695372 w 6353175"/>
              <a:gd name="connsiteY10" fmla="*/ 388003 h 1740122"/>
              <a:gd name="connsiteX11" fmla="*/ 3080373 w 6353175"/>
              <a:gd name="connsiteY11" fmla="*/ 310946 h 1740122"/>
              <a:gd name="connsiteX12" fmla="*/ 3144571 w 6353175"/>
              <a:gd name="connsiteY12" fmla="*/ 299611 h 1740122"/>
              <a:gd name="connsiteX13" fmla="*/ 3593770 w 6353175"/>
              <a:gd name="connsiteY13" fmla="*/ 227888 h 1740122"/>
              <a:gd name="connsiteX14" fmla="*/ 3657969 w 6353175"/>
              <a:gd name="connsiteY14" fmla="*/ 218744 h 1740122"/>
              <a:gd name="connsiteX15" fmla="*/ 4171366 w 6353175"/>
              <a:gd name="connsiteY15" fmla="*/ 154069 h 1740122"/>
              <a:gd name="connsiteX16" fmla="*/ 4235565 w 6353175"/>
              <a:gd name="connsiteY16" fmla="*/ 146830 h 1740122"/>
              <a:gd name="connsiteX17" fmla="*/ 4877264 w 6353175"/>
              <a:gd name="connsiteY17" fmla="*/ 83489 h 1740122"/>
              <a:gd name="connsiteX18" fmla="*/ 4941463 w 6353175"/>
              <a:gd name="connsiteY18" fmla="*/ 77774 h 1740122"/>
              <a:gd name="connsiteX19" fmla="*/ 5711559 w 6353175"/>
              <a:gd name="connsiteY19" fmla="*/ 14814 h 1740122"/>
              <a:gd name="connsiteX20" fmla="*/ 5775662 w 6353175"/>
              <a:gd name="connsiteY20" fmla="*/ 12814 h 1740122"/>
              <a:gd name="connsiteX21" fmla="*/ 6353258 w 6353175"/>
              <a:gd name="connsiteY21" fmla="*/ 50 h 1740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353175" h="1740122">
                <a:moveTo>
                  <a:pt x="83" y="1740172"/>
                </a:moveTo>
                <a:lnTo>
                  <a:pt x="1411879" y="871111"/>
                </a:lnTo>
                <a:lnTo>
                  <a:pt x="1476077" y="834440"/>
                </a:lnTo>
                <a:lnTo>
                  <a:pt x="1732776" y="700328"/>
                </a:lnTo>
                <a:lnTo>
                  <a:pt x="1796974" y="670801"/>
                </a:lnTo>
                <a:lnTo>
                  <a:pt x="1989475" y="591838"/>
                </a:lnTo>
                <a:lnTo>
                  <a:pt x="2053673" y="568026"/>
                </a:lnTo>
                <a:lnTo>
                  <a:pt x="2310372" y="484396"/>
                </a:lnTo>
                <a:lnTo>
                  <a:pt x="2374475" y="466394"/>
                </a:lnTo>
                <a:lnTo>
                  <a:pt x="2631174" y="402291"/>
                </a:lnTo>
                <a:lnTo>
                  <a:pt x="2695372" y="388003"/>
                </a:lnTo>
                <a:lnTo>
                  <a:pt x="3080373" y="310946"/>
                </a:lnTo>
                <a:lnTo>
                  <a:pt x="3144571" y="299611"/>
                </a:lnTo>
                <a:lnTo>
                  <a:pt x="3593770" y="227888"/>
                </a:lnTo>
                <a:lnTo>
                  <a:pt x="3657969" y="218744"/>
                </a:lnTo>
                <a:lnTo>
                  <a:pt x="4171366" y="154069"/>
                </a:lnTo>
                <a:lnTo>
                  <a:pt x="4235565" y="146830"/>
                </a:lnTo>
                <a:lnTo>
                  <a:pt x="4877264" y="83489"/>
                </a:lnTo>
                <a:lnTo>
                  <a:pt x="4941463" y="77774"/>
                </a:lnTo>
                <a:lnTo>
                  <a:pt x="5711559" y="14814"/>
                </a:lnTo>
                <a:lnTo>
                  <a:pt x="5775662" y="12814"/>
                </a:lnTo>
                <a:lnTo>
                  <a:pt x="6353258" y="50"/>
                </a:lnTo>
              </a:path>
            </a:pathLst>
          </a:custGeom>
          <a:noFill/>
          <a:ln w="190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6D736A91-828B-8E4C-8E48-E89C8E4A109E}"/>
              </a:ext>
            </a:extLst>
          </p:cNvPr>
          <p:cNvSpPr/>
          <p:nvPr/>
        </p:nvSpPr>
        <p:spPr>
          <a:xfrm>
            <a:off x="2727443" y="3001994"/>
            <a:ext cx="6353175" cy="2099786"/>
          </a:xfrm>
          <a:custGeom>
            <a:avLst/>
            <a:gdLst>
              <a:gd name="connsiteX0" fmla="*/ 83 w 6353175"/>
              <a:gd name="connsiteY0" fmla="*/ 2099836 h 2099786"/>
              <a:gd name="connsiteX1" fmla="*/ 1861078 w 6353175"/>
              <a:gd name="connsiteY1" fmla="*/ 952169 h 2099786"/>
              <a:gd name="connsiteX2" fmla="*/ 1925276 w 6353175"/>
              <a:gd name="connsiteY2" fmla="*/ 914450 h 2099786"/>
              <a:gd name="connsiteX3" fmla="*/ 2181975 w 6353175"/>
              <a:gd name="connsiteY3" fmla="*/ 773671 h 2099786"/>
              <a:gd name="connsiteX4" fmla="*/ 2246173 w 6353175"/>
              <a:gd name="connsiteY4" fmla="*/ 741476 h 2099786"/>
              <a:gd name="connsiteX5" fmla="*/ 2438674 w 6353175"/>
              <a:gd name="connsiteY5" fmla="*/ 654608 h 2099786"/>
              <a:gd name="connsiteX6" fmla="*/ 2502872 w 6353175"/>
              <a:gd name="connsiteY6" fmla="*/ 628509 h 2099786"/>
              <a:gd name="connsiteX7" fmla="*/ 2759571 w 6353175"/>
              <a:gd name="connsiteY7" fmla="*/ 534403 h 2099786"/>
              <a:gd name="connsiteX8" fmla="*/ 2823674 w 6353175"/>
              <a:gd name="connsiteY8" fmla="*/ 513162 h 2099786"/>
              <a:gd name="connsiteX9" fmla="*/ 3080373 w 6353175"/>
              <a:gd name="connsiteY9" fmla="*/ 436486 h 2099786"/>
              <a:gd name="connsiteX10" fmla="*/ 3144571 w 6353175"/>
              <a:gd name="connsiteY10" fmla="*/ 419721 h 2099786"/>
              <a:gd name="connsiteX11" fmla="*/ 3465469 w 6353175"/>
              <a:gd name="connsiteY11" fmla="*/ 344093 h 2099786"/>
              <a:gd name="connsiteX12" fmla="*/ 3529667 w 6353175"/>
              <a:gd name="connsiteY12" fmla="*/ 330377 h 2099786"/>
              <a:gd name="connsiteX13" fmla="*/ 3978866 w 6353175"/>
              <a:gd name="connsiteY13" fmla="*/ 242842 h 2099786"/>
              <a:gd name="connsiteX14" fmla="*/ 4042969 w 6353175"/>
              <a:gd name="connsiteY14" fmla="*/ 231603 h 2099786"/>
              <a:gd name="connsiteX15" fmla="*/ 4556367 w 6353175"/>
              <a:gd name="connsiteY15" fmla="*/ 150926 h 2099786"/>
              <a:gd name="connsiteX16" fmla="*/ 4620565 w 6353175"/>
              <a:gd name="connsiteY16" fmla="*/ 141687 h 2099786"/>
              <a:gd name="connsiteX17" fmla="*/ 5198161 w 6353175"/>
              <a:gd name="connsiteY17" fmla="*/ 67487 h 2099786"/>
              <a:gd name="connsiteX18" fmla="*/ 5262265 w 6353175"/>
              <a:gd name="connsiteY18" fmla="*/ 60058 h 2099786"/>
              <a:gd name="connsiteX19" fmla="*/ 5711559 w 6353175"/>
              <a:gd name="connsiteY19" fmla="*/ 11575 h 2099786"/>
              <a:gd name="connsiteX20" fmla="*/ 5775662 w 6353175"/>
              <a:gd name="connsiteY20" fmla="*/ 9670 h 2099786"/>
              <a:gd name="connsiteX21" fmla="*/ 6353258 w 6353175"/>
              <a:gd name="connsiteY21" fmla="*/ 50 h 209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353175" h="2099786">
                <a:moveTo>
                  <a:pt x="83" y="2099836"/>
                </a:moveTo>
                <a:lnTo>
                  <a:pt x="1861078" y="952169"/>
                </a:lnTo>
                <a:lnTo>
                  <a:pt x="1925276" y="914450"/>
                </a:lnTo>
                <a:lnTo>
                  <a:pt x="2181975" y="773671"/>
                </a:lnTo>
                <a:lnTo>
                  <a:pt x="2246173" y="741476"/>
                </a:lnTo>
                <a:lnTo>
                  <a:pt x="2438674" y="654608"/>
                </a:lnTo>
                <a:lnTo>
                  <a:pt x="2502872" y="628509"/>
                </a:lnTo>
                <a:lnTo>
                  <a:pt x="2759571" y="534403"/>
                </a:lnTo>
                <a:lnTo>
                  <a:pt x="2823674" y="513162"/>
                </a:lnTo>
                <a:lnTo>
                  <a:pt x="3080373" y="436486"/>
                </a:lnTo>
                <a:lnTo>
                  <a:pt x="3144571" y="419721"/>
                </a:lnTo>
                <a:lnTo>
                  <a:pt x="3465469" y="344093"/>
                </a:lnTo>
                <a:lnTo>
                  <a:pt x="3529667" y="330377"/>
                </a:lnTo>
                <a:lnTo>
                  <a:pt x="3978866" y="242842"/>
                </a:lnTo>
                <a:lnTo>
                  <a:pt x="4042969" y="231603"/>
                </a:lnTo>
                <a:lnTo>
                  <a:pt x="4556367" y="150926"/>
                </a:lnTo>
                <a:lnTo>
                  <a:pt x="4620565" y="141687"/>
                </a:lnTo>
                <a:lnTo>
                  <a:pt x="5198161" y="67487"/>
                </a:lnTo>
                <a:lnTo>
                  <a:pt x="5262265" y="60058"/>
                </a:lnTo>
                <a:lnTo>
                  <a:pt x="5711559" y="11575"/>
                </a:lnTo>
                <a:lnTo>
                  <a:pt x="5775662" y="9670"/>
                </a:lnTo>
                <a:lnTo>
                  <a:pt x="6353258" y="50"/>
                </a:lnTo>
              </a:path>
            </a:pathLst>
          </a:custGeom>
          <a:noFill/>
          <a:ln w="190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6A6EAB26-F951-574C-9DF3-0D4121A8B95C}"/>
              </a:ext>
            </a:extLst>
          </p:cNvPr>
          <p:cNvSpPr/>
          <p:nvPr/>
        </p:nvSpPr>
        <p:spPr>
          <a:xfrm>
            <a:off x="2727443" y="2642616"/>
            <a:ext cx="6353175" cy="2459164"/>
          </a:xfrm>
          <a:custGeom>
            <a:avLst/>
            <a:gdLst>
              <a:gd name="connsiteX0" fmla="*/ 83 w 6353175"/>
              <a:gd name="connsiteY0" fmla="*/ 2459215 h 2459164"/>
              <a:gd name="connsiteX1" fmla="*/ 2374475 w 6353175"/>
              <a:gd name="connsiteY1" fmla="*/ 993603 h 2459164"/>
              <a:gd name="connsiteX2" fmla="*/ 2438674 w 6353175"/>
              <a:gd name="connsiteY2" fmla="*/ 955788 h 2459164"/>
              <a:gd name="connsiteX3" fmla="*/ 2759571 w 6353175"/>
              <a:gd name="connsiteY3" fmla="*/ 776528 h 2459164"/>
              <a:gd name="connsiteX4" fmla="*/ 2823674 w 6353175"/>
              <a:gd name="connsiteY4" fmla="*/ 743857 h 2459164"/>
              <a:gd name="connsiteX5" fmla="*/ 3080373 w 6353175"/>
              <a:gd name="connsiteY5" fmla="*/ 626509 h 2459164"/>
              <a:gd name="connsiteX6" fmla="*/ 3144571 w 6353175"/>
              <a:gd name="connsiteY6" fmla="*/ 600316 h 2459164"/>
              <a:gd name="connsiteX7" fmla="*/ 3401270 w 6353175"/>
              <a:gd name="connsiteY7" fmla="*/ 505256 h 2459164"/>
              <a:gd name="connsiteX8" fmla="*/ 3465469 w 6353175"/>
              <a:gd name="connsiteY8" fmla="*/ 483253 h 2459164"/>
              <a:gd name="connsiteX9" fmla="*/ 3786366 w 6353175"/>
              <a:gd name="connsiteY9" fmla="*/ 383336 h 2459164"/>
              <a:gd name="connsiteX10" fmla="*/ 3850469 w 6353175"/>
              <a:gd name="connsiteY10" fmla="*/ 365429 h 2459164"/>
              <a:gd name="connsiteX11" fmla="*/ 4171366 w 6353175"/>
              <a:gd name="connsiteY11" fmla="*/ 284847 h 2459164"/>
              <a:gd name="connsiteX12" fmla="*/ 4235565 w 6353175"/>
              <a:gd name="connsiteY12" fmla="*/ 270179 h 2459164"/>
              <a:gd name="connsiteX13" fmla="*/ 4684764 w 6353175"/>
              <a:gd name="connsiteY13" fmla="*/ 176834 h 2459164"/>
              <a:gd name="connsiteX14" fmla="*/ 4748963 w 6353175"/>
              <a:gd name="connsiteY14" fmla="*/ 164642 h 2459164"/>
              <a:gd name="connsiteX15" fmla="*/ 5262265 w 6353175"/>
              <a:gd name="connsiteY15" fmla="*/ 75488 h 2459164"/>
              <a:gd name="connsiteX16" fmla="*/ 5326463 w 6353175"/>
              <a:gd name="connsiteY16" fmla="*/ 65296 h 2459164"/>
              <a:gd name="connsiteX17" fmla="*/ 5711559 w 6353175"/>
              <a:gd name="connsiteY17" fmla="*/ 8242 h 2459164"/>
              <a:gd name="connsiteX18" fmla="*/ 5775662 w 6353175"/>
              <a:gd name="connsiteY18" fmla="*/ 6336 h 2459164"/>
              <a:gd name="connsiteX19" fmla="*/ 6353258 w 6353175"/>
              <a:gd name="connsiteY19" fmla="*/ 50 h 2459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353175" h="2459164">
                <a:moveTo>
                  <a:pt x="83" y="2459215"/>
                </a:moveTo>
                <a:lnTo>
                  <a:pt x="2374475" y="993603"/>
                </a:lnTo>
                <a:lnTo>
                  <a:pt x="2438674" y="955788"/>
                </a:lnTo>
                <a:lnTo>
                  <a:pt x="2759571" y="776528"/>
                </a:lnTo>
                <a:lnTo>
                  <a:pt x="2823674" y="743857"/>
                </a:lnTo>
                <a:lnTo>
                  <a:pt x="3080373" y="626509"/>
                </a:lnTo>
                <a:lnTo>
                  <a:pt x="3144571" y="600316"/>
                </a:lnTo>
                <a:lnTo>
                  <a:pt x="3401270" y="505256"/>
                </a:lnTo>
                <a:lnTo>
                  <a:pt x="3465469" y="483253"/>
                </a:lnTo>
                <a:lnTo>
                  <a:pt x="3786366" y="383336"/>
                </a:lnTo>
                <a:lnTo>
                  <a:pt x="3850469" y="365429"/>
                </a:lnTo>
                <a:lnTo>
                  <a:pt x="4171366" y="284847"/>
                </a:lnTo>
                <a:lnTo>
                  <a:pt x="4235565" y="270179"/>
                </a:lnTo>
                <a:lnTo>
                  <a:pt x="4684764" y="176834"/>
                </a:lnTo>
                <a:lnTo>
                  <a:pt x="4748963" y="164642"/>
                </a:lnTo>
                <a:lnTo>
                  <a:pt x="5262265" y="75488"/>
                </a:lnTo>
                <a:lnTo>
                  <a:pt x="5326463" y="65296"/>
                </a:lnTo>
                <a:lnTo>
                  <a:pt x="5711559" y="8242"/>
                </a:lnTo>
                <a:lnTo>
                  <a:pt x="5775662" y="6336"/>
                </a:lnTo>
                <a:lnTo>
                  <a:pt x="6353258" y="50"/>
                </a:lnTo>
              </a:path>
            </a:pathLst>
          </a:custGeom>
          <a:noFill/>
          <a:ln w="190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40EEE591-CE6B-B648-AC6F-81D3CFA9AB7F}"/>
              </a:ext>
            </a:extLst>
          </p:cNvPr>
          <p:cNvSpPr/>
          <p:nvPr/>
        </p:nvSpPr>
        <p:spPr>
          <a:xfrm>
            <a:off x="2727443" y="2282666"/>
            <a:ext cx="6353175" cy="2819114"/>
          </a:xfrm>
          <a:custGeom>
            <a:avLst/>
            <a:gdLst>
              <a:gd name="connsiteX0" fmla="*/ 83 w 6353175"/>
              <a:gd name="connsiteY0" fmla="*/ 2819164 h 2819114"/>
              <a:gd name="connsiteX1" fmla="*/ 2952071 w 6353175"/>
              <a:gd name="connsiteY1" fmla="*/ 995889 h 2819114"/>
              <a:gd name="connsiteX2" fmla="*/ 3016270 w 6353175"/>
              <a:gd name="connsiteY2" fmla="*/ 957694 h 2819114"/>
              <a:gd name="connsiteX3" fmla="*/ 3337072 w 6353175"/>
              <a:gd name="connsiteY3" fmla="*/ 773575 h 2819114"/>
              <a:gd name="connsiteX4" fmla="*/ 3401270 w 6353175"/>
              <a:gd name="connsiteY4" fmla="*/ 738999 h 2819114"/>
              <a:gd name="connsiteX5" fmla="*/ 3657969 w 6353175"/>
              <a:gd name="connsiteY5" fmla="*/ 611174 h 2819114"/>
              <a:gd name="connsiteX6" fmla="*/ 3722167 w 6353175"/>
              <a:gd name="connsiteY6" fmla="*/ 582123 h 2819114"/>
              <a:gd name="connsiteX7" fmla="*/ 3978866 w 6353175"/>
              <a:gd name="connsiteY7" fmla="*/ 476681 h 2819114"/>
              <a:gd name="connsiteX8" fmla="*/ 4042969 w 6353175"/>
              <a:gd name="connsiteY8" fmla="*/ 452869 h 2819114"/>
              <a:gd name="connsiteX9" fmla="*/ 4428065 w 6353175"/>
              <a:gd name="connsiteY9" fmla="*/ 320947 h 2819114"/>
              <a:gd name="connsiteX10" fmla="*/ 4492264 w 6353175"/>
              <a:gd name="connsiteY10" fmla="*/ 300754 h 2819114"/>
              <a:gd name="connsiteX11" fmla="*/ 4813066 w 6353175"/>
              <a:gd name="connsiteY11" fmla="*/ 208648 h 2819114"/>
              <a:gd name="connsiteX12" fmla="*/ 4877264 w 6353175"/>
              <a:gd name="connsiteY12" fmla="*/ 191598 h 2819114"/>
              <a:gd name="connsiteX13" fmla="*/ 5262265 w 6353175"/>
              <a:gd name="connsiteY13" fmla="*/ 98824 h 2819114"/>
              <a:gd name="connsiteX14" fmla="*/ 5326463 w 6353175"/>
              <a:gd name="connsiteY14" fmla="*/ 84537 h 2819114"/>
              <a:gd name="connsiteX15" fmla="*/ 5711559 w 6353175"/>
              <a:gd name="connsiteY15" fmla="*/ 5575 h 2819114"/>
              <a:gd name="connsiteX16" fmla="*/ 5775662 w 6353175"/>
              <a:gd name="connsiteY16" fmla="*/ 3479 h 2819114"/>
              <a:gd name="connsiteX17" fmla="*/ 6353258 w 6353175"/>
              <a:gd name="connsiteY17" fmla="*/ 50 h 2819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353175" h="2819114">
                <a:moveTo>
                  <a:pt x="83" y="2819164"/>
                </a:moveTo>
                <a:lnTo>
                  <a:pt x="2952071" y="995889"/>
                </a:lnTo>
                <a:lnTo>
                  <a:pt x="3016270" y="957694"/>
                </a:lnTo>
                <a:lnTo>
                  <a:pt x="3337072" y="773575"/>
                </a:lnTo>
                <a:lnTo>
                  <a:pt x="3401270" y="738999"/>
                </a:lnTo>
                <a:lnTo>
                  <a:pt x="3657969" y="611174"/>
                </a:lnTo>
                <a:lnTo>
                  <a:pt x="3722167" y="582123"/>
                </a:lnTo>
                <a:lnTo>
                  <a:pt x="3978866" y="476681"/>
                </a:lnTo>
                <a:lnTo>
                  <a:pt x="4042969" y="452869"/>
                </a:lnTo>
                <a:lnTo>
                  <a:pt x="4428065" y="320947"/>
                </a:lnTo>
                <a:lnTo>
                  <a:pt x="4492264" y="300754"/>
                </a:lnTo>
                <a:lnTo>
                  <a:pt x="4813066" y="208648"/>
                </a:lnTo>
                <a:lnTo>
                  <a:pt x="4877264" y="191598"/>
                </a:lnTo>
                <a:lnTo>
                  <a:pt x="5262265" y="98824"/>
                </a:lnTo>
                <a:lnTo>
                  <a:pt x="5326463" y="84537"/>
                </a:lnTo>
                <a:lnTo>
                  <a:pt x="5711559" y="5575"/>
                </a:lnTo>
                <a:lnTo>
                  <a:pt x="5775662" y="3479"/>
                </a:lnTo>
                <a:lnTo>
                  <a:pt x="6353258" y="50"/>
                </a:lnTo>
              </a:path>
            </a:pathLst>
          </a:custGeom>
          <a:noFill/>
          <a:ln w="190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9B5FE75-293B-4F4C-A051-DEF9D67FCCC5}"/>
              </a:ext>
            </a:extLst>
          </p:cNvPr>
          <p:cNvSpPr/>
          <p:nvPr/>
        </p:nvSpPr>
        <p:spPr>
          <a:xfrm>
            <a:off x="2727443" y="1922240"/>
            <a:ext cx="6353175" cy="3179540"/>
          </a:xfrm>
          <a:custGeom>
            <a:avLst/>
            <a:gdLst>
              <a:gd name="connsiteX0" fmla="*/ 83 w 6353175"/>
              <a:gd name="connsiteY0" fmla="*/ 3179590 h 3179540"/>
              <a:gd name="connsiteX1" fmla="*/ 3657969 w 6353175"/>
              <a:gd name="connsiteY1" fmla="*/ 918641 h 3179540"/>
              <a:gd name="connsiteX2" fmla="*/ 3722167 w 6353175"/>
              <a:gd name="connsiteY2" fmla="*/ 880255 h 3179540"/>
              <a:gd name="connsiteX3" fmla="*/ 4171366 w 6353175"/>
              <a:gd name="connsiteY3" fmla="*/ 620318 h 3179540"/>
              <a:gd name="connsiteX4" fmla="*/ 4235565 w 6353175"/>
              <a:gd name="connsiteY4" fmla="*/ 585647 h 3179540"/>
              <a:gd name="connsiteX5" fmla="*/ 4492264 w 6353175"/>
              <a:gd name="connsiteY5" fmla="*/ 454488 h 3179540"/>
              <a:gd name="connsiteX6" fmla="*/ 4556367 w 6353175"/>
              <a:gd name="connsiteY6" fmla="*/ 424198 h 3179540"/>
              <a:gd name="connsiteX7" fmla="*/ 4813066 w 6353175"/>
              <a:gd name="connsiteY7" fmla="*/ 312470 h 3179540"/>
              <a:gd name="connsiteX8" fmla="*/ 4877264 w 6353175"/>
              <a:gd name="connsiteY8" fmla="*/ 286943 h 3179540"/>
              <a:gd name="connsiteX9" fmla="*/ 5198161 w 6353175"/>
              <a:gd name="connsiteY9" fmla="*/ 168833 h 3179540"/>
              <a:gd name="connsiteX10" fmla="*/ 5262265 w 6353175"/>
              <a:gd name="connsiteY10" fmla="*/ 146830 h 3179540"/>
              <a:gd name="connsiteX11" fmla="*/ 5647361 w 6353175"/>
              <a:gd name="connsiteY11" fmla="*/ 22815 h 3179540"/>
              <a:gd name="connsiteX12" fmla="*/ 5711559 w 6353175"/>
              <a:gd name="connsiteY12" fmla="*/ 3860 h 3179540"/>
              <a:gd name="connsiteX13" fmla="*/ 5904060 w 6353175"/>
              <a:gd name="connsiteY13" fmla="*/ 907 h 3179540"/>
              <a:gd name="connsiteX14" fmla="*/ 5968258 w 6353175"/>
              <a:gd name="connsiteY14" fmla="*/ 717 h 3179540"/>
              <a:gd name="connsiteX15" fmla="*/ 6353258 w 6353175"/>
              <a:gd name="connsiteY15" fmla="*/ 50 h 3179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53175" h="3179540">
                <a:moveTo>
                  <a:pt x="83" y="3179590"/>
                </a:moveTo>
                <a:lnTo>
                  <a:pt x="3657969" y="918641"/>
                </a:lnTo>
                <a:lnTo>
                  <a:pt x="3722167" y="880255"/>
                </a:lnTo>
                <a:lnTo>
                  <a:pt x="4171366" y="620318"/>
                </a:lnTo>
                <a:lnTo>
                  <a:pt x="4235565" y="585647"/>
                </a:lnTo>
                <a:lnTo>
                  <a:pt x="4492264" y="454488"/>
                </a:lnTo>
                <a:lnTo>
                  <a:pt x="4556367" y="424198"/>
                </a:lnTo>
                <a:lnTo>
                  <a:pt x="4813066" y="312470"/>
                </a:lnTo>
                <a:lnTo>
                  <a:pt x="4877264" y="286943"/>
                </a:lnTo>
                <a:lnTo>
                  <a:pt x="5198161" y="168833"/>
                </a:lnTo>
                <a:lnTo>
                  <a:pt x="5262265" y="146830"/>
                </a:lnTo>
                <a:lnTo>
                  <a:pt x="5647361" y="22815"/>
                </a:lnTo>
                <a:lnTo>
                  <a:pt x="5711559" y="3860"/>
                </a:lnTo>
                <a:lnTo>
                  <a:pt x="5904060" y="907"/>
                </a:lnTo>
                <a:lnTo>
                  <a:pt x="5968258" y="717"/>
                </a:lnTo>
                <a:lnTo>
                  <a:pt x="6353258" y="50"/>
                </a:lnTo>
              </a:path>
            </a:pathLst>
          </a:custGeom>
          <a:noFill/>
          <a:ln w="28575" cap="flat">
            <a:solidFill>
              <a:schemeClr val="accent6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C84033B8-8246-3542-8FEB-AF12DDD5C0FE}"/>
              </a:ext>
            </a:extLst>
          </p:cNvPr>
          <p:cNvSpPr/>
          <p:nvPr/>
        </p:nvSpPr>
        <p:spPr>
          <a:xfrm>
            <a:off x="2727443" y="1560290"/>
            <a:ext cx="6353175" cy="3541490"/>
          </a:xfrm>
          <a:custGeom>
            <a:avLst/>
            <a:gdLst>
              <a:gd name="connsiteX0" fmla="*/ 83 w 6353175"/>
              <a:gd name="connsiteY0" fmla="*/ 3541540 h 3541490"/>
              <a:gd name="connsiteX1" fmla="*/ 5711559 w 6353175"/>
              <a:gd name="connsiteY1" fmla="*/ 5670 h 3541490"/>
              <a:gd name="connsiteX2" fmla="*/ 5775662 w 6353175"/>
              <a:gd name="connsiteY2" fmla="*/ 50 h 3541490"/>
              <a:gd name="connsiteX3" fmla="*/ 6353258 w 6353175"/>
              <a:gd name="connsiteY3" fmla="*/ 50 h 3541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53175" h="3541490">
                <a:moveTo>
                  <a:pt x="83" y="3541540"/>
                </a:moveTo>
                <a:lnTo>
                  <a:pt x="5711559" y="5670"/>
                </a:lnTo>
                <a:lnTo>
                  <a:pt x="5775662" y="50"/>
                </a:lnTo>
                <a:lnTo>
                  <a:pt x="6353258" y="50"/>
                </a:lnTo>
              </a:path>
            </a:pathLst>
          </a:custGeom>
          <a:noFill/>
          <a:ln w="38100" cap="flat">
            <a:solidFill>
              <a:srgbClr val="000000"/>
            </a:solidFill>
            <a:prstDash val="dash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59CCDB08-4584-A145-87AA-5F4DC761586A}"/>
              </a:ext>
            </a:extLst>
          </p:cNvPr>
          <p:cNvSpPr/>
          <p:nvPr/>
        </p:nvSpPr>
        <p:spPr>
          <a:xfrm>
            <a:off x="2727443" y="3877532"/>
            <a:ext cx="6353175" cy="1224248"/>
          </a:xfrm>
          <a:custGeom>
            <a:avLst/>
            <a:gdLst>
              <a:gd name="connsiteX0" fmla="*/ 83 w 6353175"/>
              <a:gd name="connsiteY0" fmla="*/ 1224298 h 1224248"/>
              <a:gd name="connsiteX1" fmla="*/ 705981 w 6353175"/>
              <a:gd name="connsiteY1" fmla="*/ 791863 h 1224248"/>
              <a:gd name="connsiteX2" fmla="*/ 770179 w 6353175"/>
              <a:gd name="connsiteY2" fmla="*/ 755668 h 1224248"/>
              <a:gd name="connsiteX3" fmla="*/ 962680 w 6353175"/>
              <a:gd name="connsiteY3" fmla="*/ 656799 h 1224248"/>
              <a:gd name="connsiteX4" fmla="*/ 1026878 w 6353175"/>
              <a:gd name="connsiteY4" fmla="*/ 627271 h 1224248"/>
              <a:gd name="connsiteX5" fmla="*/ 1219378 w 6353175"/>
              <a:gd name="connsiteY5" fmla="*/ 549166 h 1224248"/>
              <a:gd name="connsiteX6" fmla="*/ 1283577 w 6353175"/>
              <a:gd name="connsiteY6" fmla="*/ 526211 h 1224248"/>
              <a:gd name="connsiteX7" fmla="*/ 1476077 w 6353175"/>
              <a:gd name="connsiteY7" fmla="*/ 465156 h 1224248"/>
              <a:gd name="connsiteX8" fmla="*/ 1540276 w 6353175"/>
              <a:gd name="connsiteY8" fmla="*/ 447249 h 1224248"/>
              <a:gd name="connsiteX9" fmla="*/ 1796974 w 6353175"/>
              <a:gd name="connsiteY9" fmla="*/ 384670 h 1224248"/>
              <a:gd name="connsiteX10" fmla="*/ 1861078 w 6353175"/>
              <a:gd name="connsiteY10" fmla="*/ 370858 h 1224248"/>
              <a:gd name="connsiteX11" fmla="*/ 2181975 w 6353175"/>
              <a:gd name="connsiteY11" fmla="*/ 311422 h 1224248"/>
              <a:gd name="connsiteX12" fmla="*/ 2246173 w 6353175"/>
              <a:gd name="connsiteY12" fmla="*/ 301040 h 1224248"/>
              <a:gd name="connsiteX13" fmla="*/ 2631174 w 6353175"/>
              <a:gd name="connsiteY13" fmla="*/ 246652 h 1224248"/>
              <a:gd name="connsiteX14" fmla="*/ 2695372 w 6353175"/>
              <a:gd name="connsiteY14" fmla="*/ 238651 h 1224248"/>
              <a:gd name="connsiteX15" fmla="*/ 3208770 w 6353175"/>
              <a:gd name="connsiteY15" fmla="*/ 183406 h 1224248"/>
              <a:gd name="connsiteX16" fmla="*/ 3272968 w 6353175"/>
              <a:gd name="connsiteY16" fmla="*/ 177405 h 1224248"/>
              <a:gd name="connsiteX17" fmla="*/ 3978866 w 6353175"/>
              <a:gd name="connsiteY17" fmla="*/ 120351 h 1224248"/>
              <a:gd name="connsiteX18" fmla="*/ 4042969 w 6353175"/>
              <a:gd name="connsiteY18" fmla="*/ 115874 h 1224248"/>
              <a:gd name="connsiteX19" fmla="*/ 4877264 w 6353175"/>
              <a:gd name="connsiteY19" fmla="*/ 65582 h 1224248"/>
              <a:gd name="connsiteX20" fmla="*/ 4941463 w 6353175"/>
              <a:gd name="connsiteY20" fmla="*/ 62248 h 1224248"/>
              <a:gd name="connsiteX21" fmla="*/ 6032361 w 6353175"/>
              <a:gd name="connsiteY21" fmla="*/ 12433 h 1224248"/>
              <a:gd name="connsiteX22" fmla="*/ 6096559 w 6353175"/>
              <a:gd name="connsiteY22" fmla="*/ 9861 h 1224248"/>
              <a:gd name="connsiteX23" fmla="*/ 6353258 w 6353175"/>
              <a:gd name="connsiteY23" fmla="*/ 50 h 1224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353175" h="1224248">
                <a:moveTo>
                  <a:pt x="83" y="1224298"/>
                </a:moveTo>
                <a:lnTo>
                  <a:pt x="705981" y="791863"/>
                </a:lnTo>
                <a:lnTo>
                  <a:pt x="770179" y="755668"/>
                </a:lnTo>
                <a:lnTo>
                  <a:pt x="962680" y="656799"/>
                </a:lnTo>
                <a:lnTo>
                  <a:pt x="1026878" y="627271"/>
                </a:lnTo>
                <a:lnTo>
                  <a:pt x="1219378" y="549166"/>
                </a:lnTo>
                <a:lnTo>
                  <a:pt x="1283577" y="526211"/>
                </a:lnTo>
                <a:lnTo>
                  <a:pt x="1476077" y="465156"/>
                </a:lnTo>
                <a:lnTo>
                  <a:pt x="1540276" y="447249"/>
                </a:lnTo>
                <a:lnTo>
                  <a:pt x="1796974" y="384670"/>
                </a:lnTo>
                <a:lnTo>
                  <a:pt x="1861078" y="370858"/>
                </a:lnTo>
                <a:lnTo>
                  <a:pt x="2181975" y="311422"/>
                </a:lnTo>
                <a:lnTo>
                  <a:pt x="2246173" y="301040"/>
                </a:lnTo>
                <a:lnTo>
                  <a:pt x="2631174" y="246652"/>
                </a:lnTo>
                <a:lnTo>
                  <a:pt x="2695372" y="238651"/>
                </a:lnTo>
                <a:lnTo>
                  <a:pt x="3208770" y="183406"/>
                </a:lnTo>
                <a:lnTo>
                  <a:pt x="3272968" y="177405"/>
                </a:lnTo>
                <a:lnTo>
                  <a:pt x="3978866" y="120351"/>
                </a:lnTo>
                <a:lnTo>
                  <a:pt x="4042969" y="115874"/>
                </a:lnTo>
                <a:lnTo>
                  <a:pt x="4877264" y="65582"/>
                </a:lnTo>
                <a:lnTo>
                  <a:pt x="4941463" y="62248"/>
                </a:lnTo>
                <a:lnTo>
                  <a:pt x="6032361" y="12433"/>
                </a:lnTo>
                <a:lnTo>
                  <a:pt x="6096559" y="9861"/>
                </a:lnTo>
                <a:lnTo>
                  <a:pt x="6353258" y="50"/>
                </a:ln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0917FC4-26CF-7845-8A75-15B2F4B16449}"/>
              </a:ext>
            </a:extLst>
          </p:cNvPr>
          <p:cNvSpPr/>
          <p:nvPr/>
        </p:nvSpPr>
        <p:spPr>
          <a:xfrm>
            <a:off x="1936868" y="104775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093ADDED-3B76-CB4D-AE42-0114562179C0}"/>
              </a:ext>
            </a:extLst>
          </p:cNvPr>
          <p:cNvSpPr/>
          <p:nvPr/>
        </p:nvSpPr>
        <p:spPr>
          <a:xfrm>
            <a:off x="2717918" y="1524002"/>
            <a:ext cx="9525" cy="3667125"/>
          </a:xfrm>
          <a:custGeom>
            <a:avLst/>
            <a:gdLst>
              <a:gd name="connsiteX0" fmla="*/ 0 w 9525"/>
              <a:gd name="connsiteY0" fmla="*/ 0 h 3667125"/>
              <a:gd name="connsiteX1" fmla="*/ 0 w 9525"/>
              <a:gd name="connsiteY1" fmla="*/ 3667125 h 3667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667125">
                <a:moveTo>
                  <a:pt x="0" y="0"/>
                </a:moveTo>
                <a:lnTo>
                  <a:pt x="0" y="3667125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grpSp>
        <p:nvGrpSpPr>
          <p:cNvPr id="45" name="Graphic 2">
            <a:extLst>
              <a:ext uri="{FF2B5EF4-FFF2-40B4-BE49-F238E27FC236}">
                <a16:creationId xmlns:a16="http://schemas.microsoft.com/office/drawing/2014/main" id="{2E2E2620-D54B-F64F-BC99-CA009F748554}"/>
              </a:ext>
            </a:extLst>
          </p:cNvPr>
          <p:cNvGrpSpPr/>
          <p:nvPr/>
        </p:nvGrpSpPr>
        <p:grpSpPr>
          <a:xfrm>
            <a:off x="3085011" y="5145405"/>
            <a:ext cx="6192681" cy="311624"/>
            <a:chOff x="3085009" y="5145405"/>
            <a:chExt cx="6192681" cy="311624"/>
          </a:xfrm>
          <a:solidFill>
            <a:srgbClr val="2A3F5F"/>
          </a:solidFill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EE7BDC8-D3B2-3749-9E97-F2484BC99338}"/>
                </a:ext>
              </a:extLst>
            </p:cNvPr>
            <p:cNvSpPr txBox="1"/>
            <p:nvPr/>
          </p:nvSpPr>
          <p:spPr>
            <a:xfrm>
              <a:off x="3085009" y="5145405"/>
              <a:ext cx="41710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0.5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99D87D9-A134-504A-A9CD-A0F647CEA567}"/>
                </a:ext>
              </a:extLst>
            </p:cNvPr>
            <p:cNvSpPr txBox="1"/>
            <p:nvPr/>
          </p:nvSpPr>
          <p:spPr>
            <a:xfrm>
              <a:off x="3883109" y="514540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A3DF0D6-3724-1F4B-BB69-4FD3EE287049}"/>
                </a:ext>
              </a:extLst>
            </p:cNvPr>
            <p:cNvSpPr txBox="1"/>
            <p:nvPr/>
          </p:nvSpPr>
          <p:spPr>
            <a:xfrm>
              <a:off x="4528904" y="5145405"/>
              <a:ext cx="41710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1.5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D6F81DE-FBFD-734D-B733-BA1CDD4CB60E}"/>
                </a:ext>
              </a:extLst>
            </p:cNvPr>
            <p:cNvSpPr txBox="1"/>
            <p:nvPr/>
          </p:nvSpPr>
          <p:spPr>
            <a:xfrm>
              <a:off x="5327004" y="514540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098A258-E463-004E-BEAA-4B99C39B10E3}"/>
                </a:ext>
              </a:extLst>
            </p:cNvPr>
            <p:cNvSpPr txBox="1"/>
            <p:nvPr/>
          </p:nvSpPr>
          <p:spPr>
            <a:xfrm>
              <a:off x="5972799" y="5145405"/>
              <a:ext cx="41710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2.5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F9ACE82-F9BC-DC4C-8F8D-2C62C09028AE}"/>
                </a:ext>
              </a:extLst>
            </p:cNvPr>
            <p:cNvSpPr txBox="1"/>
            <p:nvPr/>
          </p:nvSpPr>
          <p:spPr>
            <a:xfrm>
              <a:off x="6770898" y="514540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211E415-1C7E-CE4E-AF19-A74D1A52D776}"/>
                </a:ext>
              </a:extLst>
            </p:cNvPr>
            <p:cNvSpPr txBox="1"/>
            <p:nvPr/>
          </p:nvSpPr>
          <p:spPr>
            <a:xfrm>
              <a:off x="7416693" y="5145405"/>
              <a:ext cx="41710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3.5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21F5004-CC12-0342-9D59-23D55715318A}"/>
                </a:ext>
              </a:extLst>
            </p:cNvPr>
            <p:cNvSpPr txBox="1"/>
            <p:nvPr/>
          </p:nvSpPr>
          <p:spPr>
            <a:xfrm>
              <a:off x="8214793" y="5145405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C151E9F-3BFD-E14A-BD1C-F31CF2CEB2F1}"/>
                </a:ext>
              </a:extLst>
            </p:cNvPr>
            <p:cNvSpPr txBox="1"/>
            <p:nvPr/>
          </p:nvSpPr>
          <p:spPr>
            <a:xfrm>
              <a:off x="8860588" y="5145405"/>
              <a:ext cx="41710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4.5</a:t>
              </a:r>
            </a:p>
          </p:txBody>
        </p:sp>
      </p:grpSp>
      <p:grpSp>
        <p:nvGrpSpPr>
          <p:cNvPr id="55" name="Graphic 2">
            <a:extLst>
              <a:ext uri="{FF2B5EF4-FFF2-40B4-BE49-F238E27FC236}">
                <a16:creationId xmlns:a16="http://schemas.microsoft.com/office/drawing/2014/main" id="{9690575D-E0E6-B244-9769-5BC7B83E4B67}"/>
              </a:ext>
            </a:extLst>
          </p:cNvPr>
          <p:cNvGrpSpPr/>
          <p:nvPr/>
        </p:nvGrpSpPr>
        <p:grpSpPr>
          <a:xfrm>
            <a:off x="2266433" y="1387413"/>
            <a:ext cx="487189" cy="3942459"/>
            <a:chOff x="2266431" y="1387411"/>
            <a:chExt cx="487189" cy="3942459"/>
          </a:xfrm>
          <a:solidFill>
            <a:srgbClr val="2A3F5F"/>
          </a:solidFill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27ADEBB-2573-E746-AD1D-960BAB9500FB}"/>
                </a:ext>
              </a:extLst>
            </p:cNvPr>
            <p:cNvSpPr txBox="1"/>
            <p:nvPr/>
          </p:nvSpPr>
          <p:spPr>
            <a:xfrm>
              <a:off x="2475980" y="5018246"/>
              <a:ext cx="277640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0D748F0-2EEC-D147-AF7A-98EB92FCEC17}"/>
                </a:ext>
              </a:extLst>
            </p:cNvPr>
            <p:cNvSpPr txBox="1"/>
            <p:nvPr/>
          </p:nvSpPr>
          <p:spPr>
            <a:xfrm>
              <a:off x="2371206" y="4655153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BB40FB7-677C-604E-823E-1C4CB6B8BDEC}"/>
                </a:ext>
              </a:extLst>
            </p:cNvPr>
            <p:cNvSpPr txBox="1"/>
            <p:nvPr/>
          </p:nvSpPr>
          <p:spPr>
            <a:xfrm>
              <a:off x="2371206" y="4292060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3943E11-68F4-3746-8F01-054B47668A6D}"/>
                </a:ext>
              </a:extLst>
            </p:cNvPr>
            <p:cNvSpPr txBox="1"/>
            <p:nvPr/>
          </p:nvSpPr>
          <p:spPr>
            <a:xfrm>
              <a:off x="2371206" y="3928967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DE5A34F-01F7-7244-B0A6-BB40E3518009}"/>
                </a:ext>
              </a:extLst>
            </p:cNvPr>
            <p:cNvSpPr txBox="1"/>
            <p:nvPr/>
          </p:nvSpPr>
          <p:spPr>
            <a:xfrm>
              <a:off x="2371206" y="3565874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BF6C725-4DD4-614D-99AA-B3869BC0CA27}"/>
                </a:ext>
              </a:extLst>
            </p:cNvPr>
            <p:cNvSpPr txBox="1"/>
            <p:nvPr/>
          </p:nvSpPr>
          <p:spPr>
            <a:xfrm>
              <a:off x="2371206" y="3202876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737A3C9-E4BB-DE42-999E-16B983C93C5A}"/>
                </a:ext>
              </a:extLst>
            </p:cNvPr>
            <p:cNvSpPr txBox="1"/>
            <p:nvPr/>
          </p:nvSpPr>
          <p:spPr>
            <a:xfrm>
              <a:off x="2371206" y="2839783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738D3C3-6671-1049-ACBD-0F503DD9C3E7}"/>
                </a:ext>
              </a:extLst>
            </p:cNvPr>
            <p:cNvSpPr txBox="1"/>
            <p:nvPr/>
          </p:nvSpPr>
          <p:spPr>
            <a:xfrm>
              <a:off x="2371206" y="2476690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70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B62859B-3FEF-FF4B-81F4-18A252D4DB1A}"/>
                </a:ext>
              </a:extLst>
            </p:cNvPr>
            <p:cNvSpPr txBox="1"/>
            <p:nvPr/>
          </p:nvSpPr>
          <p:spPr>
            <a:xfrm>
              <a:off x="2371206" y="2113597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30EAE49-131E-C54F-A5B2-548779B52B49}"/>
                </a:ext>
              </a:extLst>
            </p:cNvPr>
            <p:cNvSpPr txBox="1"/>
            <p:nvPr/>
          </p:nvSpPr>
          <p:spPr>
            <a:xfrm>
              <a:off x="2371206" y="1750504"/>
              <a:ext cx="370614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90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A0E9B58-D666-C742-86AB-D881AA98DA7D}"/>
                </a:ext>
              </a:extLst>
            </p:cNvPr>
            <p:cNvSpPr txBox="1"/>
            <p:nvPr/>
          </p:nvSpPr>
          <p:spPr>
            <a:xfrm>
              <a:off x="2266431" y="1387411"/>
              <a:ext cx="463588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425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</p:grpSp>
      <p:sp>
        <p:nvSpPr>
          <p:cNvPr id="67" name="Freeform 66">
            <a:extLst>
              <a:ext uri="{FF2B5EF4-FFF2-40B4-BE49-F238E27FC236}">
                <a16:creationId xmlns:a16="http://schemas.microsoft.com/office/drawing/2014/main" id="{7129D6D7-5175-7A43-B4A4-8206892756E6}"/>
              </a:ext>
            </a:extLst>
          </p:cNvPr>
          <p:cNvSpPr/>
          <p:nvPr/>
        </p:nvSpPr>
        <p:spPr>
          <a:xfrm>
            <a:off x="8447872" y="1560290"/>
            <a:ext cx="9525" cy="3630834"/>
          </a:xfrm>
          <a:custGeom>
            <a:avLst/>
            <a:gdLst>
              <a:gd name="connsiteX0" fmla="*/ 0 w 9525"/>
              <a:gd name="connsiteY0" fmla="*/ 3630835 h 3630834"/>
              <a:gd name="connsiteX1" fmla="*/ 0 w 9525"/>
              <a:gd name="connsiteY1" fmla="*/ 0 h 3630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630834">
                <a:moveTo>
                  <a:pt x="0" y="3630835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0"/>
            </a:srgbClr>
          </a:solidFill>
          <a:ln w="28575" cap="flat">
            <a:solidFill>
              <a:srgbClr val="D62728">
                <a:alpha val="90000"/>
              </a:srgbClr>
            </a:solidFill>
            <a:prstDash val="sysDot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7552FC1-CDFC-D747-A185-C0B5F542AE5F}"/>
              </a:ext>
            </a:extLst>
          </p:cNvPr>
          <p:cNvSpPr txBox="1"/>
          <p:nvPr/>
        </p:nvSpPr>
        <p:spPr>
          <a:xfrm>
            <a:off x="4740856" y="5432107"/>
            <a:ext cx="2432397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725" dirty="0">
                <a:ea typeface="Open Sans"/>
                <a:cs typeface="Open Sans"/>
                <a:sym typeface="Open Sans"/>
                <a:rtl val="0"/>
              </a:rPr>
              <a:t>PV size [kWp/household]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9B15933-5B29-784E-9890-405348A933E8}"/>
              </a:ext>
            </a:extLst>
          </p:cNvPr>
          <p:cNvSpPr txBox="1"/>
          <p:nvPr/>
        </p:nvSpPr>
        <p:spPr>
          <a:xfrm rot="16200000">
            <a:off x="1209582" y="3173904"/>
            <a:ext cx="1870897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1725" dirty="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71" name="Right Triangle 70">
            <a:extLst>
              <a:ext uri="{FF2B5EF4-FFF2-40B4-BE49-F238E27FC236}">
                <a16:creationId xmlns:a16="http://schemas.microsoft.com/office/drawing/2014/main" id="{642AD6A2-5777-0746-A319-BA993D2C31C5}"/>
              </a:ext>
            </a:extLst>
          </p:cNvPr>
          <p:cNvSpPr/>
          <p:nvPr/>
        </p:nvSpPr>
        <p:spPr>
          <a:xfrm rot="5400000">
            <a:off x="3826953" y="413041"/>
            <a:ext cx="3584462" cy="5793014"/>
          </a:xfrm>
          <a:prstGeom prst="rtTriangle">
            <a:avLst/>
          </a:prstGeom>
          <a:solidFill>
            <a:srgbClr val="AFABA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C6DA9F3-B9CE-E246-970B-FDE31864042D}"/>
              </a:ext>
            </a:extLst>
          </p:cNvPr>
          <p:cNvSpPr txBox="1"/>
          <p:nvPr/>
        </p:nvSpPr>
        <p:spPr>
          <a:xfrm>
            <a:off x="9103875" y="1332651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>
                <a:latin typeface=""/>
              </a:rPr>
              <a:t>1 year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200893-C90D-5F44-A703-1BDA312583D9}"/>
              </a:ext>
            </a:extLst>
          </p:cNvPr>
          <p:cNvSpPr txBox="1"/>
          <p:nvPr/>
        </p:nvSpPr>
        <p:spPr>
          <a:xfrm>
            <a:off x="9054445" y="4661403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>
                <a:solidFill>
                  <a:srgbClr val="C00000"/>
                </a:solidFill>
                <a:latin typeface=""/>
              </a:rPr>
              <a:t>10% NSS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44079A4-4BC4-0A43-884E-AE8994E44584}"/>
              </a:ext>
            </a:extLst>
          </p:cNvPr>
          <p:cNvSpPr txBox="1"/>
          <p:nvPr/>
        </p:nvSpPr>
        <p:spPr>
          <a:xfrm>
            <a:off x="9075951" y="4275452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>
                <a:solidFill>
                  <a:schemeClr val="bg2">
                    <a:lumMod val="50000"/>
                  </a:schemeClr>
                </a:solidFill>
                <a:latin typeface=""/>
              </a:rPr>
              <a:t>20% NSS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44EB073-6858-E940-AB32-B5A9208A6496}"/>
              </a:ext>
            </a:extLst>
          </p:cNvPr>
          <p:cNvSpPr txBox="1"/>
          <p:nvPr/>
        </p:nvSpPr>
        <p:spPr>
          <a:xfrm>
            <a:off x="9062195" y="3974865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>
                <a:solidFill>
                  <a:schemeClr val="bg2">
                    <a:lumMod val="50000"/>
                  </a:schemeClr>
                </a:solidFill>
                <a:latin typeface=""/>
              </a:rPr>
              <a:t>30% NSS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DC236C8-DA07-CD48-8CF5-216DF6534592}"/>
              </a:ext>
            </a:extLst>
          </p:cNvPr>
          <p:cNvSpPr txBox="1"/>
          <p:nvPr/>
        </p:nvSpPr>
        <p:spPr>
          <a:xfrm>
            <a:off x="9071285" y="3506496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>
                <a:solidFill>
                  <a:schemeClr val="bg2">
                    <a:lumMod val="50000"/>
                  </a:schemeClr>
                </a:solidFill>
                <a:latin typeface=""/>
              </a:rPr>
              <a:t>40% NSS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8DBC17F-F1B7-814A-B0BA-D247E581CDA0}"/>
              </a:ext>
            </a:extLst>
          </p:cNvPr>
          <p:cNvSpPr txBox="1"/>
          <p:nvPr/>
        </p:nvSpPr>
        <p:spPr>
          <a:xfrm>
            <a:off x="9059866" y="3139035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>
                <a:solidFill>
                  <a:schemeClr val="bg2">
                    <a:lumMod val="50000"/>
                  </a:schemeClr>
                </a:solidFill>
                <a:latin typeface=""/>
              </a:rPr>
              <a:t>50% NSS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A5DC114-D111-8947-A60F-5B10D54757E0}"/>
              </a:ext>
            </a:extLst>
          </p:cNvPr>
          <p:cNvSpPr txBox="1"/>
          <p:nvPr/>
        </p:nvSpPr>
        <p:spPr>
          <a:xfrm>
            <a:off x="9053706" y="2771794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>
                <a:solidFill>
                  <a:schemeClr val="bg2">
                    <a:lumMod val="50000"/>
                  </a:schemeClr>
                </a:solidFill>
                <a:latin typeface=""/>
              </a:rPr>
              <a:t>60% NSS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A21C876-06F2-9C46-897E-0E8B6E03AE2A}"/>
              </a:ext>
            </a:extLst>
          </p:cNvPr>
          <p:cNvSpPr txBox="1"/>
          <p:nvPr/>
        </p:nvSpPr>
        <p:spPr>
          <a:xfrm>
            <a:off x="9050982" y="2464658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>
                <a:solidFill>
                  <a:schemeClr val="bg2">
                    <a:lumMod val="50000"/>
                  </a:schemeClr>
                </a:solidFill>
                <a:latin typeface=""/>
              </a:rPr>
              <a:t>70% NSS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71419AD-B544-C142-B349-A9DB167040A3}"/>
              </a:ext>
            </a:extLst>
          </p:cNvPr>
          <p:cNvSpPr txBox="1"/>
          <p:nvPr/>
        </p:nvSpPr>
        <p:spPr>
          <a:xfrm>
            <a:off x="9071285" y="2095326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>
                <a:solidFill>
                  <a:schemeClr val="bg2">
                    <a:lumMod val="50000"/>
                  </a:schemeClr>
                </a:solidFill>
                <a:latin typeface=""/>
              </a:rPr>
              <a:t>80% NSS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C62D082-C3A3-134D-A6E4-C1363233FA6D}"/>
              </a:ext>
            </a:extLst>
          </p:cNvPr>
          <p:cNvSpPr txBox="1"/>
          <p:nvPr/>
        </p:nvSpPr>
        <p:spPr>
          <a:xfrm>
            <a:off x="9065125" y="1728085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>
                <a:solidFill>
                  <a:schemeClr val="accent6"/>
                </a:solidFill>
                <a:latin typeface=""/>
              </a:rPr>
              <a:t>90% NSS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6C878BB-DF97-034F-92B2-A97CB36132D5}"/>
              </a:ext>
            </a:extLst>
          </p:cNvPr>
          <p:cNvSpPr txBox="1"/>
          <p:nvPr/>
        </p:nvSpPr>
        <p:spPr>
          <a:xfrm>
            <a:off x="4427425" y="2260755"/>
            <a:ext cx="1441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>
                <a:solidFill>
                  <a:schemeClr val="accent1"/>
                </a:solidFill>
                <a:latin typeface=""/>
              </a:rPr>
              <a:t>Original data</a:t>
            </a:r>
          </a:p>
          <a:p>
            <a:r>
              <a:rPr lang="en-AU" sz="1600" b="1">
                <a:solidFill>
                  <a:schemeClr val="accent1"/>
                </a:solidFill>
                <a:latin typeface=""/>
              </a:rPr>
              <a:t>NSS = 35.5%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B90495E-658E-4847-9CA2-64525E21C0A1}"/>
              </a:ext>
            </a:extLst>
          </p:cNvPr>
          <p:cNvCxnSpPr>
            <a:cxnSpLocks/>
          </p:cNvCxnSpPr>
          <p:nvPr/>
        </p:nvCxnSpPr>
        <p:spPr>
          <a:xfrm>
            <a:off x="5045759" y="2750886"/>
            <a:ext cx="0" cy="139325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350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96" y="2337812"/>
            <a:ext cx="10515600" cy="2852737"/>
          </a:xfrm>
        </p:spPr>
        <p:txBody>
          <a:bodyPr>
            <a:normAutofit fontScale="90000"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Chapter 3</a:t>
            </a:r>
            <a:br>
              <a:rPr lang="en-AU" dirty="0"/>
            </a:br>
            <a:r>
              <a:rPr lang="en-GB" b="1" dirty="0"/>
              <a:t>How to coordinate </a:t>
            </a:r>
            <a:br>
              <a:rPr lang="en-GB" b="1" dirty="0"/>
            </a:br>
            <a:r>
              <a:rPr lang="en-GB" b="1" dirty="0"/>
              <a:t>self-consumption </a:t>
            </a:r>
            <a:br>
              <a:rPr lang="en-GB" b="1" dirty="0"/>
            </a:br>
            <a:r>
              <a:rPr lang="en-GB" b="1" dirty="0"/>
              <a:t>within communities?</a:t>
            </a:r>
            <a:br>
              <a:rPr lang="en-GB" b="1" dirty="0"/>
            </a:br>
            <a:r>
              <a:rPr lang="en-GB" b="1" dirty="0">
                <a:solidFill>
                  <a:schemeClr val="accent2"/>
                </a:solidFill>
              </a:rPr>
              <a:t>Part I</a:t>
            </a:r>
            <a:r>
              <a:rPr lang="en-GB" b="1" dirty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16952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id="{CFFD2B19-37A0-5580-EC9C-5404D13FD4AD}"/>
              </a:ext>
            </a:extLst>
          </p:cNvPr>
          <p:cNvSpPr/>
          <p:nvPr/>
        </p:nvSpPr>
        <p:spPr>
          <a:xfrm>
            <a:off x="3128767" y="469334"/>
            <a:ext cx="6246961" cy="5445002"/>
          </a:xfrm>
          <a:prstGeom prst="ellipse">
            <a:avLst/>
          </a:prstGeom>
          <a:solidFill>
            <a:srgbClr val="4472C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138E1EB-00F8-67D0-D2F5-F15D825CC7E0}"/>
              </a:ext>
            </a:extLst>
          </p:cNvPr>
          <p:cNvSpPr/>
          <p:nvPr/>
        </p:nvSpPr>
        <p:spPr>
          <a:xfrm>
            <a:off x="3712816" y="2431615"/>
            <a:ext cx="1738925" cy="657726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Physical </a:t>
            </a:r>
          </a:p>
          <a:p>
            <a:pPr algn="ctr"/>
            <a:r>
              <a:rPr lang="en-AU" dirty="0">
                <a:solidFill>
                  <a:schemeClr val="tx1"/>
                </a:solidFill>
              </a:rPr>
              <a:t>coordination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292486-2CB8-124B-15C3-3CF018A012A0}"/>
              </a:ext>
            </a:extLst>
          </p:cNvPr>
          <p:cNvSpPr/>
          <p:nvPr/>
        </p:nvSpPr>
        <p:spPr>
          <a:xfrm>
            <a:off x="5391900" y="4512026"/>
            <a:ext cx="1738925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Social coordination</a:t>
            </a:r>
          </a:p>
          <a:p>
            <a:pPr algn="ctr"/>
            <a:r>
              <a:rPr lang="en-AU" dirty="0">
                <a:solidFill>
                  <a:schemeClr val="tx1"/>
                </a:solidFill>
              </a:rPr>
              <a:t>(governance)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EADE5D-6AC2-D540-3826-499E92CACD48}"/>
              </a:ext>
            </a:extLst>
          </p:cNvPr>
          <p:cNvSpPr/>
          <p:nvPr/>
        </p:nvSpPr>
        <p:spPr>
          <a:xfrm>
            <a:off x="6926480" y="2431615"/>
            <a:ext cx="1738925" cy="65772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Economical coordination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64E77DF-996B-EB3C-FB77-568EE6D13B69}"/>
              </a:ext>
            </a:extLst>
          </p:cNvPr>
          <p:cNvCxnSpPr>
            <a:cxnSpLocks/>
          </p:cNvCxnSpPr>
          <p:nvPr/>
        </p:nvCxnSpPr>
        <p:spPr>
          <a:xfrm>
            <a:off x="5563825" y="2773154"/>
            <a:ext cx="1260909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D1FBA17-21C3-E3AC-8003-C155215FFB56}"/>
              </a:ext>
            </a:extLst>
          </p:cNvPr>
          <p:cNvCxnSpPr>
            <a:cxnSpLocks/>
          </p:cNvCxnSpPr>
          <p:nvPr/>
        </p:nvCxnSpPr>
        <p:spPr>
          <a:xfrm flipH="1">
            <a:off x="6678814" y="3183887"/>
            <a:ext cx="727777" cy="1233595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0544909-69EC-1C14-0631-EBC599AD4EE3}"/>
              </a:ext>
            </a:extLst>
          </p:cNvPr>
          <p:cNvCxnSpPr>
            <a:cxnSpLocks/>
          </p:cNvCxnSpPr>
          <p:nvPr/>
        </p:nvCxnSpPr>
        <p:spPr>
          <a:xfrm>
            <a:off x="5061454" y="3183886"/>
            <a:ext cx="780573" cy="1233595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08BCDE4-0F70-4996-3891-FC2F88686CD3}"/>
              </a:ext>
            </a:extLst>
          </p:cNvPr>
          <p:cNvSpPr txBox="1"/>
          <p:nvPr/>
        </p:nvSpPr>
        <p:spPr>
          <a:xfrm>
            <a:off x="7720618" y="3625944"/>
            <a:ext cx="1635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2"/>
                </a:solidFill>
              </a:rPr>
              <a:t>Defining fairness</a:t>
            </a:r>
          </a:p>
          <a:p>
            <a:endParaRPr lang="en-US" i="1" dirty="0">
              <a:solidFill>
                <a:schemeClr val="accent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5F469DE-DA07-2FE1-E0F7-5A2B82286068}"/>
              </a:ext>
            </a:extLst>
          </p:cNvPr>
          <p:cNvCxnSpPr>
            <a:cxnSpLocks/>
          </p:cNvCxnSpPr>
          <p:nvPr/>
        </p:nvCxnSpPr>
        <p:spPr>
          <a:xfrm>
            <a:off x="7159438" y="3921102"/>
            <a:ext cx="520615" cy="0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1D1621F-AAD9-3D71-F615-51259125B649}"/>
              </a:ext>
            </a:extLst>
          </p:cNvPr>
          <p:cNvSpPr txBox="1"/>
          <p:nvPr/>
        </p:nvSpPr>
        <p:spPr>
          <a:xfrm>
            <a:off x="5743397" y="1549731"/>
            <a:ext cx="1260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2"/>
                </a:solidFill>
              </a:rPr>
              <a:t>Revenues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CC5A638-DD87-7AC2-E161-0B237B6C60BD}"/>
              </a:ext>
            </a:extLst>
          </p:cNvPr>
          <p:cNvCxnSpPr>
            <a:cxnSpLocks/>
          </p:cNvCxnSpPr>
          <p:nvPr/>
        </p:nvCxnSpPr>
        <p:spPr>
          <a:xfrm flipV="1">
            <a:off x="6249393" y="1922774"/>
            <a:ext cx="0" cy="722579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CC542E6-2F97-8DA1-45C4-54AC5066F0FC}"/>
              </a:ext>
            </a:extLst>
          </p:cNvPr>
          <p:cNvSpPr txBox="1"/>
          <p:nvPr/>
        </p:nvSpPr>
        <p:spPr>
          <a:xfrm>
            <a:off x="3713017" y="3699832"/>
            <a:ext cx="1854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2"/>
                </a:solidFill>
              </a:rPr>
              <a:t>Selecting</a:t>
            </a:r>
          </a:p>
          <a:p>
            <a:r>
              <a:rPr lang="en-US" i="1" dirty="0">
                <a:solidFill>
                  <a:schemeClr val="accent2"/>
                </a:solidFill>
              </a:rPr>
              <a:t>a methodology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9D5AB6-F823-E5BD-8648-B90FEF0EB948}"/>
              </a:ext>
            </a:extLst>
          </p:cNvPr>
          <p:cNvSpPr txBox="1"/>
          <p:nvPr/>
        </p:nvSpPr>
        <p:spPr>
          <a:xfrm>
            <a:off x="4871285" y="524305"/>
            <a:ext cx="2808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chemeClr val="accent1"/>
                </a:solidFill>
              </a:rPr>
              <a:t>Environment </a:t>
            </a:r>
          </a:p>
          <a:p>
            <a:pPr algn="ctr"/>
            <a:r>
              <a:rPr lang="en-AU" dirty="0">
                <a:solidFill>
                  <a:schemeClr val="accent1"/>
                </a:solidFill>
              </a:rPr>
              <a:t>(regulatory, physical)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60B7B9F-53D8-3354-2F0A-1C4E475A63E7}"/>
              </a:ext>
            </a:extLst>
          </p:cNvPr>
          <p:cNvCxnSpPr>
            <a:cxnSpLocks/>
          </p:cNvCxnSpPr>
          <p:nvPr/>
        </p:nvCxnSpPr>
        <p:spPr>
          <a:xfrm>
            <a:off x="4871285" y="3918714"/>
            <a:ext cx="520615" cy="0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00FB286-58E6-A71B-B5C0-5380DDD025C6}"/>
              </a:ext>
            </a:extLst>
          </p:cNvPr>
          <p:cNvSpPr txBox="1"/>
          <p:nvPr/>
        </p:nvSpPr>
        <p:spPr>
          <a:xfrm>
            <a:off x="244711" y="6201558"/>
            <a:ext cx="104885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/>
              <a:t>[1] </a:t>
            </a:r>
            <a:r>
              <a:rPr lang="en-GB" sz="1600" i="1" dirty="0" err="1"/>
              <a:t>Mengelkamp</a:t>
            </a:r>
            <a:r>
              <a:rPr lang="en-GB" sz="1600" i="1" dirty="0"/>
              <a:t> et al., ‘Designing Microgrid Energy Markets’.</a:t>
            </a:r>
          </a:p>
          <a:p>
            <a:r>
              <a:rPr lang="en-GB" sz="1600" i="1" dirty="0"/>
              <a:t>[2] Cox, Arnold, and </a:t>
            </a:r>
            <a:r>
              <a:rPr lang="en-GB" sz="1600" i="1" dirty="0" err="1"/>
              <a:t>Villamayor</a:t>
            </a:r>
            <a:r>
              <a:rPr lang="en-GB" sz="1600" i="1" dirty="0"/>
              <a:t> Tomás, ‘A Review of Design Principles for Community-Based Natural Resource Management’.</a:t>
            </a:r>
            <a:endParaRPr lang="fr-FR" sz="1600" i="1" dirty="0"/>
          </a:p>
        </p:txBody>
      </p:sp>
    </p:spTree>
    <p:extLst>
      <p:ext uri="{BB962C8B-B14F-4D97-AF65-F5344CB8AC3E}">
        <p14:creationId xmlns:p14="http://schemas.microsoft.com/office/powerpoint/2010/main" val="40552964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1ABCB6B-B674-5A49-9EB4-87295DC36A9D}"/>
              </a:ext>
            </a:extLst>
          </p:cNvPr>
          <p:cNvSpPr/>
          <p:nvPr/>
        </p:nvSpPr>
        <p:spPr>
          <a:xfrm>
            <a:off x="2077360" y="3128065"/>
            <a:ext cx="394636" cy="1053963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7E69CC-9042-984F-B2E8-A2758DA5A713}"/>
              </a:ext>
            </a:extLst>
          </p:cNvPr>
          <p:cNvSpPr/>
          <p:nvPr/>
        </p:nvSpPr>
        <p:spPr>
          <a:xfrm>
            <a:off x="2912172" y="2614028"/>
            <a:ext cx="394636" cy="1053963"/>
          </a:xfrm>
          <a:prstGeom prst="rect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25B593C-EB6E-3148-AFD8-8EFC92BB4C9D}"/>
              </a:ext>
            </a:extLst>
          </p:cNvPr>
          <p:cNvCxnSpPr/>
          <p:nvPr/>
        </p:nvCxnSpPr>
        <p:spPr>
          <a:xfrm flipV="1">
            <a:off x="1055985" y="2114200"/>
            <a:ext cx="0" cy="21849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CE974E4-A6CC-424C-BEF1-87B6D1F53267}"/>
              </a:ext>
            </a:extLst>
          </p:cNvPr>
          <p:cNvCxnSpPr>
            <a:cxnSpLocks/>
          </p:cNvCxnSpPr>
          <p:nvPr/>
        </p:nvCxnSpPr>
        <p:spPr>
          <a:xfrm>
            <a:off x="871501" y="4182028"/>
            <a:ext cx="312281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BCED381-9F25-234C-835E-BD9D98094384}"/>
              </a:ext>
            </a:extLst>
          </p:cNvPr>
          <p:cNvSpPr txBox="1"/>
          <p:nvPr/>
        </p:nvSpPr>
        <p:spPr>
          <a:xfrm>
            <a:off x="924388" y="1310748"/>
            <a:ext cx="2262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u="sng" dirty="0"/>
              <a:t>Physically at 12:15 pm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E29B43-DB19-7547-B25C-A84AB2407227}"/>
              </a:ext>
            </a:extLst>
          </p:cNvPr>
          <p:cNvSpPr txBox="1"/>
          <p:nvPr/>
        </p:nvSpPr>
        <p:spPr>
          <a:xfrm>
            <a:off x="5367790" y="1314325"/>
            <a:ext cx="2589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u="sng" dirty="0"/>
              <a:t>Economically at 12:15 pm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C1547F-0680-0F4E-91EF-9922A658ED68}"/>
              </a:ext>
            </a:extLst>
          </p:cNvPr>
          <p:cNvSpPr txBox="1"/>
          <p:nvPr/>
        </p:nvSpPr>
        <p:spPr>
          <a:xfrm>
            <a:off x="981510" y="1782133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kWh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BBCCE8-E623-8D47-BF75-E94811B2C2C4}"/>
              </a:ext>
            </a:extLst>
          </p:cNvPr>
          <p:cNvSpPr txBox="1"/>
          <p:nvPr/>
        </p:nvSpPr>
        <p:spPr>
          <a:xfrm>
            <a:off x="139499" y="6122285"/>
            <a:ext cx="4882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/>
              <a:t>The price is another adjustment variable.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31B3C2-3AF7-3644-9E64-A0BF3596170C}"/>
              </a:ext>
            </a:extLst>
          </p:cNvPr>
          <p:cNvSpPr/>
          <p:nvPr/>
        </p:nvSpPr>
        <p:spPr>
          <a:xfrm>
            <a:off x="2912172" y="3675556"/>
            <a:ext cx="394636" cy="498907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1D7036-9219-D245-B1C8-9CAF9D61EE2E}"/>
              </a:ext>
            </a:extLst>
          </p:cNvPr>
          <p:cNvSpPr txBox="1"/>
          <p:nvPr/>
        </p:nvSpPr>
        <p:spPr>
          <a:xfrm>
            <a:off x="1024455" y="3371012"/>
            <a:ext cx="969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prod. #1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544335-B422-2941-BD9E-E5C30BCDEF2B}"/>
              </a:ext>
            </a:extLst>
          </p:cNvPr>
          <p:cNvSpPr txBox="1"/>
          <p:nvPr/>
        </p:nvSpPr>
        <p:spPr>
          <a:xfrm>
            <a:off x="3498342" y="2897099"/>
            <a:ext cx="956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cons. #3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097DDE-7227-554E-BAC6-D4DE1208FE11}"/>
              </a:ext>
            </a:extLst>
          </p:cNvPr>
          <p:cNvSpPr txBox="1"/>
          <p:nvPr/>
        </p:nvSpPr>
        <p:spPr>
          <a:xfrm>
            <a:off x="3498342" y="3710058"/>
            <a:ext cx="956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cons. #2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322D526-4546-6F40-B565-31D36FFF924B}"/>
              </a:ext>
            </a:extLst>
          </p:cNvPr>
          <p:cNvCxnSpPr>
            <a:stCxn id="23" idx="1"/>
          </p:cNvCxnSpPr>
          <p:nvPr/>
        </p:nvCxnSpPr>
        <p:spPr>
          <a:xfrm flipH="1">
            <a:off x="3187315" y="3081765"/>
            <a:ext cx="3110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8E8DC09-D26F-EF41-A1CF-127433A105D8}"/>
              </a:ext>
            </a:extLst>
          </p:cNvPr>
          <p:cNvCxnSpPr/>
          <p:nvPr/>
        </p:nvCxnSpPr>
        <p:spPr>
          <a:xfrm flipH="1">
            <a:off x="3198563" y="3894724"/>
            <a:ext cx="3110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3251E2B-7655-7A41-90FA-077F9857BA11}"/>
              </a:ext>
            </a:extLst>
          </p:cNvPr>
          <p:cNvCxnSpPr>
            <a:cxnSpLocks/>
          </p:cNvCxnSpPr>
          <p:nvPr/>
        </p:nvCxnSpPr>
        <p:spPr>
          <a:xfrm flipH="1">
            <a:off x="1920509" y="3555678"/>
            <a:ext cx="2971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B0907D0-632B-5940-B7F7-B1E98008ACD1}"/>
              </a:ext>
            </a:extLst>
          </p:cNvPr>
          <p:cNvCxnSpPr>
            <a:cxnSpLocks/>
          </p:cNvCxnSpPr>
          <p:nvPr/>
        </p:nvCxnSpPr>
        <p:spPr>
          <a:xfrm flipH="1">
            <a:off x="927005" y="3659483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FA1DAA8-945E-3D46-B355-60FA61F2C33F}"/>
              </a:ext>
            </a:extLst>
          </p:cNvPr>
          <p:cNvCxnSpPr/>
          <p:nvPr/>
        </p:nvCxnSpPr>
        <p:spPr>
          <a:xfrm flipH="1">
            <a:off x="916214" y="3128065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8FF3C56-6330-5947-87FF-53F0DCE299A4}"/>
              </a:ext>
            </a:extLst>
          </p:cNvPr>
          <p:cNvCxnSpPr/>
          <p:nvPr/>
        </p:nvCxnSpPr>
        <p:spPr>
          <a:xfrm flipH="1">
            <a:off x="917801" y="2591815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361DB0A-6774-374C-A5FD-38749D114296}"/>
              </a:ext>
            </a:extLst>
          </p:cNvPr>
          <p:cNvSpPr txBox="1"/>
          <p:nvPr/>
        </p:nvSpPr>
        <p:spPr>
          <a:xfrm>
            <a:off x="627356" y="34610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F08C0F-E44C-0B4C-B5B1-CECF9791FE69}"/>
              </a:ext>
            </a:extLst>
          </p:cNvPr>
          <p:cNvSpPr txBox="1"/>
          <p:nvPr/>
        </p:nvSpPr>
        <p:spPr>
          <a:xfrm>
            <a:off x="627356" y="29122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8BFD84D-E209-924E-BC52-3ECB605A562B}"/>
              </a:ext>
            </a:extLst>
          </p:cNvPr>
          <p:cNvSpPr txBox="1"/>
          <p:nvPr/>
        </p:nvSpPr>
        <p:spPr>
          <a:xfrm>
            <a:off x="627356" y="23918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DC2271F-2F0C-C543-A50F-3711D2FAD4A5}"/>
              </a:ext>
            </a:extLst>
          </p:cNvPr>
          <p:cNvCxnSpPr/>
          <p:nvPr/>
        </p:nvCxnSpPr>
        <p:spPr>
          <a:xfrm flipV="1">
            <a:off x="5566614" y="2106635"/>
            <a:ext cx="0" cy="21849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A51E2EA-D871-5F45-923E-6F6117634868}"/>
              </a:ext>
            </a:extLst>
          </p:cNvPr>
          <p:cNvCxnSpPr>
            <a:cxnSpLocks/>
          </p:cNvCxnSpPr>
          <p:nvPr/>
        </p:nvCxnSpPr>
        <p:spPr>
          <a:xfrm>
            <a:off x="5382130" y="4174463"/>
            <a:ext cx="45489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C4DAB17-FABA-5A48-8B33-F63425CBBB37}"/>
              </a:ext>
            </a:extLst>
          </p:cNvPr>
          <p:cNvSpPr txBox="1"/>
          <p:nvPr/>
        </p:nvSpPr>
        <p:spPr>
          <a:xfrm>
            <a:off x="5492139" y="1774568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kWh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A254291-48E5-9349-B89C-FA29585B7DDA}"/>
              </a:ext>
            </a:extLst>
          </p:cNvPr>
          <p:cNvCxnSpPr>
            <a:cxnSpLocks/>
          </p:cNvCxnSpPr>
          <p:nvPr/>
        </p:nvCxnSpPr>
        <p:spPr>
          <a:xfrm flipH="1">
            <a:off x="5437634" y="3651918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933B0D5-CA72-E142-B7B9-52F9604BB44C}"/>
              </a:ext>
            </a:extLst>
          </p:cNvPr>
          <p:cNvCxnSpPr/>
          <p:nvPr/>
        </p:nvCxnSpPr>
        <p:spPr>
          <a:xfrm flipH="1">
            <a:off x="5426843" y="31205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9C20DFB-CF65-F944-8383-90A27CE02BED}"/>
              </a:ext>
            </a:extLst>
          </p:cNvPr>
          <p:cNvCxnSpPr/>
          <p:nvPr/>
        </p:nvCxnSpPr>
        <p:spPr>
          <a:xfrm flipH="1">
            <a:off x="5428430" y="258425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C1EB808-ED7F-8D42-8A69-BB3F05908307}"/>
              </a:ext>
            </a:extLst>
          </p:cNvPr>
          <p:cNvSpPr txBox="1"/>
          <p:nvPr/>
        </p:nvSpPr>
        <p:spPr>
          <a:xfrm>
            <a:off x="5137985" y="34534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E8E4406-93E6-FF47-AA32-1E0118065861}"/>
              </a:ext>
            </a:extLst>
          </p:cNvPr>
          <p:cNvSpPr txBox="1"/>
          <p:nvPr/>
        </p:nvSpPr>
        <p:spPr>
          <a:xfrm>
            <a:off x="5137985" y="29046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E93513E-0772-874F-945D-1009998ABE6D}"/>
              </a:ext>
            </a:extLst>
          </p:cNvPr>
          <p:cNvSpPr txBox="1"/>
          <p:nvPr/>
        </p:nvSpPr>
        <p:spPr>
          <a:xfrm>
            <a:off x="5137985" y="2384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46656CE-4E62-3747-BD1F-49CB0AB49EFC}"/>
              </a:ext>
            </a:extLst>
          </p:cNvPr>
          <p:cNvSpPr txBox="1"/>
          <p:nvPr/>
        </p:nvSpPr>
        <p:spPr>
          <a:xfrm>
            <a:off x="5571843" y="4292817"/>
            <a:ext cx="1916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Pro rata of total consumption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172401D-53A2-4944-BE30-434878D65D31}"/>
              </a:ext>
            </a:extLst>
          </p:cNvPr>
          <p:cNvSpPr txBox="1"/>
          <p:nvPr/>
        </p:nvSpPr>
        <p:spPr>
          <a:xfrm>
            <a:off x="8215980" y="4292817"/>
            <a:ext cx="1621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Prioritization of cons. #2 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92D1B2D-B4D6-1147-A5B2-E9F2A551EBE4}"/>
              </a:ext>
            </a:extLst>
          </p:cNvPr>
          <p:cNvSpPr/>
          <p:nvPr/>
        </p:nvSpPr>
        <p:spPr>
          <a:xfrm>
            <a:off x="6625387" y="3472523"/>
            <a:ext cx="394636" cy="704082"/>
          </a:xfrm>
          <a:prstGeom prst="rect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4A94592-79DB-4E48-9F1C-4D8A534B4E5D}"/>
              </a:ext>
            </a:extLst>
          </p:cNvPr>
          <p:cNvSpPr/>
          <p:nvPr/>
        </p:nvSpPr>
        <p:spPr>
          <a:xfrm>
            <a:off x="6065181" y="3811483"/>
            <a:ext cx="394636" cy="359607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4DBCF5-E03C-6C49-BA34-DA8CEEC91BA6}"/>
              </a:ext>
            </a:extLst>
          </p:cNvPr>
          <p:cNvSpPr txBox="1"/>
          <p:nvPr/>
        </p:nvSpPr>
        <p:spPr>
          <a:xfrm>
            <a:off x="5972797" y="346102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0.66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91D31FC-000E-C94B-B494-9B7BA6232D52}"/>
              </a:ext>
            </a:extLst>
          </p:cNvPr>
          <p:cNvSpPr txBox="1"/>
          <p:nvPr/>
        </p:nvSpPr>
        <p:spPr>
          <a:xfrm>
            <a:off x="6525989" y="307789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1.33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87F0485-45F9-D34E-AA75-D0E9CF0A614C}"/>
              </a:ext>
            </a:extLst>
          </p:cNvPr>
          <p:cNvSpPr/>
          <p:nvPr/>
        </p:nvSpPr>
        <p:spPr>
          <a:xfrm>
            <a:off x="8269541" y="3655046"/>
            <a:ext cx="394636" cy="514935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0940363-844C-EF40-AE61-7B3D101B968F}"/>
              </a:ext>
            </a:extLst>
          </p:cNvPr>
          <p:cNvSpPr/>
          <p:nvPr/>
        </p:nvSpPr>
        <p:spPr>
          <a:xfrm>
            <a:off x="8886943" y="3659482"/>
            <a:ext cx="394636" cy="514800"/>
          </a:xfrm>
          <a:prstGeom prst="rect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A2DA167-02FC-4D4D-B4B1-F579BD133E7E}"/>
              </a:ext>
            </a:extLst>
          </p:cNvPr>
          <p:cNvSpPr txBox="1"/>
          <p:nvPr/>
        </p:nvSpPr>
        <p:spPr>
          <a:xfrm>
            <a:off x="8228653" y="329865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1.0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D992AB2-88E8-3B47-8CF3-BFB6E57CF89E}"/>
              </a:ext>
            </a:extLst>
          </p:cNvPr>
          <p:cNvSpPr txBox="1"/>
          <p:nvPr/>
        </p:nvSpPr>
        <p:spPr>
          <a:xfrm>
            <a:off x="8846055" y="328785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1.0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3F300D5-252E-F24B-A129-89AC41AB6C27}"/>
              </a:ext>
            </a:extLst>
          </p:cNvPr>
          <p:cNvSpPr txBox="1"/>
          <p:nvPr/>
        </p:nvSpPr>
        <p:spPr>
          <a:xfrm>
            <a:off x="2130225" y="27438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9D85824-33F3-1C44-A33E-2827A0537678}"/>
              </a:ext>
            </a:extLst>
          </p:cNvPr>
          <p:cNvSpPr txBox="1"/>
          <p:nvPr/>
        </p:nvSpPr>
        <p:spPr>
          <a:xfrm>
            <a:off x="2954158" y="22465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3CD8F44-6F64-D849-8D7B-D1A9480B404A}"/>
              </a:ext>
            </a:extLst>
          </p:cNvPr>
          <p:cNvSpPr txBox="1"/>
          <p:nvPr/>
        </p:nvSpPr>
        <p:spPr>
          <a:xfrm>
            <a:off x="5171014" y="4941254"/>
            <a:ext cx="2451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share #2 = 33% of 2kWh</a:t>
            </a:r>
          </a:p>
          <a:p>
            <a:r>
              <a:rPr lang="en-AU" dirty="0"/>
              <a:t>share #3 = 66% of 2kWh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93E81EF-62F6-E440-AAB5-7CC9CF278358}"/>
              </a:ext>
            </a:extLst>
          </p:cNvPr>
          <p:cNvSpPr txBox="1"/>
          <p:nvPr/>
        </p:nvSpPr>
        <p:spPr>
          <a:xfrm>
            <a:off x="8138553" y="4935908"/>
            <a:ext cx="2478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share #2 = 1kWh</a:t>
            </a:r>
          </a:p>
          <a:p>
            <a:r>
              <a:rPr lang="en-AU" dirty="0"/>
              <a:t>share #3 = 2kWh - 1kWh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C48A150-24CE-5246-930F-848F07D91FA1}"/>
              </a:ext>
            </a:extLst>
          </p:cNvPr>
          <p:cNvSpPr txBox="1"/>
          <p:nvPr/>
        </p:nvSpPr>
        <p:spPr>
          <a:xfrm>
            <a:off x="1364033" y="4284081"/>
            <a:ext cx="121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Production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D4E8320-4BCB-A14B-BBD1-6E30FE9582E0}"/>
              </a:ext>
            </a:extLst>
          </p:cNvPr>
          <p:cNvSpPr txBox="1"/>
          <p:nvPr/>
        </p:nvSpPr>
        <p:spPr>
          <a:xfrm>
            <a:off x="2777832" y="4287077"/>
            <a:ext cx="1441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Consumption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44CC7E2-0B60-FF4B-9C41-1F146571A9EE}"/>
              </a:ext>
            </a:extLst>
          </p:cNvPr>
          <p:cNvSpPr txBox="1"/>
          <p:nvPr/>
        </p:nvSpPr>
        <p:spPr>
          <a:xfrm>
            <a:off x="114213" y="6424979"/>
            <a:ext cx="1525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/>
              <a:t>[1] Diva et al., ‘’.</a:t>
            </a:r>
          </a:p>
        </p:txBody>
      </p:sp>
    </p:spTree>
    <p:extLst>
      <p:ext uri="{BB962C8B-B14F-4D97-AF65-F5344CB8AC3E}">
        <p14:creationId xmlns:p14="http://schemas.microsoft.com/office/powerpoint/2010/main" val="33248439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riangle 86">
            <a:extLst>
              <a:ext uri="{FF2B5EF4-FFF2-40B4-BE49-F238E27FC236}">
                <a16:creationId xmlns:a16="http://schemas.microsoft.com/office/drawing/2014/main" id="{F4AC7C12-A037-EB6C-1A7E-0751C1BDE60A}"/>
              </a:ext>
            </a:extLst>
          </p:cNvPr>
          <p:cNvSpPr/>
          <p:nvPr/>
        </p:nvSpPr>
        <p:spPr>
          <a:xfrm rot="20562477">
            <a:off x="2871464" y="3014889"/>
            <a:ext cx="6878462" cy="1912677"/>
          </a:xfrm>
          <a:custGeom>
            <a:avLst/>
            <a:gdLst>
              <a:gd name="connsiteX0" fmla="*/ 0 w 6593777"/>
              <a:gd name="connsiteY0" fmla="*/ 1321054 h 1321054"/>
              <a:gd name="connsiteX1" fmla="*/ 6593777 w 6593777"/>
              <a:gd name="connsiteY1" fmla="*/ 0 h 1321054"/>
              <a:gd name="connsiteX2" fmla="*/ 6593777 w 6593777"/>
              <a:gd name="connsiteY2" fmla="*/ 1321054 h 1321054"/>
              <a:gd name="connsiteX3" fmla="*/ 0 w 6593777"/>
              <a:gd name="connsiteY3" fmla="*/ 1321054 h 1321054"/>
              <a:gd name="connsiteX0" fmla="*/ 0 w 6864150"/>
              <a:gd name="connsiteY0" fmla="*/ 579866 h 579866"/>
              <a:gd name="connsiteX1" fmla="*/ 6864150 w 6864150"/>
              <a:gd name="connsiteY1" fmla="*/ 0 h 579866"/>
              <a:gd name="connsiteX2" fmla="*/ 6593777 w 6864150"/>
              <a:gd name="connsiteY2" fmla="*/ 579866 h 579866"/>
              <a:gd name="connsiteX3" fmla="*/ 0 w 6864150"/>
              <a:gd name="connsiteY3" fmla="*/ 579866 h 579866"/>
              <a:gd name="connsiteX0" fmla="*/ 0 w 6864150"/>
              <a:gd name="connsiteY0" fmla="*/ 579866 h 892567"/>
              <a:gd name="connsiteX1" fmla="*/ 6864150 w 6864150"/>
              <a:gd name="connsiteY1" fmla="*/ 0 h 892567"/>
              <a:gd name="connsiteX2" fmla="*/ 6596653 w 6864150"/>
              <a:gd name="connsiteY2" fmla="*/ 892567 h 892567"/>
              <a:gd name="connsiteX3" fmla="*/ 0 w 6864150"/>
              <a:gd name="connsiteY3" fmla="*/ 579866 h 892567"/>
              <a:gd name="connsiteX0" fmla="*/ 0 w 6864150"/>
              <a:gd name="connsiteY0" fmla="*/ 783028 h 1095729"/>
              <a:gd name="connsiteX1" fmla="*/ 6864150 w 6864150"/>
              <a:gd name="connsiteY1" fmla="*/ 203162 h 1095729"/>
              <a:gd name="connsiteX2" fmla="*/ 6596653 w 6864150"/>
              <a:gd name="connsiteY2" fmla="*/ 1095729 h 1095729"/>
              <a:gd name="connsiteX3" fmla="*/ 0 w 6864150"/>
              <a:gd name="connsiteY3" fmla="*/ 783028 h 1095729"/>
              <a:gd name="connsiteX0" fmla="*/ 0 w 6864150"/>
              <a:gd name="connsiteY0" fmla="*/ 852390 h 1165091"/>
              <a:gd name="connsiteX1" fmla="*/ 6864150 w 6864150"/>
              <a:gd name="connsiteY1" fmla="*/ 272524 h 1165091"/>
              <a:gd name="connsiteX2" fmla="*/ 6596653 w 6864150"/>
              <a:gd name="connsiteY2" fmla="*/ 1165091 h 1165091"/>
              <a:gd name="connsiteX3" fmla="*/ 0 w 6864150"/>
              <a:gd name="connsiteY3" fmla="*/ 852390 h 1165091"/>
              <a:gd name="connsiteX0" fmla="*/ 0 w 6864150"/>
              <a:gd name="connsiteY0" fmla="*/ 852390 h 1165091"/>
              <a:gd name="connsiteX1" fmla="*/ 6864150 w 6864150"/>
              <a:gd name="connsiteY1" fmla="*/ 272524 h 1165091"/>
              <a:gd name="connsiteX2" fmla="*/ 6596653 w 6864150"/>
              <a:gd name="connsiteY2" fmla="*/ 1165091 h 1165091"/>
              <a:gd name="connsiteX3" fmla="*/ 0 w 6864150"/>
              <a:gd name="connsiteY3" fmla="*/ 852390 h 1165091"/>
              <a:gd name="connsiteX0" fmla="*/ 0 w 6864150"/>
              <a:gd name="connsiteY0" fmla="*/ 852390 h 1165091"/>
              <a:gd name="connsiteX1" fmla="*/ 6864150 w 6864150"/>
              <a:gd name="connsiteY1" fmla="*/ 272524 h 1165091"/>
              <a:gd name="connsiteX2" fmla="*/ 6596653 w 6864150"/>
              <a:gd name="connsiteY2" fmla="*/ 1165091 h 1165091"/>
              <a:gd name="connsiteX3" fmla="*/ 0 w 6864150"/>
              <a:gd name="connsiteY3" fmla="*/ 852390 h 1165091"/>
              <a:gd name="connsiteX0" fmla="*/ 0 w 6864150"/>
              <a:gd name="connsiteY0" fmla="*/ 852390 h 1872570"/>
              <a:gd name="connsiteX1" fmla="*/ 6864150 w 6864150"/>
              <a:gd name="connsiteY1" fmla="*/ 272524 h 1872570"/>
              <a:gd name="connsiteX2" fmla="*/ 6365270 w 6864150"/>
              <a:gd name="connsiteY2" fmla="*/ 1872570 h 1872570"/>
              <a:gd name="connsiteX3" fmla="*/ 0 w 6864150"/>
              <a:gd name="connsiteY3" fmla="*/ 852390 h 1872570"/>
              <a:gd name="connsiteX0" fmla="*/ 0 w 6864150"/>
              <a:gd name="connsiteY0" fmla="*/ 852390 h 1872570"/>
              <a:gd name="connsiteX1" fmla="*/ 6864150 w 6864150"/>
              <a:gd name="connsiteY1" fmla="*/ 272524 h 1872570"/>
              <a:gd name="connsiteX2" fmla="*/ 6365270 w 6864150"/>
              <a:gd name="connsiteY2" fmla="*/ 1872570 h 1872570"/>
              <a:gd name="connsiteX3" fmla="*/ 0 w 6864150"/>
              <a:gd name="connsiteY3" fmla="*/ 852390 h 1872570"/>
              <a:gd name="connsiteX0" fmla="*/ 0 w 6864150"/>
              <a:gd name="connsiteY0" fmla="*/ 882129 h 1902309"/>
              <a:gd name="connsiteX1" fmla="*/ 6864150 w 6864150"/>
              <a:gd name="connsiteY1" fmla="*/ 302263 h 1902309"/>
              <a:gd name="connsiteX2" fmla="*/ 6365270 w 6864150"/>
              <a:gd name="connsiteY2" fmla="*/ 1902309 h 1902309"/>
              <a:gd name="connsiteX3" fmla="*/ 0 w 6864150"/>
              <a:gd name="connsiteY3" fmla="*/ 882129 h 1902309"/>
              <a:gd name="connsiteX0" fmla="*/ 0 w 6864150"/>
              <a:gd name="connsiteY0" fmla="*/ 882129 h 1902309"/>
              <a:gd name="connsiteX1" fmla="*/ 6864150 w 6864150"/>
              <a:gd name="connsiteY1" fmla="*/ 302263 h 1902309"/>
              <a:gd name="connsiteX2" fmla="*/ 6365270 w 6864150"/>
              <a:gd name="connsiteY2" fmla="*/ 1902309 h 1902309"/>
              <a:gd name="connsiteX3" fmla="*/ 0 w 6864150"/>
              <a:gd name="connsiteY3" fmla="*/ 882129 h 1902309"/>
              <a:gd name="connsiteX0" fmla="*/ 0 w 6864150"/>
              <a:gd name="connsiteY0" fmla="*/ 882129 h 1902309"/>
              <a:gd name="connsiteX1" fmla="*/ 6864150 w 6864150"/>
              <a:gd name="connsiteY1" fmla="*/ 302263 h 1902309"/>
              <a:gd name="connsiteX2" fmla="*/ 6365270 w 6864150"/>
              <a:gd name="connsiteY2" fmla="*/ 1902309 h 1902309"/>
              <a:gd name="connsiteX3" fmla="*/ 0 w 6864150"/>
              <a:gd name="connsiteY3" fmla="*/ 882129 h 1902309"/>
              <a:gd name="connsiteX0" fmla="*/ 0 w 6891434"/>
              <a:gd name="connsiteY0" fmla="*/ 875567 h 1904241"/>
              <a:gd name="connsiteX1" fmla="*/ 6891434 w 6891434"/>
              <a:gd name="connsiteY1" fmla="*/ 304195 h 1904241"/>
              <a:gd name="connsiteX2" fmla="*/ 6392554 w 6891434"/>
              <a:gd name="connsiteY2" fmla="*/ 1904241 h 1904241"/>
              <a:gd name="connsiteX3" fmla="*/ 0 w 6891434"/>
              <a:gd name="connsiteY3" fmla="*/ 875567 h 1904241"/>
              <a:gd name="connsiteX0" fmla="*/ 0 w 6891434"/>
              <a:gd name="connsiteY0" fmla="*/ 875567 h 1904241"/>
              <a:gd name="connsiteX1" fmla="*/ 6891434 w 6891434"/>
              <a:gd name="connsiteY1" fmla="*/ 304195 h 1904241"/>
              <a:gd name="connsiteX2" fmla="*/ 6392554 w 6891434"/>
              <a:gd name="connsiteY2" fmla="*/ 1904241 h 1904241"/>
              <a:gd name="connsiteX3" fmla="*/ 0 w 6891434"/>
              <a:gd name="connsiteY3" fmla="*/ 875567 h 1904241"/>
              <a:gd name="connsiteX0" fmla="*/ 0 w 6878462"/>
              <a:gd name="connsiteY0" fmla="*/ 887953 h 1900618"/>
              <a:gd name="connsiteX1" fmla="*/ 6878462 w 6878462"/>
              <a:gd name="connsiteY1" fmla="*/ 300572 h 1900618"/>
              <a:gd name="connsiteX2" fmla="*/ 6379582 w 6878462"/>
              <a:gd name="connsiteY2" fmla="*/ 1900618 h 1900618"/>
              <a:gd name="connsiteX3" fmla="*/ 0 w 6878462"/>
              <a:gd name="connsiteY3" fmla="*/ 887953 h 1900618"/>
              <a:gd name="connsiteX0" fmla="*/ 0 w 6878462"/>
              <a:gd name="connsiteY0" fmla="*/ 887953 h 1900618"/>
              <a:gd name="connsiteX1" fmla="*/ 6878462 w 6878462"/>
              <a:gd name="connsiteY1" fmla="*/ 300572 h 1900618"/>
              <a:gd name="connsiteX2" fmla="*/ 6379582 w 6878462"/>
              <a:gd name="connsiteY2" fmla="*/ 1900618 h 1900618"/>
              <a:gd name="connsiteX3" fmla="*/ 0 w 6878462"/>
              <a:gd name="connsiteY3" fmla="*/ 887953 h 1900618"/>
              <a:gd name="connsiteX0" fmla="*/ 0 w 6878462"/>
              <a:gd name="connsiteY0" fmla="*/ 897338 h 1910003"/>
              <a:gd name="connsiteX1" fmla="*/ 6878462 w 6878462"/>
              <a:gd name="connsiteY1" fmla="*/ 309957 h 1910003"/>
              <a:gd name="connsiteX2" fmla="*/ 6379582 w 6878462"/>
              <a:gd name="connsiteY2" fmla="*/ 1910003 h 1910003"/>
              <a:gd name="connsiteX3" fmla="*/ 0 w 6878462"/>
              <a:gd name="connsiteY3" fmla="*/ 897338 h 1910003"/>
              <a:gd name="connsiteX0" fmla="*/ 0 w 6878462"/>
              <a:gd name="connsiteY0" fmla="*/ 897338 h 1910003"/>
              <a:gd name="connsiteX1" fmla="*/ 6878462 w 6878462"/>
              <a:gd name="connsiteY1" fmla="*/ 309957 h 1910003"/>
              <a:gd name="connsiteX2" fmla="*/ 6379582 w 6878462"/>
              <a:gd name="connsiteY2" fmla="*/ 1910003 h 1910003"/>
              <a:gd name="connsiteX3" fmla="*/ 0 w 6878462"/>
              <a:gd name="connsiteY3" fmla="*/ 897338 h 1910003"/>
              <a:gd name="connsiteX0" fmla="*/ 0 w 6878462"/>
              <a:gd name="connsiteY0" fmla="*/ 897338 h 1910003"/>
              <a:gd name="connsiteX1" fmla="*/ 6878462 w 6878462"/>
              <a:gd name="connsiteY1" fmla="*/ 309957 h 1910003"/>
              <a:gd name="connsiteX2" fmla="*/ 6379582 w 6878462"/>
              <a:gd name="connsiteY2" fmla="*/ 1910003 h 1910003"/>
              <a:gd name="connsiteX3" fmla="*/ 0 w 6878462"/>
              <a:gd name="connsiteY3" fmla="*/ 897338 h 1910003"/>
              <a:gd name="connsiteX0" fmla="*/ 0 w 6878462"/>
              <a:gd name="connsiteY0" fmla="*/ 897338 h 1910003"/>
              <a:gd name="connsiteX1" fmla="*/ 6878462 w 6878462"/>
              <a:gd name="connsiteY1" fmla="*/ 309957 h 1910003"/>
              <a:gd name="connsiteX2" fmla="*/ 6379582 w 6878462"/>
              <a:gd name="connsiteY2" fmla="*/ 1910003 h 1910003"/>
              <a:gd name="connsiteX3" fmla="*/ 0 w 6878462"/>
              <a:gd name="connsiteY3" fmla="*/ 897338 h 1910003"/>
              <a:gd name="connsiteX0" fmla="*/ 0 w 6878462"/>
              <a:gd name="connsiteY0" fmla="*/ 893842 h 1906507"/>
              <a:gd name="connsiteX1" fmla="*/ 6878462 w 6878462"/>
              <a:gd name="connsiteY1" fmla="*/ 306461 h 1906507"/>
              <a:gd name="connsiteX2" fmla="*/ 6379582 w 6878462"/>
              <a:gd name="connsiteY2" fmla="*/ 1906507 h 1906507"/>
              <a:gd name="connsiteX3" fmla="*/ 0 w 6878462"/>
              <a:gd name="connsiteY3" fmla="*/ 893842 h 1906507"/>
              <a:gd name="connsiteX0" fmla="*/ 0 w 6878462"/>
              <a:gd name="connsiteY0" fmla="*/ 906841 h 1919506"/>
              <a:gd name="connsiteX1" fmla="*/ 6878462 w 6878462"/>
              <a:gd name="connsiteY1" fmla="*/ 319460 h 1919506"/>
              <a:gd name="connsiteX2" fmla="*/ 6379582 w 6878462"/>
              <a:gd name="connsiteY2" fmla="*/ 1919506 h 1919506"/>
              <a:gd name="connsiteX3" fmla="*/ 0 w 6878462"/>
              <a:gd name="connsiteY3" fmla="*/ 906841 h 1919506"/>
              <a:gd name="connsiteX0" fmla="*/ 0 w 6878462"/>
              <a:gd name="connsiteY0" fmla="*/ 900012 h 1912677"/>
              <a:gd name="connsiteX1" fmla="*/ 6878462 w 6878462"/>
              <a:gd name="connsiteY1" fmla="*/ 312631 h 1912677"/>
              <a:gd name="connsiteX2" fmla="*/ 6379582 w 6878462"/>
              <a:gd name="connsiteY2" fmla="*/ 1912677 h 1912677"/>
              <a:gd name="connsiteX3" fmla="*/ 0 w 6878462"/>
              <a:gd name="connsiteY3" fmla="*/ 900012 h 1912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78462" h="1912677">
                <a:moveTo>
                  <a:pt x="0" y="900012"/>
                </a:moveTo>
                <a:cubicBezTo>
                  <a:pt x="1812284" y="268940"/>
                  <a:pt x="4543320" y="-413251"/>
                  <a:pt x="6878462" y="312631"/>
                </a:cubicBezTo>
                <a:lnTo>
                  <a:pt x="6379582" y="1912677"/>
                </a:lnTo>
                <a:cubicBezTo>
                  <a:pt x="4193455" y="1316309"/>
                  <a:pt x="2040977" y="348044"/>
                  <a:pt x="0" y="900012"/>
                </a:cubicBezTo>
                <a:close/>
              </a:path>
            </a:pathLst>
          </a:custGeom>
          <a:solidFill>
            <a:srgbClr val="FFF2C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71EC26A0-C53C-974C-1F67-3A6EA0100EBE}"/>
              </a:ext>
            </a:extLst>
          </p:cNvPr>
          <p:cNvSpPr/>
          <p:nvPr/>
        </p:nvSpPr>
        <p:spPr>
          <a:xfrm>
            <a:off x="3609022" y="476250"/>
            <a:ext cx="9525" cy="5715000"/>
          </a:xfrm>
          <a:custGeom>
            <a:avLst/>
            <a:gdLst>
              <a:gd name="connsiteX0" fmla="*/ 139 w 9525"/>
              <a:gd name="connsiteY0" fmla="*/ 0 h 5715000"/>
              <a:gd name="connsiteX1" fmla="*/ 139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139" y="0"/>
                </a:moveTo>
                <a:lnTo>
                  <a:pt x="139" y="5715000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7A34F085-5C89-E013-EC5B-C9E1CD0F7AA9}"/>
              </a:ext>
            </a:extLst>
          </p:cNvPr>
          <p:cNvSpPr/>
          <p:nvPr/>
        </p:nvSpPr>
        <p:spPr>
          <a:xfrm>
            <a:off x="4255770" y="476250"/>
            <a:ext cx="9525" cy="5715000"/>
          </a:xfrm>
          <a:custGeom>
            <a:avLst/>
            <a:gdLst>
              <a:gd name="connsiteX0" fmla="*/ 207 w 9525"/>
              <a:gd name="connsiteY0" fmla="*/ 0 h 5715000"/>
              <a:gd name="connsiteX1" fmla="*/ 207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207" y="0"/>
                </a:moveTo>
                <a:lnTo>
                  <a:pt x="207" y="5715000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D02F5000-DBB3-B018-2FFD-71AFE7F155BF}"/>
              </a:ext>
            </a:extLst>
          </p:cNvPr>
          <p:cNvSpPr/>
          <p:nvPr/>
        </p:nvSpPr>
        <p:spPr>
          <a:xfrm>
            <a:off x="4902517" y="476250"/>
            <a:ext cx="9525" cy="5715000"/>
          </a:xfrm>
          <a:custGeom>
            <a:avLst/>
            <a:gdLst>
              <a:gd name="connsiteX0" fmla="*/ 275 w 9525"/>
              <a:gd name="connsiteY0" fmla="*/ 0 h 5715000"/>
              <a:gd name="connsiteX1" fmla="*/ 275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275" y="0"/>
                </a:moveTo>
                <a:lnTo>
                  <a:pt x="275" y="5715000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3AE6BFDE-BB25-5A5A-14FE-682B9307AE12}"/>
              </a:ext>
            </a:extLst>
          </p:cNvPr>
          <p:cNvSpPr/>
          <p:nvPr/>
        </p:nvSpPr>
        <p:spPr>
          <a:xfrm>
            <a:off x="5549265" y="476250"/>
            <a:ext cx="9525" cy="5715000"/>
          </a:xfrm>
          <a:custGeom>
            <a:avLst/>
            <a:gdLst>
              <a:gd name="connsiteX0" fmla="*/ 343 w 9525"/>
              <a:gd name="connsiteY0" fmla="*/ 0 h 5715000"/>
              <a:gd name="connsiteX1" fmla="*/ 343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343" y="0"/>
                </a:moveTo>
                <a:lnTo>
                  <a:pt x="343" y="5715000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02FE8ABE-2F44-6B5B-24EA-8D3F35DE5504}"/>
              </a:ext>
            </a:extLst>
          </p:cNvPr>
          <p:cNvSpPr/>
          <p:nvPr/>
        </p:nvSpPr>
        <p:spPr>
          <a:xfrm>
            <a:off x="6196012" y="476250"/>
            <a:ext cx="9525" cy="5715000"/>
          </a:xfrm>
          <a:custGeom>
            <a:avLst/>
            <a:gdLst>
              <a:gd name="connsiteX0" fmla="*/ 411 w 9525"/>
              <a:gd name="connsiteY0" fmla="*/ 0 h 5715000"/>
              <a:gd name="connsiteX1" fmla="*/ 411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411" y="0"/>
                </a:moveTo>
                <a:lnTo>
                  <a:pt x="411" y="5715000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A1413A7B-5AB9-D918-9FEA-BC0D5A415A9D}"/>
              </a:ext>
            </a:extLst>
          </p:cNvPr>
          <p:cNvSpPr/>
          <p:nvPr/>
        </p:nvSpPr>
        <p:spPr>
          <a:xfrm>
            <a:off x="6842760" y="476250"/>
            <a:ext cx="9525" cy="5715000"/>
          </a:xfrm>
          <a:custGeom>
            <a:avLst/>
            <a:gdLst>
              <a:gd name="connsiteX0" fmla="*/ 478 w 9525"/>
              <a:gd name="connsiteY0" fmla="*/ 0 h 5715000"/>
              <a:gd name="connsiteX1" fmla="*/ 478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478" y="0"/>
                </a:moveTo>
                <a:lnTo>
                  <a:pt x="478" y="5715000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639AC3D-0463-641F-AF66-AB9AFB1EF22E}"/>
              </a:ext>
            </a:extLst>
          </p:cNvPr>
          <p:cNvSpPr/>
          <p:nvPr/>
        </p:nvSpPr>
        <p:spPr>
          <a:xfrm>
            <a:off x="7489507" y="476250"/>
            <a:ext cx="9525" cy="5715000"/>
          </a:xfrm>
          <a:custGeom>
            <a:avLst/>
            <a:gdLst>
              <a:gd name="connsiteX0" fmla="*/ 546 w 9525"/>
              <a:gd name="connsiteY0" fmla="*/ 0 h 5715000"/>
              <a:gd name="connsiteX1" fmla="*/ 546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546" y="0"/>
                </a:moveTo>
                <a:lnTo>
                  <a:pt x="546" y="5715000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BE6CB752-6C09-8501-D672-3D7C928F7E19}"/>
              </a:ext>
            </a:extLst>
          </p:cNvPr>
          <p:cNvSpPr/>
          <p:nvPr/>
        </p:nvSpPr>
        <p:spPr>
          <a:xfrm>
            <a:off x="8136255" y="476250"/>
            <a:ext cx="9525" cy="5715000"/>
          </a:xfrm>
          <a:custGeom>
            <a:avLst/>
            <a:gdLst>
              <a:gd name="connsiteX0" fmla="*/ 614 w 9525"/>
              <a:gd name="connsiteY0" fmla="*/ 0 h 5715000"/>
              <a:gd name="connsiteX1" fmla="*/ 614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614" y="0"/>
                </a:moveTo>
                <a:lnTo>
                  <a:pt x="614" y="5715000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6FD52F9D-F173-37D2-F80C-29CB7F22C75C}"/>
              </a:ext>
            </a:extLst>
          </p:cNvPr>
          <p:cNvSpPr/>
          <p:nvPr/>
        </p:nvSpPr>
        <p:spPr>
          <a:xfrm>
            <a:off x="8783002" y="476250"/>
            <a:ext cx="9525" cy="5715000"/>
          </a:xfrm>
          <a:custGeom>
            <a:avLst/>
            <a:gdLst>
              <a:gd name="connsiteX0" fmla="*/ 682 w 9525"/>
              <a:gd name="connsiteY0" fmla="*/ 0 h 5715000"/>
              <a:gd name="connsiteX1" fmla="*/ 682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682" y="0"/>
                </a:moveTo>
                <a:lnTo>
                  <a:pt x="682" y="5715000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FD9C38E9-4DB6-1BC0-F07D-7BC70E1D02EC}"/>
              </a:ext>
            </a:extLst>
          </p:cNvPr>
          <p:cNvSpPr/>
          <p:nvPr/>
        </p:nvSpPr>
        <p:spPr>
          <a:xfrm>
            <a:off x="2962275" y="6104667"/>
            <a:ext cx="6467475" cy="9525"/>
          </a:xfrm>
          <a:custGeom>
            <a:avLst/>
            <a:gdLst>
              <a:gd name="connsiteX0" fmla="*/ 0 w 6467475"/>
              <a:gd name="connsiteY0" fmla="*/ 641 h 9525"/>
              <a:gd name="connsiteX1" fmla="*/ 6467475 w 6467475"/>
              <a:gd name="connsiteY1" fmla="*/ 64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641"/>
                </a:moveTo>
                <a:lnTo>
                  <a:pt x="6467475" y="641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3370537F-A962-B95C-F803-65EF5D6006C9}"/>
              </a:ext>
            </a:extLst>
          </p:cNvPr>
          <p:cNvSpPr/>
          <p:nvPr/>
        </p:nvSpPr>
        <p:spPr>
          <a:xfrm>
            <a:off x="2962275" y="5238750"/>
            <a:ext cx="6467475" cy="9525"/>
          </a:xfrm>
          <a:custGeom>
            <a:avLst/>
            <a:gdLst>
              <a:gd name="connsiteX0" fmla="*/ 0 w 6467475"/>
              <a:gd name="connsiteY0" fmla="*/ 550 h 9525"/>
              <a:gd name="connsiteX1" fmla="*/ 6467475 w 6467475"/>
              <a:gd name="connsiteY1" fmla="*/ 55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550"/>
                </a:moveTo>
                <a:lnTo>
                  <a:pt x="6467475" y="550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290EEEA4-B320-7887-8F66-2CBA0ADDC680}"/>
              </a:ext>
            </a:extLst>
          </p:cNvPr>
          <p:cNvSpPr/>
          <p:nvPr/>
        </p:nvSpPr>
        <p:spPr>
          <a:xfrm>
            <a:off x="2962275" y="4372832"/>
            <a:ext cx="6467475" cy="9525"/>
          </a:xfrm>
          <a:custGeom>
            <a:avLst/>
            <a:gdLst>
              <a:gd name="connsiteX0" fmla="*/ 0 w 6467475"/>
              <a:gd name="connsiteY0" fmla="*/ 459 h 9525"/>
              <a:gd name="connsiteX1" fmla="*/ 6467475 w 6467475"/>
              <a:gd name="connsiteY1" fmla="*/ 459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459"/>
                </a:moveTo>
                <a:lnTo>
                  <a:pt x="6467475" y="459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1C966A88-3BB9-78BB-1733-2BDC7EF9A07B}"/>
              </a:ext>
            </a:extLst>
          </p:cNvPr>
          <p:cNvSpPr/>
          <p:nvPr/>
        </p:nvSpPr>
        <p:spPr>
          <a:xfrm>
            <a:off x="2962275" y="3506914"/>
            <a:ext cx="6467475" cy="9525"/>
          </a:xfrm>
          <a:custGeom>
            <a:avLst/>
            <a:gdLst>
              <a:gd name="connsiteX0" fmla="*/ 0 w 6467475"/>
              <a:gd name="connsiteY0" fmla="*/ 368 h 9525"/>
              <a:gd name="connsiteX1" fmla="*/ 6467475 w 6467475"/>
              <a:gd name="connsiteY1" fmla="*/ 36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368"/>
                </a:moveTo>
                <a:lnTo>
                  <a:pt x="6467475" y="368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D13C77DD-2FAF-9AA5-E317-F991BF977277}"/>
              </a:ext>
            </a:extLst>
          </p:cNvPr>
          <p:cNvSpPr/>
          <p:nvPr/>
        </p:nvSpPr>
        <p:spPr>
          <a:xfrm>
            <a:off x="2962275" y="2640996"/>
            <a:ext cx="6467475" cy="9525"/>
          </a:xfrm>
          <a:custGeom>
            <a:avLst/>
            <a:gdLst>
              <a:gd name="connsiteX0" fmla="*/ 0 w 6467475"/>
              <a:gd name="connsiteY0" fmla="*/ 277 h 9525"/>
              <a:gd name="connsiteX1" fmla="*/ 6467475 w 6467475"/>
              <a:gd name="connsiteY1" fmla="*/ 27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277"/>
                </a:moveTo>
                <a:lnTo>
                  <a:pt x="6467475" y="277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DA9A9D79-C6FD-E2C9-FE26-F7CA90DB7DF3}"/>
              </a:ext>
            </a:extLst>
          </p:cNvPr>
          <p:cNvSpPr/>
          <p:nvPr/>
        </p:nvSpPr>
        <p:spPr>
          <a:xfrm>
            <a:off x="2962275" y="1775079"/>
            <a:ext cx="6467475" cy="9525"/>
          </a:xfrm>
          <a:custGeom>
            <a:avLst/>
            <a:gdLst>
              <a:gd name="connsiteX0" fmla="*/ 0 w 6467475"/>
              <a:gd name="connsiteY0" fmla="*/ 186 h 9525"/>
              <a:gd name="connsiteX1" fmla="*/ 6467475 w 6467475"/>
              <a:gd name="connsiteY1" fmla="*/ 186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186"/>
                </a:moveTo>
                <a:lnTo>
                  <a:pt x="6467475" y="186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85D6AE8C-F0DE-1668-792A-4DBBD3A9378E}"/>
              </a:ext>
            </a:extLst>
          </p:cNvPr>
          <p:cNvSpPr/>
          <p:nvPr/>
        </p:nvSpPr>
        <p:spPr>
          <a:xfrm>
            <a:off x="2962275" y="909161"/>
            <a:ext cx="6467475" cy="9525"/>
          </a:xfrm>
          <a:custGeom>
            <a:avLst/>
            <a:gdLst>
              <a:gd name="connsiteX0" fmla="*/ 0 w 6467475"/>
              <a:gd name="connsiteY0" fmla="*/ 95 h 9525"/>
              <a:gd name="connsiteX1" fmla="*/ 6467475 w 6467475"/>
              <a:gd name="connsiteY1" fmla="*/ 9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95"/>
                </a:moveTo>
                <a:lnTo>
                  <a:pt x="6467475" y="95"/>
                </a:lnTo>
              </a:path>
            </a:pathLst>
          </a:custGeom>
          <a:solidFill>
            <a:srgbClr val="000000"/>
          </a:solidFill>
          <a:ln w="9525" cap="flat">
            <a:solidFill>
              <a:srgbClr val="EBF0F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B756EEB7-652E-1F65-DE79-AB3C28A8A77A}"/>
              </a:ext>
            </a:extLst>
          </p:cNvPr>
          <p:cNvSpPr/>
          <p:nvPr/>
        </p:nvSpPr>
        <p:spPr>
          <a:xfrm>
            <a:off x="2286000" y="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3A7D02CC-AFC7-2CC1-FF63-73771F8B7939}"/>
              </a:ext>
            </a:extLst>
          </p:cNvPr>
          <p:cNvSpPr/>
          <p:nvPr/>
        </p:nvSpPr>
        <p:spPr>
          <a:xfrm>
            <a:off x="2286000" y="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A90C1C29-231A-AAFB-08B0-52A73B732DC6}"/>
              </a:ext>
            </a:extLst>
          </p:cNvPr>
          <p:cNvSpPr/>
          <p:nvPr/>
        </p:nvSpPr>
        <p:spPr>
          <a:xfrm>
            <a:off x="2962275" y="2322290"/>
            <a:ext cx="6467475" cy="2634519"/>
          </a:xfrm>
          <a:custGeom>
            <a:avLst/>
            <a:gdLst>
              <a:gd name="connsiteX0" fmla="*/ 71 w 6467475"/>
              <a:gd name="connsiteY0" fmla="*/ 2634570 h 2634519"/>
              <a:gd name="connsiteX1" fmla="*/ 196096 w 6467475"/>
              <a:gd name="connsiteY1" fmla="*/ 2481503 h 2634519"/>
              <a:gd name="connsiteX2" fmla="*/ 261342 w 6467475"/>
              <a:gd name="connsiteY2" fmla="*/ 2433402 h 2634519"/>
              <a:gd name="connsiteX3" fmla="*/ 588049 w 6467475"/>
              <a:gd name="connsiteY3" fmla="*/ 2206993 h 2634519"/>
              <a:gd name="connsiteX4" fmla="*/ 653391 w 6467475"/>
              <a:gd name="connsiteY4" fmla="*/ 2163749 h 2634519"/>
              <a:gd name="connsiteX5" fmla="*/ 1045345 w 6467475"/>
              <a:gd name="connsiteY5" fmla="*/ 1915337 h 2634519"/>
              <a:gd name="connsiteX6" fmla="*/ 1110686 w 6467475"/>
              <a:gd name="connsiteY6" fmla="*/ 1874856 h 2634519"/>
              <a:gd name="connsiteX7" fmla="*/ 1567981 w 6467475"/>
              <a:gd name="connsiteY7" fmla="*/ 1600155 h 2634519"/>
              <a:gd name="connsiteX8" fmla="*/ 1633228 w 6467475"/>
              <a:gd name="connsiteY8" fmla="*/ 1562150 h 2634519"/>
              <a:gd name="connsiteX9" fmla="*/ 2090523 w 6467475"/>
              <a:gd name="connsiteY9" fmla="*/ 1308023 h 2634519"/>
              <a:gd name="connsiteX10" fmla="*/ 2155864 w 6467475"/>
              <a:gd name="connsiteY10" fmla="*/ 1273162 h 2634519"/>
              <a:gd name="connsiteX11" fmla="*/ 2613160 w 6467475"/>
              <a:gd name="connsiteY11" fmla="*/ 1037608 h 2634519"/>
              <a:gd name="connsiteX12" fmla="*/ 2678501 w 6467475"/>
              <a:gd name="connsiteY12" fmla="*/ 1005128 h 2634519"/>
              <a:gd name="connsiteX13" fmla="*/ 3201138 w 6467475"/>
              <a:gd name="connsiteY13" fmla="*/ 755573 h 2634519"/>
              <a:gd name="connsiteX14" fmla="*/ 3266479 w 6467475"/>
              <a:gd name="connsiteY14" fmla="*/ 725760 h 2634519"/>
              <a:gd name="connsiteX15" fmla="*/ 3593092 w 6467475"/>
              <a:gd name="connsiteY15" fmla="*/ 584028 h 2634519"/>
              <a:gd name="connsiteX16" fmla="*/ 3658433 w 6467475"/>
              <a:gd name="connsiteY16" fmla="*/ 557739 h 2634519"/>
              <a:gd name="connsiteX17" fmla="*/ 3919799 w 6467475"/>
              <a:gd name="connsiteY17" fmla="*/ 460393 h 2634519"/>
              <a:gd name="connsiteX18" fmla="*/ 3985045 w 6467475"/>
              <a:gd name="connsiteY18" fmla="*/ 437819 h 2634519"/>
              <a:gd name="connsiteX19" fmla="*/ 4311753 w 6467475"/>
              <a:gd name="connsiteY19" fmla="*/ 332187 h 2634519"/>
              <a:gd name="connsiteX20" fmla="*/ 4377094 w 6467475"/>
              <a:gd name="connsiteY20" fmla="*/ 313423 h 2634519"/>
              <a:gd name="connsiteX21" fmla="*/ 4638365 w 6467475"/>
              <a:gd name="connsiteY21" fmla="*/ 243700 h 2634519"/>
              <a:gd name="connsiteX22" fmla="*/ 4703707 w 6467475"/>
              <a:gd name="connsiteY22" fmla="*/ 228269 h 2634519"/>
              <a:gd name="connsiteX23" fmla="*/ 5030319 w 6467475"/>
              <a:gd name="connsiteY23" fmla="*/ 160737 h 2634519"/>
              <a:gd name="connsiteX24" fmla="*/ 5095660 w 6467475"/>
              <a:gd name="connsiteY24" fmla="*/ 149021 h 2634519"/>
              <a:gd name="connsiteX25" fmla="*/ 5487614 w 6467475"/>
              <a:gd name="connsiteY25" fmla="*/ 89490 h 2634519"/>
              <a:gd name="connsiteX26" fmla="*/ 5552956 w 6467475"/>
              <a:gd name="connsiteY26" fmla="*/ 81013 h 2634519"/>
              <a:gd name="connsiteX27" fmla="*/ 5944910 w 6467475"/>
              <a:gd name="connsiteY27" fmla="*/ 38626 h 2634519"/>
              <a:gd name="connsiteX28" fmla="*/ 6010251 w 6467475"/>
              <a:gd name="connsiteY28" fmla="*/ 32721 h 2634519"/>
              <a:gd name="connsiteX29" fmla="*/ 6402205 w 6467475"/>
              <a:gd name="connsiteY29" fmla="*/ 3860 h 2634519"/>
              <a:gd name="connsiteX30" fmla="*/ 6467546 w 6467475"/>
              <a:gd name="connsiteY30" fmla="*/ 50 h 2634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467475" h="2634519">
                <a:moveTo>
                  <a:pt x="71" y="2634570"/>
                </a:moveTo>
                <a:lnTo>
                  <a:pt x="196096" y="2481503"/>
                </a:lnTo>
                <a:lnTo>
                  <a:pt x="261342" y="2433402"/>
                </a:lnTo>
                <a:lnTo>
                  <a:pt x="588049" y="2206993"/>
                </a:lnTo>
                <a:lnTo>
                  <a:pt x="653391" y="2163749"/>
                </a:lnTo>
                <a:lnTo>
                  <a:pt x="1045345" y="1915337"/>
                </a:lnTo>
                <a:lnTo>
                  <a:pt x="1110686" y="1874856"/>
                </a:lnTo>
                <a:lnTo>
                  <a:pt x="1567981" y="1600155"/>
                </a:lnTo>
                <a:lnTo>
                  <a:pt x="1633228" y="1562150"/>
                </a:lnTo>
                <a:lnTo>
                  <a:pt x="2090523" y="1308023"/>
                </a:lnTo>
                <a:lnTo>
                  <a:pt x="2155864" y="1273162"/>
                </a:lnTo>
                <a:lnTo>
                  <a:pt x="2613160" y="1037608"/>
                </a:lnTo>
                <a:lnTo>
                  <a:pt x="2678501" y="1005128"/>
                </a:lnTo>
                <a:lnTo>
                  <a:pt x="3201138" y="755573"/>
                </a:lnTo>
                <a:lnTo>
                  <a:pt x="3266479" y="725760"/>
                </a:lnTo>
                <a:lnTo>
                  <a:pt x="3593092" y="584028"/>
                </a:lnTo>
                <a:lnTo>
                  <a:pt x="3658433" y="557739"/>
                </a:lnTo>
                <a:lnTo>
                  <a:pt x="3919799" y="460393"/>
                </a:lnTo>
                <a:lnTo>
                  <a:pt x="3985045" y="437819"/>
                </a:lnTo>
                <a:lnTo>
                  <a:pt x="4311753" y="332187"/>
                </a:lnTo>
                <a:lnTo>
                  <a:pt x="4377094" y="313423"/>
                </a:lnTo>
                <a:lnTo>
                  <a:pt x="4638365" y="243700"/>
                </a:lnTo>
                <a:lnTo>
                  <a:pt x="4703707" y="228269"/>
                </a:lnTo>
                <a:lnTo>
                  <a:pt x="5030319" y="160737"/>
                </a:lnTo>
                <a:lnTo>
                  <a:pt x="5095660" y="149021"/>
                </a:lnTo>
                <a:lnTo>
                  <a:pt x="5487614" y="89490"/>
                </a:lnTo>
                <a:lnTo>
                  <a:pt x="5552956" y="81013"/>
                </a:lnTo>
                <a:lnTo>
                  <a:pt x="5944910" y="38626"/>
                </a:lnTo>
                <a:lnTo>
                  <a:pt x="6010251" y="32721"/>
                </a:lnTo>
                <a:lnTo>
                  <a:pt x="6402205" y="3860"/>
                </a:lnTo>
                <a:lnTo>
                  <a:pt x="6467546" y="50"/>
                </a:lnTo>
              </a:path>
            </a:pathLst>
          </a:custGeom>
          <a:noFill/>
          <a:ln w="38100" cap="flat">
            <a:solidFill>
              <a:srgbClr val="3780BF">
                <a:alpha val="70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D11BC44F-E9B1-A2EF-EA0A-709FAEB848FE}"/>
              </a:ext>
            </a:extLst>
          </p:cNvPr>
          <p:cNvSpPr/>
          <p:nvPr/>
        </p:nvSpPr>
        <p:spPr>
          <a:xfrm>
            <a:off x="2962275" y="3243357"/>
            <a:ext cx="6467475" cy="1713452"/>
          </a:xfrm>
          <a:custGeom>
            <a:avLst/>
            <a:gdLst>
              <a:gd name="connsiteX0" fmla="*/ 71 w 6467475"/>
              <a:gd name="connsiteY0" fmla="*/ 1713502 h 1713452"/>
              <a:gd name="connsiteX1" fmla="*/ 261342 w 6467475"/>
              <a:gd name="connsiteY1" fmla="*/ 1594821 h 1713452"/>
              <a:gd name="connsiteX2" fmla="*/ 326683 w 6467475"/>
              <a:gd name="connsiteY2" fmla="*/ 1562912 h 1713452"/>
              <a:gd name="connsiteX3" fmla="*/ 1371957 w 6467475"/>
              <a:gd name="connsiteY3" fmla="*/ 1051991 h 1713452"/>
              <a:gd name="connsiteX4" fmla="*/ 1437298 w 6467475"/>
              <a:gd name="connsiteY4" fmla="*/ 1022273 h 1713452"/>
              <a:gd name="connsiteX5" fmla="*/ 1763910 w 6467475"/>
              <a:gd name="connsiteY5" fmla="*/ 882732 h 1713452"/>
              <a:gd name="connsiteX6" fmla="*/ 1829252 w 6467475"/>
              <a:gd name="connsiteY6" fmla="*/ 856252 h 1713452"/>
              <a:gd name="connsiteX7" fmla="*/ 2155864 w 6467475"/>
              <a:gd name="connsiteY7" fmla="*/ 731094 h 1713452"/>
              <a:gd name="connsiteX8" fmla="*/ 2221206 w 6467475"/>
              <a:gd name="connsiteY8" fmla="*/ 707567 h 1713452"/>
              <a:gd name="connsiteX9" fmla="*/ 2547818 w 6467475"/>
              <a:gd name="connsiteY9" fmla="*/ 597553 h 1713452"/>
              <a:gd name="connsiteX10" fmla="*/ 2613160 w 6467475"/>
              <a:gd name="connsiteY10" fmla="*/ 577074 h 1713452"/>
              <a:gd name="connsiteX11" fmla="*/ 3005113 w 6467475"/>
              <a:gd name="connsiteY11" fmla="*/ 463822 h 1713452"/>
              <a:gd name="connsiteX12" fmla="*/ 3070455 w 6467475"/>
              <a:gd name="connsiteY12" fmla="*/ 446582 h 1713452"/>
              <a:gd name="connsiteX13" fmla="*/ 3462504 w 6467475"/>
              <a:gd name="connsiteY13" fmla="*/ 352665 h 1713452"/>
              <a:gd name="connsiteX14" fmla="*/ 3527750 w 6467475"/>
              <a:gd name="connsiteY14" fmla="*/ 338473 h 1713452"/>
              <a:gd name="connsiteX15" fmla="*/ 3919799 w 6467475"/>
              <a:gd name="connsiteY15" fmla="*/ 261606 h 1713452"/>
              <a:gd name="connsiteX16" fmla="*/ 3985045 w 6467475"/>
              <a:gd name="connsiteY16" fmla="*/ 249986 h 1713452"/>
              <a:gd name="connsiteX17" fmla="*/ 4442341 w 6467475"/>
              <a:gd name="connsiteY17" fmla="*/ 178358 h 1713452"/>
              <a:gd name="connsiteX18" fmla="*/ 4507682 w 6467475"/>
              <a:gd name="connsiteY18" fmla="*/ 169500 h 1713452"/>
              <a:gd name="connsiteX19" fmla="*/ 5030319 w 6467475"/>
              <a:gd name="connsiteY19" fmla="*/ 107301 h 1713452"/>
              <a:gd name="connsiteX20" fmla="*/ 5095660 w 6467475"/>
              <a:gd name="connsiteY20" fmla="*/ 100729 h 1713452"/>
              <a:gd name="connsiteX21" fmla="*/ 5683639 w 6467475"/>
              <a:gd name="connsiteY21" fmla="*/ 49485 h 1713452"/>
              <a:gd name="connsiteX22" fmla="*/ 5748980 w 6467475"/>
              <a:gd name="connsiteY22" fmla="*/ 44532 h 1713452"/>
              <a:gd name="connsiteX23" fmla="*/ 6402205 w 6467475"/>
              <a:gd name="connsiteY23" fmla="*/ 3479 h 1713452"/>
              <a:gd name="connsiteX24" fmla="*/ 6467546 w 6467475"/>
              <a:gd name="connsiteY24" fmla="*/ 50 h 1713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467475" h="1713452">
                <a:moveTo>
                  <a:pt x="71" y="1713502"/>
                </a:moveTo>
                <a:lnTo>
                  <a:pt x="261342" y="1594821"/>
                </a:lnTo>
                <a:lnTo>
                  <a:pt x="326683" y="1562912"/>
                </a:lnTo>
                <a:lnTo>
                  <a:pt x="1371957" y="1051991"/>
                </a:lnTo>
                <a:lnTo>
                  <a:pt x="1437298" y="1022273"/>
                </a:lnTo>
                <a:lnTo>
                  <a:pt x="1763910" y="882732"/>
                </a:lnTo>
                <a:lnTo>
                  <a:pt x="1829252" y="856252"/>
                </a:lnTo>
                <a:lnTo>
                  <a:pt x="2155864" y="731094"/>
                </a:lnTo>
                <a:lnTo>
                  <a:pt x="2221206" y="707567"/>
                </a:lnTo>
                <a:lnTo>
                  <a:pt x="2547818" y="597553"/>
                </a:lnTo>
                <a:lnTo>
                  <a:pt x="2613160" y="577074"/>
                </a:lnTo>
                <a:lnTo>
                  <a:pt x="3005113" y="463822"/>
                </a:lnTo>
                <a:lnTo>
                  <a:pt x="3070455" y="446582"/>
                </a:lnTo>
                <a:lnTo>
                  <a:pt x="3462504" y="352665"/>
                </a:lnTo>
                <a:lnTo>
                  <a:pt x="3527750" y="338473"/>
                </a:lnTo>
                <a:lnTo>
                  <a:pt x="3919799" y="261606"/>
                </a:lnTo>
                <a:lnTo>
                  <a:pt x="3985045" y="249986"/>
                </a:lnTo>
                <a:lnTo>
                  <a:pt x="4442341" y="178358"/>
                </a:lnTo>
                <a:lnTo>
                  <a:pt x="4507682" y="169500"/>
                </a:lnTo>
                <a:lnTo>
                  <a:pt x="5030319" y="107301"/>
                </a:lnTo>
                <a:lnTo>
                  <a:pt x="5095660" y="100729"/>
                </a:lnTo>
                <a:lnTo>
                  <a:pt x="5683639" y="49485"/>
                </a:lnTo>
                <a:lnTo>
                  <a:pt x="5748980" y="44532"/>
                </a:lnTo>
                <a:lnTo>
                  <a:pt x="6402205" y="3479"/>
                </a:lnTo>
                <a:lnTo>
                  <a:pt x="6467546" y="50"/>
                </a:lnTo>
              </a:path>
            </a:pathLst>
          </a:custGeom>
          <a:noFill/>
          <a:ln w="38100" cap="flat">
            <a:solidFill>
              <a:srgbClr val="FF7F0E">
                <a:alpha val="70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F79C9FAC-3D24-D8E5-0E3E-515C0E2C0067}"/>
              </a:ext>
            </a:extLst>
          </p:cNvPr>
          <p:cNvSpPr/>
          <p:nvPr/>
        </p:nvSpPr>
        <p:spPr>
          <a:xfrm>
            <a:off x="2962275" y="4012310"/>
            <a:ext cx="6467475" cy="944499"/>
          </a:xfrm>
          <a:custGeom>
            <a:avLst/>
            <a:gdLst>
              <a:gd name="connsiteX0" fmla="*/ 71 w 6467475"/>
              <a:gd name="connsiteY0" fmla="*/ 944549 h 944499"/>
              <a:gd name="connsiteX1" fmla="*/ 130754 w 6467475"/>
              <a:gd name="connsiteY1" fmla="*/ 883780 h 944499"/>
              <a:gd name="connsiteX2" fmla="*/ 196096 w 6467475"/>
              <a:gd name="connsiteY2" fmla="*/ 849299 h 944499"/>
              <a:gd name="connsiteX3" fmla="*/ 588049 w 6467475"/>
              <a:gd name="connsiteY3" fmla="*/ 642321 h 944499"/>
              <a:gd name="connsiteX4" fmla="*/ 653391 w 6467475"/>
              <a:gd name="connsiteY4" fmla="*/ 610603 h 944499"/>
              <a:gd name="connsiteX5" fmla="*/ 914661 w 6467475"/>
              <a:gd name="connsiteY5" fmla="*/ 495064 h 944499"/>
              <a:gd name="connsiteX6" fmla="*/ 980003 w 6467475"/>
              <a:gd name="connsiteY6" fmla="*/ 469252 h 944499"/>
              <a:gd name="connsiteX7" fmla="*/ 1241274 w 6467475"/>
              <a:gd name="connsiteY7" fmla="*/ 377621 h 944499"/>
              <a:gd name="connsiteX8" fmla="*/ 1306615 w 6467475"/>
              <a:gd name="connsiteY8" fmla="*/ 357238 h 944499"/>
              <a:gd name="connsiteX9" fmla="*/ 1567981 w 6467475"/>
              <a:gd name="connsiteY9" fmla="*/ 284371 h 944499"/>
              <a:gd name="connsiteX10" fmla="*/ 1633228 w 6467475"/>
              <a:gd name="connsiteY10" fmla="*/ 268369 h 944499"/>
              <a:gd name="connsiteX11" fmla="*/ 1894594 w 6467475"/>
              <a:gd name="connsiteY11" fmla="*/ 212553 h 944499"/>
              <a:gd name="connsiteX12" fmla="*/ 1959935 w 6467475"/>
              <a:gd name="connsiteY12" fmla="*/ 200456 h 944499"/>
              <a:gd name="connsiteX13" fmla="*/ 2286547 w 6467475"/>
              <a:gd name="connsiteY13" fmla="*/ 148830 h 944499"/>
              <a:gd name="connsiteX14" fmla="*/ 2351889 w 6467475"/>
              <a:gd name="connsiteY14" fmla="*/ 140353 h 944499"/>
              <a:gd name="connsiteX15" fmla="*/ 2678501 w 6467475"/>
              <a:gd name="connsiteY15" fmla="*/ 105492 h 944499"/>
              <a:gd name="connsiteX16" fmla="*/ 2743843 w 6467475"/>
              <a:gd name="connsiteY16" fmla="*/ 99586 h 944499"/>
              <a:gd name="connsiteX17" fmla="*/ 3201138 w 6467475"/>
              <a:gd name="connsiteY17" fmla="*/ 66916 h 944499"/>
              <a:gd name="connsiteX18" fmla="*/ 3266479 w 6467475"/>
              <a:gd name="connsiteY18" fmla="*/ 63296 h 944499"/>
              <a:gd name="connsiteX19" fmla="*/ 3854458 w 6467475"/>
              <a:gd name="connsiteY19" fmla="*/ 40436 h 944499"/>
              <a:gd name="connsiteX20" fmla="*/ 3919799 w 6467475"/>
              <a:gd name="connsiteY20" fmla="*/ 38626 h 944499"/>
              <a:gd name="connsiteX21" fmla="*/ 4834390 w 6467475"/>
              <a:gd name="connsiteY21" fmla="*/ 21100 h 944499"/>
              <a:gd name="connsiteX22" fmla="*/ 4899636 w 6467475"/>
              <a:gd name="connsiteY22" fmla="*/ 20053 h 944499"/>
              <a:gd name="connsiteX23" fmla="*/ 6467546 w 6467475"/>
              <a:gd name="connsiteY23" fmla="*/ 50 h 944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467475" h="944499">
                <a:moveTo>
                  <a:pt x="71" y="944549"/>
                </a:moveTo>
                <a:lnTo>
                  <a:pt x="130754" y="883780"/>
                </a:lnTo>
                <a:lnTo>
                  <a:pt x="196096" y="849299"/>
                </a:lnTo>
                <a:lnTo>
                  <a:pt x="588049" y="642321"/>
                </a:lnTo>
                <a:lnTo>
                  <a:pt x="653391" y="610603"/>
                </a:lnTo>
                <a:lnTo>
                  <a:pt x="914661" y="495064"/>
                </a:lnTo>
                <a:lnTo>
                  <a:pt x="980003" y="469252"/>
                </a:lnTo>
                <a:lnTo>
                  <a:pt x="1241274" y="377621"/>
                </a:lnTo>
                <a:lnTo>
                  <a:pt x="1306615" y="357238"/>
                </a:lnTo>
                <a:lnTo>
                  <a:pt x="1567981" y="284371"/>
                </a:lnTo>
                <a:lnTo>
                  <a:pt x="1633228" y="268369"/>
                </a:lnTo>
                <a:lnTo>
                  <a:pt x="1894594" y="212553"/>
                </a:lnTo>
                <a:lnTo>
                  <a:pt x="1959935" y="200456"/>
                </a:lnTo>
                <a:lnTo>
                  <a:pt x="2286547" y="148830"/>
                </a:lnTo>
                <a:lnTo>
                  <a:pt x="2351889" y="140353"/>
                </a:lnTo>
                <a:lnTo>
                  <a:pt x="2678501" y="105492"/>
                </a:lnTo>
                <a:lnTo>
                  <a:pt x="2743843" y="99586"/>
                </a:lnTo>
                <a:lnTo>
                  <a:pt x="3201138" y="66916"/>
                </a:lnTo>
                <a:lnTo>
                  <a:pt x="3266479" y="63296"/>
                </a:lnTo>
                <a:lnTo>
                  <a:pt x="3854458" y="40436"/>
                </a:lnTo>
                <a:lnTo>
                  <a:pt x="3919799" y="38626"/>
                </a:lnTo>
                <a:lnTo>
                  <a:pt x="4834390" y="21100"/>
                </a:lnTo>
                <a:lnTo>
                  <a:pt x="4899636" y="20053"/>
                </a:lnTo>
                <a:lnTo>
                  <a:pt x="6467546" y="50"/>
                </a:lnTo>
              </a:path>
            </a:pathLst>
          </a:custGeom>
          <a:noFill/>
          <a:ln w="38100" cap="flat">
            <a:solidFill>
              <a:srgbClr val="9467BD">
                <a:alpha val="70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58EB6836-806A-8E3D-EFC4-8BD99C8199B8}"/>
              </a:ext>
            </a:extLst>
          </p:cNvPr>
          <p:cNvSpPr/>
          <p:nvPr/>
        </p:nvSpPr>
        <p:spPr>
          <a:xfrm>
            <a:off x="2943225" y="6200775"/>
            <a:ext cx="6486525" cy="9525"/>
          </a:xfrm>
          <a:custGeom>
            <a:avLst/>
            <a:gdLst>
              <a:gd name="connsiteX0" fmla="*/ 0 w 6486525"/>
              <a:gd name="connsiteY0" fmla="*/ 0 h 9525"/>
              <a:gd name="connsiteX1" fmla="*/ 6486525 w 6486525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86525" h="9525">
                <a:moveTo>
                  <a:pt x="0" y="0"/>
                </a:moveTo>
                <a:lnTo>
                  <a:pt x="6486525" y="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52680CCD-FDBF-D233-B57A-93CF6FF27B04}"/>
              </a:ext>
            </a:extLst>
          </p:cNvPr>
          <p:cNvSpPr/>
          <p:nvPr/>
        </p:nvSpPr>
        <p:spPr>
          <a:xfrm>
            <a:off x="2952750" y="476250"/>
            <a:ext cx="9525" cy="5715000"/>
          </a:xfrm>
          <a:custGeom>
            <a:avLst/>
            <a:gdLst>
              <a:gd name="connsiteX0" fmla="*/ 0 w 9525"/>
              <a:gd name="connsiteY0" fmla="*/ 0 h 5715000"/>
              <a:gd name="connsiteX1" fmla="*/ 0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0" y="0"/>
                </a:moveTo>
                <a:lnTo>
                  <a:pt x="0" y="571500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97B1DE5-6CF0-22B4-7D15-CF6865CD9156}"/>
              </a:ext>
            </a:extLst>
          </p:cNvPr>
          <p:cNvSpPr txBox="1"/>
          <p:nvPr/>
        </p:nvSpPr>
        <p:spPr>
          <a:xfrm>
            <a:off x="2818447" y="6191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ECC9DD-8C4C-0A7B-0B18-6AA796198B10}"/>
              </a:ext>
            </a:extLst>
          </p:cNvPr>
          <p:cNvSpPr txBox="1"/>
          <p:nvPr/>
        </p:nvSpPr>
        <p:spPr>
          <a:xfrm>
            <a:off x="3465195" y="6191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47B7FFD-36F8-4F4F-D134-25AEB44CF0C8}"/>
              </a:ext>
            </a:extLst>
          </p:cNvPr>
          <p:cNvSpPr txBox="1"/>
          <p:nvPr/>
        </p:nvSpPr>
        <p:spPr>
          <a:xfrm>
            <a:off x="4111942" y="6191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4E98AB6-2487-3B77-53DD-DD9E25D1276A}"/>
              </a:ext>
            </a:extLst>
          </p:cNvPr>
          <p:cNvSpPr txBox="1"/>
          <p:nvPr/>
        </p:nvSpPr>
        <p:spPr>
          <a:xfrm>
            <a:off x="4758690" y="6191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BC2329-5240-F432-0A75-53EDB2F2829A}"/>
              </a:ext>
            </a:extLst>
          </p:cNvPr>
          <p:cNvSpPr txBox="1"/>
          <p:nvPr/>
        </p:nvSpPr>
        <p:spPr>
          <a:xfrm>
            <a:off x="5405437" y="6191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7E59B8E-338E-DF6A-045B-0CB190D6270F}"/>
              </a:ext>
            </a:extLst>
          </p:cNvPr>
          <p:cNvSpPr txBox="1"/>
          <p:nvPr/>
        </p:nvSpPr>
        <p:spPr>
          <a:xfrm>
            <a:off x="6052185" y="6191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0F9182-F003-BA28-8E40-44A50564B671}"/>
              </a:ext>
            </a:extLst>
          </p:cNvPr>
          <p:cNvSpPr txBox="1"/>
          <p:nvPr/>
        </p:nvSpPr>
        <p:spPr>
          <a:xfrm>
            <a:off x="6698932" y="6191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50D22A4-C12E-F488-0A0E-ACC8867AAB0F}"/>
              </a:ext>
            </a:extLst>
          </p:cNvPr>
          <p:cNvSpPr txBox="1"/>
          <p:nvPr/>
        </p:nvSpPr>
        <p:spPr>
          <a:xfrm>
            <a:off x="7345680" y="6191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7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D354DE-2277-7B22-C2E7-827E6FF731EB}"/>
              </a:ext>
            </a:extLst>
          </p:cNvPr>
          <p:cNvSpPr txBox="1"/>
          <p:nvPr/>
        </p:nvSpPr>
        <p:spPr>
          <a:xfrm>
            <a:off x="7992427" y="6191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A74F33B-0C9A-41AB-3736-9CBCF90F59F9}"/>
              </a:ext>
            </a:extLst>
          </p:cNvPr>
          <p:cNvSpPr txBox="1"/>
          <p:nvPr/>
        </p:nvSpPr>
        <p:spPr>
          <a:xfrm>
            <a:off x="8639175" y="6191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9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D56D88-9B9F-D9E6-06EA-CBF788FF16B2}"/>
              </a:ext>
            </a:extLst>
          </p:cNvPr>
          <p:cNvSpPr txBox="1"/>
          <p:nvPr/>
        </p:nvSpPr>
        <p:spPr>
          <a:xfrm>
            <a:off x="9233535" y="61912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10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D4DB13-EC8D-9AF4-CB96-E9C0E2F66C27}"/>
              </a:ext>
            </a:extLst>
          </p:cNvPr>
          <p:cNvSpPr txBox="1"/>
          <p:nvPr/>
        </p:nvSpPr>
        <p:spPr>
          <a:xfrm>
            <a:off x="2574141" y="59317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20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D0A76DB-6DE3-F581-4F69-95730A8725A4}"/>
              </a:ext>
            </a:extLst>
          </p:cNvPr>
          <p:cNvSpPr txBox="1"/>
          <p:nvPr/>
        </p:nvSpPr>
        <p:spPr>
          <a:xfrm>
            <a:off x="2574141" y="506587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30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36DC1E-D814-B322-3129-72653762C1BB}"/>
              </a:ext>
            </a:extLst>
          </p:cNvPr>
          <p:cNvSpPr txBox="1"/>
          <p:nvPr/>
        </p:nvSpPr>
        <p:spPr>
          <a:xfrm>
            <a:off x="2574141" y="41999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40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40F06D6-924D-FCD4-1BDE-9797741DF9C2}"/>
              </a:ext>
            </a:extLst>
          </p:cNvPr>
          <p:cNvSpPr txBox="1"/>
          <p:nvPr/>
        </p:nvSpPr>
        <p:spPr>
          <a:xfrm>
            <a:off x="2574141" y="33340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50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1C70198-444A-40E7-B938-4D3F38840BF7}"/>
              </a:ext>
            </a:extLst>
          </p:cNvPr>
          <p:cNvSpPr txBox="1"/>
          <p:nvPr/>
        </p:nvSpPr>
        <p:spPr>
          <a:xfrm>
            <a:off x="2574141" y="246811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60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8392018-1739-357C-4911-2FBC4CF87618}"/>
              </a:ext>
            </a:extLst>
          </p:cNvPr>
          <p:cNvSpPr txBox="1"/>
          <p:nvPr/>
        </p:nvSpPr>
        <p:spPr>
          <a:xfrm>
            <a:off x="2574141" y="1602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>
                <a:ea typeface="Open Sans"/>
                <a:cs typeface="Open Sans"/>
                <a:sym typeface="Open Sans"/>
                <a:rtl val="0"/>
              </a:rPr>
              <a:t>70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5DB92EE-1B6C-297B-ED96-495CDC619235}"/>
              </a:ext>
            </a:extLst>
          </p:cNvPr>
          <p:cNvSpPr txBox="1"/>
          <p:nvPr/>
        </p:nvSpPr>
        <p:spPr>
          <a:xfrm>
            <a:off x="2574141" y="7362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 dirty="0">
                <a:ea typeface="Open Sans"/>
                <a:cs typeface="Open Sans"/>
                <a:sym typeface="Open Sans"/>
                <a:rtl val="0"/>
              </a:rPr>
              <a:t>80</a:t>
            </a:r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0178E910-F809-4AF9-78D1-83D6A2A36B69}"/>
              </a:ext>
            </a:extLst>
          </p:cNvPr>
          <p:cNvSpPr/>
          <p:nvPr/>
        </p:nvSpPr>
        <p:spPr>
          <a:xfrm>
            <a:off x="2962275" y="4956810"/>
            <a:ext cx="6467475" cy="9525"/>
          </a:xfrm>
          <a:custGeom>
            <a:avLst/>
            <a:gdLst>
              <a:gd name="connsiteX0" fmla="*/ 0 w 6467475"/>
              <a:gd name="connsiteY0" fmla="*/ 0 h 9525"/>
              <a:gd name="connsiteX1" fmla="*/ 6467475 w 6467475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0"/>
                </a:moveTo>
                <a:lnTo>
                  <a:pt x="6467475" y="0"/>
                </a:lnTo>
              </a:path>
            </a:pathLst>
          </a:custGeom>
          <a:solidFill>
            <a:srgbClr val="000000">
              <a:alpha val="0"/>
            </a:srgbClr>
          </a:solidFill>
          <a:ln w="28575" cap="flat">
            <a:solidFill>
              <a:schemeClr val="tx1">
                <a:alpha val="70000"/>
              </a:schemeClr>
            </a:solidFill>
            <a:prstDash val="sys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F9B176CF-B206-9999-38F4-81D8BD43D464}"/>
              </a:ext>
            </a:extLst>
          </p:cNvPr>
          <p:cNvSpPr/>
          <p:nvPr/>
        </p:nvSpPr>
        <p:spPr>
          <a:xfrm>
            <a:off x="2962275" y="2275236"/>
            <a:ext cx="6467475" cy="9525"/>
          </a:xfrm>
          <a:custGeom>
            <a:avLst/>
            <a:gdLst>
              <a:gd name="connsiteX0" fmla="*/ 0 w 6467475"/>
              <a:gd name="connsiteY0" fmla="*/ 0 h 9525"/>
              <a:gd name="connsiteX1" fmla="*/ 6467475 w 6467475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0"/>
                </a:moveTo>
                <a:lnTo>
                  <a:pt x="6467475" y="0"/>
                </a:lnTo>
              </a:path>
            </a:pathLst>
          </a:custGeom>
          <a:solidFill>
            <a:srgbClr val="000000">
              <a:alpha val="0"/>
            </a:srgbClr>
          </a:solidFill>
          <a:ln w="28575" cap="flat">
            <a:solidFill>
              <a:schemeClr val="tx1">
                <a:alpha val="70000"/>
              </a:schemeClr>
            </a:solidFill>
            <a:prstDash val="sys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4E1A503E-03B4-56CA-DCB8-73A0E61468AA}"/>
              </a:ext>
            </a:extLst>
          </p:cNvPr>
          <p:cNvSpPr/>
          <p:nvPr/>
        </p:nvSpPr>
        <p:spPr>
          <a:xfrm>
            <a:off x="2962275" y="1440941"/>
            <a:ext cx="6467475" cy="9525"/>
          </a:xfrm>
          <a:custGeom>
            <a:avLst/>
            <a:gdLst>
              <a:gd name="connsiteX0" fmla="*/ 0 w 6467475"/>
              <a:gd name="connsiteY0" fmla="*/ 0 h 9525"/>
              <a:gd name="connsiteX1" fmla="*/ 6467475 w 6467475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0"/>
                </a:moveTo>
                <a:lnTo>
                  <a:pt x="6467475" y="0"/>
                </a:lnTo>
              </a:path>
            </a:pathLst>
          </a:custGeom>
          <a:solidFill>
            <a:srgbClr val="000000">
              <a:alpha val="0"/>
            </a:srgbClr>
          </a:solidFill>
          <a:ln w="47625" cap="flat">
            <a:solidFill>
              <a:srgbClr val="D62728">
                <a:alpha val="70000"/>
              </a:srgbClr>
            </a:solidFill>
            <a:prstDash val="sys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612B17C5-6CA9-E78B-FEA1-DF1D45FDAE58}"/>
              </a:ext>
            </a:extLst>
          </p:cNvPr>
          <p:cNvSpPr/>
          <p:nvPr/>
        </p:nvSpPr>
        <p:spPr>
          <a:xfrm>
            <a:off x="3139249" y="570071"/>
            <a:ext cx="285750" cy="9525"/>
          </a:xfrm>
          <a:custGeom>
            <a:avLst/>
            <a:gdLst>
              <a:gd name="connsiteX0" fmla="*/ 85 w 285750"/>
              <a:gd name="connsiteY0" fmla="*/ 60 h 9525"/>
              <a:gd name="connsiteX1" fmla="*/ 285835 w 285750"/>
              <a:gd name="connsiteY1" fmla="*/ 6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0" h="9525">
                <a:moveTo>
                  <a:pt x="85" y="60"/>
                </a:moveTo>
                <a:lnTo>
                  <a:pt x="285835" y="60"/>
                </a:lnTo>
              </a:path>
            </a:pathLst>
          </a:custGeom>
          <a:noFill/>
          <a:ln w="285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5558A927-E4FD-A49F-1247-589A86A3E7D2}"/>
              </a:ext>
            </a:extLst>
          </p:cNvPr>
          <p:cNvSpPr/>
          <p:nvPr/>
        </p:nvSpPr>
        <p:spPr>
          <a:xfrm>
            <a:off x="3139249" y="833913"/>
            <a:ext cx="285750" cy="9525"/>
          </a:xfrm>
          <a:custGeom>
            <a:avLst/>
            <a:gdLst>
              <a:gd name="connsiteX0" fmla="*/ 85 w 285750"/>
              <a:gd name="connsiteY0" fmla="*/ 88 h 9525"/>
              <a:gd name="connsiteX1" fmla="*/ 285835 w 285750"/>
              <a:gd name="connsiteY1" fmla="*/ 8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0" h="9525">
                <a:moveTo>
                  <a:pt x="85" y="88"/>
                </a:moveTo>
                <a:lnTo>
                  <a:pt x="285835" y="88"/>
                </a:lnTo>
              </a:path>
            </a:pathLst>
          </a:custGeom>
          <a:noFill/>
          <a:ln w="285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2" name="Freeform 71">
            <a:extLst>
              <a:ext uri="{FF2B5EF4-FFF2-40B4-BE49-F238E27FC236}">
                <a16:creationId xmlns:a16="http://schemas.microsoft.com/office/drawing/2014/main" id="{578140A4-741C-9074-E10B-2172D2724881}"/>
              </a:ext>
            </a:extLst>
          </p:cNvPr>
          <p:cNvSpPr/>
          <p:nvPr/>
        </p:nvSpPr>
        <p:spPr>
          <a:xfrm>
            <a:off x="3139249" y="1097756"/>
            <a:ext cx="285750" cy="9525"/>
          </a:xfrm>
          <a:custGeom>
            <a:avLst/>
            <a:gdLst>
              <a:gd name="connsiteX0" fmla="*/ 85 w 285750"/>
              <a:gd name="connsiteY0" fmla="*/ 115 h 9525"/>
              <a:gd name="connsiteX1" fmla="*/ 285835 w 285750"/>
              <a:gd name="connsiteY1" fmla="*/ 11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0" h="9525">
                <a:moveTo>
                  <a:pt x="85" y="115"/>
                </a:moveTo>
                <a:lnTo>
                  <a:pt x="285835" y="115"/>
                </a:lnTo>
              </a:path>
            </a:pathLst>
          </a:custGeom>
          <a:noFill/>
          <a:ln w="285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AE1B738-E523-798D-298B-56A8F3628E00}"/>
              </a:ext>
            </a:extLst>
          </p:cNvPr>
          <p:cNvSpPr txBox="1"/>
          <p:nvPr/>
        </p:nvSpPr>
        <p:spPr>
          <a:xfrm>
            <a:off x="4217559" y="6479654"/>
            <a:ext cx="41216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Battery capacity per household [kWh]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6881425-0090-CBA2-40C0-5769B2FF03BA}"/>
              </a:ext>
            </a:extLst>
          </p:cNvPr>
          <p:cNvSpPr txBox="1"/>
          <p:nvPr/>
        </p:nvSpPr>
        <p:spPr>
          <a:xfrm rot="16200000">
            <a:off x="1347451" y="3128932"/>
            <a:ext cx="2143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B573CFD-5EBC-9F21-2D2E-1C6946960593}"/>
              </a:ext>
            </a:extLst>
          </p:cNvPr>
          <p:cNvSpPr/>
          <p:nvPr/>
        </p:nvSpPr>
        <p:spPr>
          <a:xfrm>
            <a:off x="2943225" y="476249"/>
            <a:ext cx="6486525" cy="1789461"/>
          </a:xfrm>
          <a:prstGeom prst="rect">
            <a:avLst/>
          </a:prstGeom>
          <a:solidFill>
            <a:srgbClr val="AFABA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56FDC2C-F7FE-C61A-1417-0DBD742C9808}"/>
              </a:ext>
            </a:extLst>
          </p:cNvPr>
          <p:cNvSpPr/>
          <p:nvPr/>
        </p:nvSpPr>
        <p:spPr>
          <a:xfrm>
            <a:off x="2969291" y="4969064"/>
            <a:ext cx="6467474" cy="1241236"/>
          </a:xfrm>
          <a:prstGeom prst="rect">
            <a:avLst/>
          </a:prstGeom>
          <a:solidFill>
            <a:srgbClr val="AFABA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25BE507-C916-DC55-601C-CAC810A744EE}"/>
              </a:ext>
            </a:extLst>
          </p:cNvPr>
          <p:cNvSpPr txBox="1"/>
          <p:nvPr/>
        </p:nvSpPr>
        <p:spPr>
          <a:xfrm>
            <a:off x="3001189" y="1048202"/>
            <a:ext cx="1709379" cy="369332"/>
          </a:xfrm>
          <a:prstGeom prst="rect">
            <a:avLst/>
          </a:prstGeom>
          <a:solidFill>
            <a:srgbClr val="F0EFEF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77B7E"/>
                </a:solidFill>
              </a:rPr>
              <a:t>Theoretical limit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8FBC671-4B86-4E6C-391B-14FBAE1E2D35}"/>
              </a:ext>
            </a:extLst>
          </p:cNvPr>
          <p:cNvSpPr txBox="1"/>
          <p:nvPr/>
        </p:nvSpPr>
        <p:spPr>
          <a:xfrm>
            <a:off x="2992845" y="1847873"/>
            <a:ext cx="3736920" cy="369332"/>
          </a:xfrm>
          <a:prstGeom prst="rect">
            <a:avLst/>
          </a:prstGeom>
          <a:solidFill>
            <a:srgbClr val="F0EFEF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Self-sufficiency for daily time intervals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249C067-F21E-EB89-4652-A70C4B222452}"/>
              </a:ext>
            </a:extLst>
          </p:cNvPr>
          <p:cNvSpPr txBox="1"/>
          <p:nvPr/>
        </p:nvSpPr>
        <p:spPr>
          <a:xfrm>
            <a:off x="2999861" y="5029961"/>
            <a:ext cx="3457998" cy="369332"/>
          </a:xfrm>
          <a:prstGeom prst="rect">
            <a:avLst/>
          </a:prstGeom>
          <a:solidFill>
            <a:srgbClr val="F0EFEF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Self-sufficiency for 15 min intervals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FF0EE68-2A8F-68DF-6E44-01F413092E5F}"/>
              </a:ext>
            </a:extLst>
          </p:cNvPr>
          <p:cNvSpPr txBox="1"/>
          <p:nvPr/>
        </p:nvSpPr>
        <p:spPr>
          <a:xfrm>
            <a:off x="9460320" y="2137624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Coalition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4417FD-A2E9-ACC3-68E6-4C49B6240DC5}"/>
              </a:ext>
            </a:extLst>
          </p:cNvPr>
          <p:cNvSpPr txBox="1"/>
          <p:nvPr/>
        </p:nvSpPr>
        <p:spPr>
          <a:xfrm>
            <a:off x="9460320" y="2867902"/>
            <a:ext cx="188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Individuals </a:t>
            </a:r>
          </a:p>
          <a:p>
            <a:r>
              <a:rPr lang="en-US" dirty="0">
                <a:solidFill>
                  <a:schemeClr val="accent2"/>
                </a:solidFill>
              </a:rPr>
              <a:t>100% equipped 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5DA171E-988E-03A7-0D69-F1B76B4EB38D}"/>
              </a:ext>
            </a:extLst>
          </p:cNvPr>
          <p:cNvSpPr txBox="1"/>
          <p:nvPr/>
        </p:nvSpPr>
        <p:spPr>
          <a:xfrm>
            <a:off x="9460320" y="3653439"/>
            <a:ext cx="2030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Individuals </a:t>
            </a:r>
          </a:p>
          <a:p>
            <a:r>
              <a:rPr lang="en-US" dirty="0">
                <a:solidFill>
                  <a:srgbClr val="7030A0"/>
                </a:solidFill>
              </a:rPr>
              <a:t>50% equipped</a:t>
            </a:r>
          </a:p>
          <a:p>
            <a:r>
              <a:rPr lang="en-US" dirty="0">
                <a:solidFill>
                  <a:srgbClr val="7030A0"/>
                </a:solidFill>
              </a:rPr>
              <a:t>storage 2x larger </a:t>
            </a:r>
          </a:p>
        </p:txBody>
      </p:sp>
    </p:spTree>
    <p:extLst>
      <p:ext uri="{BB962C8B-B14F-4D97-AF65-F5344CB8AC3E}">
        <p14:creationId xmlns:p14="http://schemas.microsoft.com/office/powerpoint/2010/main" val="3867116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0AB3B0-D7D5-D141-80CF-8120E8EEE51F}"/>
              </a:ext>
            </a:extLst>
          </p:cNvPr>
          <p:cNvSpPr txBox="1"/>
          <p:nvPr/>
        </p:nvSpPr>
        <p:spPr>
          <a:xfrm>
            <a:off x="147655" y="6384221"/>
            <a:ext cx="7729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[1] </a:t>
            </a:r>
            <a:r>
              <a:rPr lang="en-AU" i="1" dirty="0" err="1"/>
              <a:t>Kok</a:t>
            </a:r>
            <a:r>
              <a:rPr lang="en-AU" i="1" dirty="0"/>
              <a:t> and </a:t>
            </a:r>
            <a:r>
              <a:rPr lang="en-AU" i="1" dirty="0" err="1"/>
              <a:t>Widergren</a:t>
            </a:r>
            <a:r>
              <a:rPr lang="en-AU" i="1" dirty="0"/>
              <a:t>, ‘A Society of Devices’ (smart energy management matrix).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62F652-E42A-EC4A-8134-0B684C5E4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066" y="1408750"/>
            <a:ext cx="9719037" cy="404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2919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C4CF96-AC86-9DC1-C678-A1A712EF1731}"/>
              </a:ext>
            </a:extLst>
          </p:cNvPr>
          <p:cNvSpPr/>
          <p:nvPr/>
        </p:nvSpPr>
        <p:spPr>
          <a:xfrm>
            <a:off x="1183809" y="806305"/>
            <a:ext cx="3811836" cy="4759286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B2A96445-E99F-7D47-FEED-7145654B6C58}"/>
              </a:ext>
            </a:extLst>
          </p:cNvPr>
          <p:cNvSpPr/>
          <p:nvPr/>
        </p:nvSpPr>
        <p:spPr>
          <a:xfrm>
            <a:off x="2106719" y="1876384"/>
            <a:ext cx="703142" cy="689350"/>
          </a:xfrm>
          <a:custGeom>
            <a:avLst/>
            <a:gdLst>
              <a:gd name="connsiteX0" fmla="*/ 363557 w 587787"/>
              <a:gd name="connsiteY0" fmla="*/ 809259 h 809259"/>
              <a:gd name="connsiteX1" fmla="*/ 572878 w 587787"/>
              <a:gd name="connsiteY1" fmla="*/ 5028 h 809259"/>
              <a:gd name="connsiteX2" fmla="*/ 0 w 587787"/>
              <a:gd name="connsiteY2" fmla="*/ 478753 h 809259"/>
              <a:gd name="connsiteX0" fmla="*/ 363557 w 448335"/>
              <a:gd name="connsiteY0" fmla="*/ 852882 h 852882"/>
              <a:gd name="connsiteX1" fmla="*/ 385591 w 448335"/>
              <a:gd name="connsiteY1" fmla="*/ 4584 h 852882"/>
              <a:gd name="connsiteX2" fmla="*/ 0 w 448335"/>
              <a:gd name="connsiteY2" fmla="*/ 522376 h 852882"/>
              <a:gd name="connsiteX0" fmla="*/ 363557 w 576448"/>
              <a:gd name="connsiteY0" fmla="*/ 852882 h 852882"/>
              <a:gd name="connsiteX1" fmla="*/ 385591 w 576448"/>
              <a:gd name="connsiteY1" fmla="*/ 4584 h 852882"/>
              <a:gd name="connsiteX2" fmla="*/ 0 w 576448"/>
              <a:gd name="connsiteY2" fmla="*/ 522376 h 852882"/>
              <a:gd name="connsiteX0" fmla="*/ 363557 w 576448"/>
              <a:gd name="connsiteY0" fmla="*/ 848298 h 848298"/>
              <a:gd name="connsiteX1" fmla="*/ 385591 w 576448"/>
              <a:gd name="connsiteY1" fmla="*/ 0 h 848298"/>
              <a:gd name="connsiteX2" fmla="*/ 0 w 576448"/>
              <a:gd name="connsiteY2" fmla="*/ 517792 h 848298"/>
              <a:gd name="connsiteX0" fmla="*/ 341523 w 569476"/>
              <a:gd name="connsiteY0" fmla="*/ 716096 h 716096"/>
              <a:gd name="connsiteX1" fmla="*/ 385591 w 569476"/>
              <a:gd name="connsiteY1" fmla="*/ 0 h 716096"/>
              <a:gd name="connsiteX2" fmla="*/ 0 w 569476"/>
              <a:gd name="connsiteY2" fmla="*/ 517792 h 716096"/>
              <a:gd name="connsiteX0" fmla="*/ 341523 w 660132"/>
              <a:gd name="connsiteY0" fmla="*/ 716096 h 716096"/>
              <a:gd name="connsiteX1" fmla="*/ 385591 w 660132"/>
              <a:gd name="connsiteY1" fmla="*/ 0 h 716096"/>
              <a:gd name="connsiteX2" fmla="*/ 0 w 660132"/>
              <a:gd name="connsiteY2" fmla="*/ 517792 h 716096"/>
              <a:gd name="connsiteX0" fmla="*/ 341523 w 660132"/>
              <a:gd name="connsiteY0" fmla="*/ 720680 h 720680"/>
              <a:gd name="connsiteX1" fmla="*/ 385591 w 660132"/>
              <a:gd name="connsiteY1" fmla="*/ 4584 h 720680"/>
              <a:gd name="connsiteX2" fmla="*/ 0 w 660132"/>
              <a:gd name="connsiteY2" fmla="*/ 522376 h 720680"/>
              <a:gd name="connsiteX0" fmla="*/ 385769 w 704378"/>
              <a:gd name="connsiteY0" fmla="*/ 720782 h 720782"/>
              <a:gd name="connsiteX1" fmla="*/ 429837 w 704378"/>
              <a:gd name="connsiteY1" fmla="*/ 4686 h 720782"/>
              <a:gd name="connsiteX2" fmla="*/ 44246 w 704378"/>
              <a:gd name="connsiteY2" fmla="*/ 522478 h 720782"/>
              <a:gd name="connsiteX0" fmla="*/ 385769 w 704378"/>
              <a:gd name="connsiteY0" fmla="*/ 641026 h 641026"/>
              <a:gd name="connsiteX1" fmla="*/ 429837 w 704378"/>
              <a:gd name="connsiteY1" fmla="*/ 5612 h 641026"/>
              <a:gd name="connsiteX2" fmla="*/ 44246 w 704378"/>
              <a:gd name="connsiteY2" fmla="*/ 442722 h 641026"/>
              <a:gd name="connsiteX0" fmla="*/ 385769 w 690106"/>
              <a:gd name="connsiteY0" fmla="*/ 641026 h 641026"/>
              <a:gd name="connsiteX1" fmla="*/ 429837 w 690106"/>
              <a:gd name="connsiteY1" fmla="*/ 5612 h 641026"/>
              <a:gd name="connsiteX2" fmla="*/ 44246 w 690106"/>
              <a:gd name="connsiteY2" fmla="*/ 442722 h 641026"/>
              <a:gd name="connsiteX0" fmla="*/ 374160 w 678497"/>
              <a:gd name="connsiteY0" fmla="*/ 681442 h 681442"/>
              <a:gd name="connsiteX1" fmla="*/ 418228 w 678497"/>
              <a:gd name="connsiteY1" fmla="*/ 46028 h 681442"/>
              <a:gd name="connsiteX2" fmla="*/ 32637 w 678497"/>
              <a:gd name="connsiteY2" fmla="*/ 483138 h 681442"/>
              <a:gd name="connsiteX0" fmla="*/ 377889 w 674303"/>
              <a:gd name="connsiteY0" fmla="*/ 646550 h 646550"/>
              <a:gd name="connsiteX1" fmla="*/ 405821 w 674303"/>
              <a:gd name="connsiteY1" fmla="*/ 48788 h 646550"/>
              <a:gd name="connsiteX2" fmla="*/ 36366 w 674303"/>
              <a:gd name="connsiteY2" fmla="*/ 448246 h 646550"/>
              <a:gd name="connsiteX0" fmla="*/ 377889 w 658801"/>
              <a:gd name="connsiteY0" fmla="*/ 646550 h 646550"/>
              <a:gd name="connsiteX1" fmla="*/ 405821 w 658801"/>
              <a:gd name="connsiteY1" fmla="*/ 48788 h 646550"/>
              <a:gd name="connsiteX2" fmla="*/ 36366 w 658801"/>
              <a:gd name="connsiteY2" fmla="*/ 448246 h 646550"/>
              <a:gd name="connsiteX0" fmla="*/ 359212 w 640124"/>
              <a:gd name="connsiteY0" fmla="*/ 670163 h 670163"/>
              <a:gd name="connsiteX1" fmla="*/ 387144 w 640124"/>
              <a:gd name="connsiteY1" fmla="*/ 72401 h 670163"/>
              <a:gd name="connsiteX2" fmla="*/ 17689 w 640124"/>
              <a:gd name="connsiteY2" fmla="*/ 471859 h 670163"/>
              <a:gd name="connsiteX0" fmla="*/ 355352 w 636264"/>
              <a:gd name="connsiteY0" fmla="*/ 690851 h 690851"/>
              <a:gd name="connsiteX1" fmla="*/ 383284 w 636264"/>
              <a:gd name="connsiteY1" fmla="*/ 93089 h 690851"/>
              <a:gd name="connsiteX2" fmla="*/ 13829 w 636264"/>
              <a:gd name="connsiteY2" fmla="*/ 492547 h 690851"/>
              <a:gd name="connsiteX0" fmla="*/ 349320 w 708099"/>
              <a:gd name="connsiteY0" fmla="*/ 681309 h 681309"/>
              <a:gd name="connsiteX1" fmla="*/ 522481 w 708099"/>
              <a:gd name="connsiteY1" fmla="*/ 94304 h 681309"/>
              <a:gd name="connsiteX2" fmla="*/ 7797 w 708099"/>
              <a:gd name="connsiteY2" fmla="*/ 483005 h 681309"/>
              <a:gd name="connsiteX0" fmla="*/ 355114 w 713893"/>
              <a:gd name="connsiteY0" fmla="*/ 620052 h 620052"/>
              <a:gd name="connsiteX1" fmla="*/ 528275 w 713893"/>
              <a:gd name="connsiteY1" fmla="*/ 33047 h 620052"/>
              <a:gd name="connsiteX2" fmla="*/ 13591 w 713893"/>
              <a:gd name="connsiteY2" fmla="*/ 421748 h 620052"/>
              <a:gd name="connsiteX0" fmla="*/ 355114 w 645712"/>
              <a:gd name="connsiteY0" fmla="*/ 620052 h 620052"/>
              <a:gd name="connsiteX1" fmla="*/ 528275 w 645712"/>
              <a:gd name="connsiteY1" fmla="*/ 33047 h 620052"/>
              <a:gd name="connsiteX2" fmla="*/ 13591 w 645712"/>
              <a:gd name="connsiteY2" fmla="*/ 421748 h 620052"/>
              <a:gd name="connsiteX0" fmla="*/ 355114 w 628936"/>
              <a:gd name="connsiteY0" fmla="*/ 620052 h 620052"/>
              <a:gd name="connsiteX1" fmla="*/ 528275 w 628936"/>
              <a:gd name="connsiteY1" fmla="*/ 33047 h 620052"/>
              <a:gd name="connsiteX2" fmla="*/ 13591 w 628936"/>
              <a:gd name="connsiteY2" fmla="*/ 421748 h 620052"/>
              <a:gd name="connsiteX0" fmla="*/ 358468 w 609032"/>
              <a:gd name="connsiteY0" fmla="*/ 620052 h 620052"/>
              <a:gd name="connsiteX1" fmla="*/ 488598 w 609032"/>
              <a:gd name="connsiteY1" fmla="*/ 33047 h 620052"/>
              <a:gd name="connsiteX2" fmla="*/ 16945 w 609032"/>
              <a:gd name="connsiteY2" fmla="*/ 421748 h 620052"/>
              <a:gd name="connsiteX0" fmla="*/ 358468 w 644935"/>
              <a:gd name="connsiteY0" fmla="*/ 620052 h 620052"/>
              <a:gd name="connsiteX1" fmla="*/ 488598 w 644935"/>
              <a:gd name="connsiteY1" fmla="*/ 33047 h 620052"/>
              <a:gd name="connsiteX2" fmla="*/ 16945 w 644935"/>
              <a:gd name="connsiteY2" fmla="*/ 421748 h 620052"/>
              <a:gd name="connsiteX0" fmla="*/ 358468 w 658095"/>
              <a:gd name="connsiteY0" fmla="*/ 620052 h 620052"/>
              <a:gd name="connsiteX1" fmla="*/ 488598 w 658095"/>
              <a:gd name="connsiteY1" fmla="*/ 33047 h 620052"/>
              <a:gd name="connsiteX2" fmla="*/ 16945 w 658095"/>
              <a:gd name="connsiteY2" fmla="*/ 421748 h 620052"/>
              <a:gd name="connsiteX0" fmla="*/ 320279 w 619906"/>
              <a:gd name="connsiteY0" fmla="*/ 619081 h 619081"/>
              <a:gd name="connsiteX1" fmla="*/ 450409 w 619906"/>
              <a:gd name="connsiteY1" fmla="*/ 32076 h 619081"/>
              <a:gd name="connsiteX2" fmla="*/ 21786 w 619906"/>
              <a:gd name="connsiteY2" fmla="*/ 436913 h 619081"/>
              <a:gd name="connsiteX0" fmla="*/ 320279 w 638265"/>
              <a:gd name="connsiteY0" fmla="*/ 619081 h 619081"/>
              <a:gd name="connsiteX1" fmla="*/ 450409 w 638265"/>
              <a:gd name="connsiteY1" fmla="*/ 32076 h 619081"/>
              <a:gd name="connsiteX2" fmla="*/ 21786 w 638265"/>
              <a:gd name="connsiteY2" fmla="*/ 436913 h 619081"/>
              <a:gd name="connsiteX0" fmla="*/ 309972 w 703854"/>
              <a:gd name="connsiteY0" fmla="*/ 451974 h 451974"/>
              <a:gd name="connsiteX1" fmla="*/ 563815 w 703854"/>
              <a:gd name="connsiteY1" fmla="*/ 47849 h 451974"/>
              <a:gd name="connsiteX2" fmla="*/ 11479 w 703854"/>
              <a:gd name="connsiteY2" fmla="*/ 269806 h 451974"/>
              <a:gd name="connsiteX0" fmla="*/ 309972 w 703854"/>
              <a:gd name="connsiteY0" fmla="*/ 645612 h 645612"/>
              <a:gd name="connsiteX1" fmla="*/ 563815 w 703854"/>
              <a:gd name="connsiteY1" fmla="*/ 47849 h 645612"/>
              <a:gd name="connsiteX2" fmla="*/ 11479 w 703854"/>
              <a:gd name="connsiteY2" fmla="*/ 269806 h 645612"/>
              <a:gd name="connsiteX0" fmla="*/ 309717 w 707268"/>
              <a:gd name="connsiteY0" fmla="*/ 674107 h 674107"/>
              <a:gd name="connsiteX1" fmla="*/ 568938 w 707268"/>
              <a:gd name="connsiteY1" fmla="*/ 44071 h 674107"/>
              <a:gd name="connsiteX2" fmla="*/ 11224 w 707268"/>
              <a:gd name="connsiteY2" fmla="*/ 298301 h 674107"/>
              <a:gd name="connsiteX0" fmla="*/ 305573 w 703124"/>
              <a:gd name="connsiteY0" fmla="*/ 691166 h 691166"/>
              <a:gd name="connsiteX1" fmla="*/ 564794 w 703124"/>
              <a:gd name="connsiteY1" fmla="*/ 61130 h 691166"/>
              <a:gd name="connsiteX2" fmla="*/ 7080 w 703124"/>
              <a:gd name="connsiteY2" fmla="*/ 315360 h 691166"/>
              <a:gd name="connsiteX0" fmla="*/ 305573 w 710222"/>
              <a:gd name="connsiteY0" fmla="*/ 691166 h 691166"/>
              <a:gd name="connsiteX1" fmla="*/ 564794 w 710222"/>
              <a:gd name="connsiteY1" fmla="*/ 61130 h 691166"/>
              <a:gd name="connsiteX2" fmla="*/ 7080 w 710222"/>
              <a:gd name="connsiteY2" fmla="*/ 315360 h 691166"/>
              <a:gd name="connsiteX0" fmla="*/ 298493 w 703142"/>
              <a:gd name="connsiteY0" fmla="*/ 689350 h 689350"/>
              <a:gd name="connsiteX1" fmla="*/ 557714 w 703142"/>
              <a:gd name="connsiteY1" fmla="*/ 59314 h 689350"/>
              <a:gd name="connsiteX2" fmla="*/ 0 w 703142"/>
              <a:gd name="connsiteY2" fmla="*/ 313544 h 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42" h="689350">
                <a:moveTo>
                  <a:pt x="298493" y="689350"/>
                </a:moveTo>
                <a:cubicBezTo>
                  <a:pt x="725267" y="647031"/>
                  <a:pt x="819202" y="279651"/>
                  <a:pt x="557714" y="59314"/>
                </a:cubicBezTo>
                <a:cubicBezTo>
                  <a:pt x="238549" y="-135620"/>
                  <a:pt x="109822" y="202986"/>
                  <a:pt x="0" y="313544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7D6671-2F44-E076-97F6-E1ABC133F86D}"/>
              </a:ext>
            </a:extLst>
          </p:cNvPr>
          <p:cNvSpPr/>
          <p:nvPr/>
        </p:nvSpPr>
        <p:spPr>
          <a:xfrm>
            <a:off x="1791167" y="2220151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88817E7B-A1F5-FB2C-2F16-666D807A159B}"/>
              </a:ext>
            </a:extLst>
          </p:cNvPr>
          <p:cNvSpPr/>
          <p:nvPr/>
        </p:nvSpPr>
        <p:spPr>
          <a:xfrm>
            <a:off x="3755311" y="1876384"/>
            <a:ext cx="703142" cy="689350"/>
          </a:xfrm>
          <a:custGeom>
            <a:avLst/>
            <a:gdLst>
              <a:gd name="connsiteX0" fmla="*/ 363557 w 587787"/>
              <a:gd name="connsiteY0" fmla="*/ 809259 h 809259"/>
              <a:gd name="connsiteX1" fmla="*/ 572878 w 587787"/>
              <a:gd name="connsiteY1" fmla="*/ 5028 h 809259"/>
              <a:gd name="connsiteX2" fmla="*/ 0 w 587787"/>
              <a:gd name="connsiteY2" fmla="*/ 478753 h 809259"/>
              <a:gd name="connsiteX0" fmla="*/ 363557 w 448335"/>
              <a:gd name="connsiteY0" fmla="*/ 852882 h 852882"/>
              <a:gd name="connsiteX1" fmla="*/ 385591 w 448335"/>
              <a:gd name="connsiteY1" fmla="*/ 4584 h 852882"/>
              <a:gd name="connsiteX2" fmla="*/ 0 w 448335"/>
              <a:gd name="connsiteY2" fmla="*/ 522376 h 852882"/>
              <a:gd name="connsiteX0" fmla="*/ 363557 w 576448"/>
              <a:gd name="connsiteY0" fmla="*/ 852882 h 852882"/>
              <a:gd name="connsiteX1" fmla="*/ 385591 w 576448"/>
              <a:gd name="connsiteY1" fmla="*/ 4584 h 852882"/>
              <a:gd name="connsiteX2" fmla="*/ 0 w 576448"/>
              <a:gd name="connsiteY2" fmla="*/ 522376 h 852882"/>
              <a:gd name="connsiteX0" fmla="*/ 363557 w 576448"/>
              <a:gd name="connsiteY0" fmla="*/ 848298 h 848298"/>
              <a:gd name="connsiteX1" fmla="*/ 385591 w 576448"/>
              <a:gd name="connsiteY1" fmla="*/ 0 h 848298"/>
              <a:gd name="connsiteX2" fmla="*/ 0 w 576448"/>
              <a:gd name="connsiteY2" fmla="*/ 517792 h 848298"/>
              <a:gd name="connsiteX0" fmla="*/ 341523 w 569476"/>
              <a:gd name="connsiteY0" fmla="*/ 716096 h 716096"/>
              <a:gd name="connsiteX1" fmla="*/ 385591 w 569476"/>
              <a:gd name="connsiteY1" fmla="*/ 0 h 716096"/>
              <a:gd name="connsiteX2" fmla="*/ 0 w 569476"/>
              <a:gd name="connsiteY2" fmla="*/ 517792 h 716096"/>
              <a:gd name="connsiteX0" fmla="*/ 341523 w 660132"/>
              <a:gd name="connsiteY0" fmla="*/ 716096 h 716096"/>
              <a:gd name="connsiteX1" fmla="*/ 385591 w 660132"/>
              <a:gd name="connsiteY1" fmla="*/ 0 h 716096"/>
              <a:gd name="connsiteX2" fmla="*/ 0 w 660132"/>
              <a:gd name="connsiteY2" fmla="*/ 517792 h 716096"/>
              <a:gd name="connsiteX0" fmla="*/ 341523 w 660132"/>
              <a:gd name="connsiteY0" fmla="*/ 720680 h 720680"/>
              <a:gd name="connsiteX1" fmla="*/ 385591 w 660132"/>
              <a:gd name="connsiteY1" fmla="*/ 4584 h 720680"/>
              <a:gd name="connsiteX2" fmla="*/ 0 w 660132"/>
              <a:gd name="connsiteY2" fmla="*/ 522376 h 720680"/>
              <a:gd name="connsiteX0" fmla="*/ 385769 w 704378"/>
              <a:gd name="connsiteY0" fmla="*/ 720782 h 720782"/>
              <a:gd name="connsiteX1" fmla="*/ 429837 w 704378"/>
              <a:gd name="connsiteY1" fmla="*/ 4686 h 720782"/>
              <a:gd name="connsiteX2" fmla="*/ 44246 w 704378"/>
              <a:gd name="connsiteY2" fmla="*/ 522478 h 720782"/>
              <a:gd name="connsiteX0" fmla="*/ 385769 w 704378"/>
              <a:gd name="connsiteY0" fmla="*/ 641026 h 641026"/>
              <a:gd name="connsiteX1" fmla="*/ 429837 w 704378"/>
              <a:gd name="connsiteY1" fmla="*/ 5612 h 641026"/>
              <a:gd name="connsiteX2" fmla="*/ 44246 w 704378"/>
              <a:gd name="connsiteY2" fmla="*/ 442722 h 641026"/>
              <a:gd name="connsiteX0" fmla="*/ 385769 w 690106"/>
              <a:gd name="connsiteY0" fmla="*/ 641026 h 641026"/>
              <a:gd name="connsiteX1" fmla="*/ 429837 w 690106"/>
              <a:gd name="connsiteY1" fmla="*/ 5612 h 641026"/>
              <a:gd name="connsiteX2" fmla="*/ 44246 w 690106"/>
              <a:gd name="connsiteY2" fmla="*/ 442722 h 641026"/>
              <a:gd name="connsiteX0" fmla="*/ 374160 w 678497"/>
              <a:gd name="connsiteY0" fmla="*/ 681442 h 681442"/>
              <a:gd name="connsiteX1" fmla="*/ 418228 w 678497"/>
              <a:gd name="connsiteY1" fmla="*/ 46028 h 681442"/>
              <a:gd name="connsiteX2" fmla="*/ 32637 w 678497"/>
              <a:gd name="connsiteY2" fmla="*/ 483138 h 681442"/>
              <a:gd name="connsiteX0" fmla="*/ 377889 w 674303"/>
              <a:gd name="connsiteY0" fmla="*/ 646550 h 646550"/>
              <a:gd name="connsiteX1" fmla="*/ 405821 w 674303"/>
              <a:gd name="connsiteY1" fmla="*/ 48788 h 646550"/>
              <a:gd name="connsiteX2" fmla="*/ 36366 w 674303"/>
              <a:gd name="connsiteY2" fmla="*/ 448246 h 646550"/>
              <a:gd name="connsiteX0" fmla="*/ 377889 w 658801"/>
              <a:gd name="connsiteY0" fmla="*/ 646550 h 646550"/>
              <a:gd name="connsiteX1" fmla="*/ 405821 w 658801"/>
              <a:gd name="connsiteY1" fmla="*/ 48788 h 646550"/>
              <a:gd name="connsiteX2" fmla="*/ 36366 w 658801"/>
              <a:gd name="connsiteY2" fmla="*/ 448246 h 646550"/>
              <a:gd name="connsiteX0" fmla="*/ 359212 w 640124"/>
              <a:gd name="connsiteY0" fmla="*/ 670163 h 670163"/>
              <a:gd name="connsiteX1" fmla="*/ 387144 w 640124"/>
              <a:gd name="connsiteY1" fmla="*/ 72401 h 670163"/>
              <a:gd name="connsiteX2" fmla="*/ 17689 w 640124"/>
              <a:gd name="connsiteY2" fmla="*/ 471859 h 670163"/>
              <a:gd name="connsiteX0" fmla="*/ 355352 w 636264"/>
              <a:gd name="connsiteY0" fmla="*/ 690851 h 690851"/>
              <a:gd name="connsiteX1" fmla="*/ 383284 w 636264"/>
              <a:gd name="connsiteY1" fmla="*/ 93089 h 690851"/>
              <a:gd name="connsiteX2" fmla="*/ 13829 w 636264"/>
              <a:gd name="connsiteY2" fmla="*/ 492547 h 690851"/>
              <a:gd name="connsiteX0" fmla="*/ 349320 w 708099"/>
              <a:gd name="connsiteY0" fmla="*/ 681309 h 681309"/>
              <a:gd name="connsiteX1" fmla="*/ 522481 w 708099"/>
              <a:gd name="connsiteY1" fmla="*/ 94304 h 681309"/>
              <a:gd name="connsiteX2" fmla="*/ 7797 w 708099"/>
              <a:gd name="connsiteY2" fmla="*/ 483005 h 681309"/>
              <a:gd name="connsiteX0" fmla="*/ 355114 w 713893"/>
              <a:gd name="connsiteY0" fmla="*/ 620052 h 620052"/>
              <a:gd name="connsiteX1" fmla="*/ 528275 w 713893"/>
              <a:gd name="connsiteY1" fmla="*/ 33047 h 620052"/>
              <a:gd name="connsiteX2" fmla="*/ 13591 w 713893"/>
              <a:gd name="connsiteY2" fmla="*/ 421748 h 620052"/>
              <a:gd name="connsiteX0" fmla="*/ 355114 w 645712"/>
              <a:gd name="connsiteY0" fmla="*/ 620052 h 620052"/>
              <a:gd name="connsiteX1" fmla="*/ 528275 w 645712"/>
              <a:gd name="connsiteY1" fmla="*/ 33047 h 620052"/>
              <a:gd name="connsiteX2" fmla="*/ 13591 w 645712"/>
              <a:gd name="connsiteY2" fmla="*/ 421748 h 620052"/>
              <a:gd name="connsiteX0" fmla="*/ 355114 w 628936"/>
              <a:gd name="connsiteY0" fmla="*/ 620052 h 620052"/>
              <a:gd name="connsiteX1" fmla="*/ 528275 w 628936"/>
              <a:gd name="connsiteY1" fmla="*/ 33047 h 620052"/>
              <a:gd name="connsiteX2" fmla="*/ 13591 w 628936"/>
              <a:gd name="connsiteY2" fmla="*/ 421748 h 620052"/>
              <a:gd name="connsiteX0" fmla="*/ 358468 w 609032"/>
              <a:gd name="connsiteY0" fmla="*/ 620052 h 620052"/>
              <a:gd name="connsiteX1" fmla="*/ 488598 w 609032"/>
              <a:gd name="connsiteY1" fmla="*/ 33047 h 620052"/>
              <a:gd name="connsiteX2" fmla="*/ 16945 w 609032"/>
              <a:gd name="connsiteY2" fmla="*/ 421748 h 620052"/>
              <a:gd name="connsiteX0" fmla="*/ 358468 w 644935"/>
              <a:gd name="connsiteY0" fmla="*/ 620052 h 620052"/>
              <a:gd name="connsiteX1" fmla="*/ 488598 w 644935"/>
              <a:gd name="connsiteY1" fmla="*/ 33047 h 620052"/>
              <a:gd name="connsiteX2" fmla="*/ 16945 w 644935"/>
              <a:gd name="connsiteY2" fmla="*/ 421748 h 620052"/>
              <a:gd name="connsiteX0" fmla="*/ 358468 w 658095"/>
              <a:gd name="connsiteY0" fmla="*/ 620052 h 620052"/>
              <a:gd name="connsiteX1" fmla="*/ 488598 w 658095"/>
              <a:gd name="connsiteY1" fmla="*/ 33047 h 620052"/>
              <a:gd name="connsiteX2" fmla="*/ 16945 w 658095"/>
              <a:gd name="connsiteY2" fmla="*/ 421748 h 620052"/>
              <a:gd name="connsiteX0" fmla="*/ 320279 w 619906"/>
              <a:gd name="connsiteY0" fmla="*/ 619081 h 619081"/>
              <a:gd name="connsiteX1" fmla="*/ 450409 w 619906"/>
              <a:gd name="connsiteY1" fmla="*/ 32076 h 619081"/>
              <a:gd name="connsiteX2" fmla="*/ 21786 w 619906"/>
              <a:gd name="connsiteY2" fmla="*/ 436913 h 619081"/>
              <a:gd name="connsiteX0" fmla="*/ 320279 w 638265"/>
              <a:gd name="connsiteY0" fmla="*/ 619081 h 619081"/>
              <a:gd name="connsiteX1" fmla="*/ 450409 w 638265"/>
              <a:gd name="connsiteY1" fmla="*/ 32076 h 619081"/>
              <a:gd name="connsiteX2" fmla="*/ 21786 w 638265"/>
              <a:gd name="connsiteY2" fmla="*/ 436913 h 619081"/>
              <a:gd name="connsiteX0" fmla="*/ 309972 w 703854"/>
              <a:gd name="connsiteY0" fmla="*/ 451974 h 451974"/>
              <a:gd name="connsiteX1" fmla="*/ 563815 w 703854"/>
              <a:gd name="connsiteY1" fmla="*/ 47849 h 451974"/>
              <a:gd name="connsiteX2" fmla="*/ 11479 w 703854"/>
              <a:gd name="connsiteY2" fmla="*/ 269806 h 451974"/>
              <a:gd name="connsiteX0" fmla="*/ 309972 w 703854"/>
              <a:gd name="connsiteY0" fmla="*/ 645612 h 645612"/>
              <a:gd name="connsiteX1" fmla="*/ 563815 w 703854"/>
              <a:gd name="connsiteY1" fmla="*/ 47849 h 645612"/>
              <a:gd name="connsiteX2" fmla="*/ 11479 w 703854"/>
              <a:gd name="connsiteY2" fmla="*/ 269806 h 645612"/>
              <a:gd name="connsiteX0" fmla="*/ 309717 w 707268"/>
              <a:gd name="connsiteY0" fmla="*/ 674107 h 674107"/>
              <a:gd name="connsiteX1" fmla="*/ 568938 w 707268"/>
              <a:gd name="connsiteY1" fmla="*/ 44071 h 674107"/>
              <a:gd name="connsiteX2" fmla="*/ 11224 w 707268"/>
              <a:gd name="connsiteY2" fmla="*/ 298301 h 674107"/>
              <a:gd name="connsiteX0" fmla="*/ 305573 w 703124"/>
              <a:gd name="connsiteY0" fmla="*/ 691166 h 691166"/>
              <a:gd name="connsiteX1" fmla="*/ 564794 w 703124"/>
              <a:gd name="connsiteY1" fmla="*/ 61130 h 691166"/>
              <a:gd name="connsiteX2" fmla="*/ 7080 w 703124"/>
              <a:gd name="connsiteY2" fmla="*/ 315360 h 691166"/>
              <a:gd name="connsiteX0" fmla="*/ 305573 w 710222"/>
              <a:gd name="connsiteY0" fmla="*/ 691166 h 691166"/>
              <a:gd name="connsiteX1" fmla="*/ 564794 w 710222"/>
              <a:gd name="connsiteY1" fmla="*/ 61130 h 691166"/>
              <a:gd name="connsiteX2" fmla="*/ 7080 w 710222"/>
              <a:gd name="connsiteY2" fmla="*/ 315360 h 691166"/>
              <a:gd name="connsiteX0" fmla="*/ 298493 w 703142"/>
              <a:gd name="connsiteY0" fmla="*/ 689350 h 689350"/>
              <a:gd name="connsiteX1" fmla="*/ 557714 w 703142"/>
              <a:gd name="connsiteY1" fmla="*/ 59314 h 689350"/>
              <a:gd name="connsiteX2" fmla="*/ 0 w 703142"/>
              <a:gd name="connsiteY2" fmla="*/ 313544 h 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42" h="689350">
                <a:moveTo>
                  <a:pt x="298493" y="689350"/>
                </a:moveTo>
                <a:cubicBezTo>
                  <a:pt x="725267" y="647031"/>
                  <a:pt x="819202" y="279651"/>
                  <a:pt x="557714" y="59314"/>
                </a:cubicBezTo>
                <a:cubicBezTo>
                  <a:pt x="238549" y="-135620"/>
                  <a:pt x="109822" y="202986"/>
                  <a:pt x="0" y="313544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9BB1F8-A403-5B24-D93C-14E4343DBB5E}"/>
              </a:ext>
            </a:extLst>
          </p:cNvPr>
          <p:cNvSpPr/>
          <p:nvPr/>
        </p:nvSpPr>
        <p:spPr>
          <a:xfrm>
            <a:off x="3439759" y="2220151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425B1A21-BD9C-8469-0E34-63BE484BDDA9}"/>
              </a:ext>
            </a:extLst>
          </p:cNvPr>
          <p:cNvSpPr/>
          <p:nvPr/>
        </p:nvSpPr>
        <p:spPr>
          <a:xfrm>
            <a:off x="2938638" y="3200302"/>
            <a:ext cx="703142" cy="689350"/>
          </a:xfrm>
          <a:custGeom>
            <a:avLst/>
            <a:gdLst>
              <a:gd name="connsiteX0" fmla="*/ 363557 w 587787"/>
              <a:gd name="connsiteY0" fmla="*/ 809259 h 809259"/>
              <a:gd name="connsiteX1" fmla="*/ 572878 w 587787"/>
              <a:gd name="connsiteY1" fmla="*/ 5028 h 809259"/>
              <a:gd name="connsiteX2" fmla="*/ 0 w 587787"/>
              <a:gd name="connsiteY2" fmla="*/ 478753 h 809259"/>
              <a:gd name="connsiteX0" fmla="*/ 363557 w 448335"/>
              <a:gd name="connsiteY0" fmla="*/ 852882 h 852882"/>
              <a:gd name="connsiteX1" fmla="*/ 385591 w 448335"/>
              <a:gd name="connsiteY1" fmla="*/ 4584 h 852882"/>
              <a:gd name="connsiteX2" fmla="*/ 0 w 448335"/>
              <a:gd name="connsiteY2" fmla="*/ 522376 h 852882"/>
              <a:gd name="connsiteX0" fmla="*/ 363557 w 576448"/>
              <a:gd name="connsiteY0" fmla="*/ 852882 h 852882"/>
              <a:gd name="connsiteX1" fmla="*/ 385591 w 576448"/>
              <a:gd name="connsiteY1" fmla="*/ 4584 h 852882"/>
              <a:gd name="connsiteX2" fmla="*/ 0 w 576448"/>
              <a:gd name="connsiteY2" fmla="*/ 522376 h 852882"/>
              <a:gd name="connsiteX0" fmla="*/ 363557 w 576448"/>
              <a:gd name="connsiteY0" fmla="*/ 848298 h 848298"/>
              <a:gd name="connsiteX1" fmla="*/ 385591 w 576448"/>
              <a:gd name="connsiteY1" fmla="*/ 0 h 848298"/>
              <a:gd name="connsiteX2" fmla="*/ 0 w 576448"/>
              <a:gd name="connsiteY2" fmla="*/ 517792 h 848298"/>
              <a:gd name="connsiteX0" fmla="*/ 341523 w 569476"/>
              <a:gd name="connsiteY0" fmla="*/ 716096 h 716096"/>
              <a:gd name="connsiteX1" fmla="*/ 385591 w 569476"/>
              <a:gd name="connsiteY1" fmla="*/ 0 h 716096"/>
              <a:gd name="connsiteX2" fmla="*/ 0 w 569476"/>
              <a:gd name="connsiteY2" fmla="*/ 517792 h 716096"/>
              <a:gd name="connsiteX0" fmla="*/ 341523 w 660132"/>
              <a:gd name="connsiteY0" fmla="*/ 716096 h 716096"/>
              <a:gd name="connsiteX1" fmla="*/ 385591 w 660132"/>
              <a:gd name="connsiteY1" fmla="*/ 0 h 716096"/>
              <a:gd name="connsiteX2" fmla="*/ 0 w 660132"/>
              <a:gd name="connsiteY2" fmla="*/ 517792 h 716096"/>
              <a:gd name="connsiteX0" fmla="*/ 341523 w 660132"/>
              <a:gd name="connsiteY0" fmla="*/ 720680 h 720680"/>
              <a:gd name="connsiteX1" fmla="*/ 385591 w 660132"/>
              <a:gd name="connsiteY1" fmla="*/ 4584 h 720680"/>
              <a:gd name="connsiteX2" fmla="*/ 0 w 660132"/>
              <a:gd name="connsiteY2" fmla="*/ 522376 h 720680"/>
              <a:gd name="connsiteX0" fmla="*/ 385769 w 704378"/>
              <a:gd name="connsiteY0" fmla="*/ 720782 h 720782"/>
              <a:gd name="connsiteX1" fmla="*/ 429837 w 704378"/>
              <a:gd name="connsiteY1" fmla="*/ 4686 h 720782"/>
              <a:gd name="connsiteX2" fmla="*/ 44246 w 704378"/>
              <a:gd name="connsiteY2" fmla="*/ 522478 h 720782"/>
              <a:gd name="connsiteX0" fmla="*/ 385769 w 704378"/>
              <a:gd name="connsiteY0" fmla="*/ 641026 h 641026"/>
              <a:gd name="connsiteX1" fmla="*/ 429837 w 704378"/>
              <a:gd name="connsiteY1" fmla="*/ 5612 h 641026"/>
              <a:gd name="connsiteX2" fmla="*/ 44246 w 704378"/>
              <a:gd name="connsiteY2" fmla="*/ 442722 h 641026"/>
              <a:gd name="connsiteX0" fmla="*/ 385769 w 690106"/>
              <a:gd name="connsiteY0" fmla="*/ 641026 h 641026"/>
              <a:gd name="connsiteX1" fmla="*/ 429837 w 690106"/>
              <a:gd name="connsiteY1" fmla="*/ 5612 h 641026"/>
              <a:gd name="connsiteX2" fmla="*/ 44246 w 690106"/>
              <a:gd name="connsiteY2" fmla="*/ 442722 h 641026"/>
              <a:gd name="connsiteX0" fmla="*/ 374160 w 678497"/>
              <a:gd name="connsiteY0" fmla="*/ 681442 h 681442"/>
              <a:gd name="connsiteX1" fmla="*/ 418228 w 678497"/>
              <a:gd name="connsiteY1" fmla="*/ 46028 h 681442"/>
              <a:gd name="connsiteX2" fmla="*/ 32637 w 678497"/>
              <a:gd name="connsiteY2" fmla="*/ 483138 h 681442"/>
              <a:gd name="connsiteX0" fmla="*/ 377889 w 674303"/>
              <a:gd name="connsiteY0" fmla="*/ 646550 h 646550"/>
              <a:gd name="connsiteX1" fmla="*/ 405821 w 674303"/>
              <a:gd name="connsiteY1" fmla="*/ 48788 h 646550"/>
              <a:gd name="connsiteX2" fmla="*/ 36366 w 674303"/>
              <a:gd name="connsiteY2" fmla="*/ 448246 h 646550"/>
              <a:gd name="connsiteX0" fmla="*/ 377889 w 658801"/>
              <a:gd name="connsiteY0" fmla="*/ 646550 h 646550"/>
              <a:gd name="connsiteX1" fmla="*/ 405821 w 658801"/>
              <a:gd name="connsiteY1" fmla="*/ 48788 h 646550"/>
              <a:gd name="connsiteX2" fmla="*/ 36366 w 658801"/>
              <a:gd name="connsiteY2" fmla="*/ 448246 h 646550"/>
              <a:gd name="connsiteX0" fmla="*/ 359212 w 640124"/>
              <a:gd name="connsiteY0" fmla="*/ 670163 h 670163"/>
              <a:gd name="connsiteX1" fmla="*/ 387144 w 640124"/>
              <a:gd name="connsiteY1" fmla="*/ 72401 h 670163"/>
              <a:gd name="connsiteX2" fmla="*/ 17689 w 640124"/>
              <a:gd name="connsiteY2" fmla="*/ 471859 h 670163"/>
              <a:gd name="connsiteX0" fmla="*/ 355352 w 636264"/>
              <a:gd name="connsiteY0" fmla="*/ 690851 h 690851"/>
              <a:gd name="connsiteX1" fmla="*/ 383284 w 636264"/>
              <a:gd name="connsiteY1" fmla="*/ 93089 h 690851"/>
              <a:gd name="connsiteX2" fmla="*/ 13829 w 636264"/>
              <a:gd name="connsiteY2" fmla="*/ 492547 h 690851"/>
              <a:gd name="connsiteX0" fmla="*/ 349320 w 708099"/>
              <a:gd name="connsiteY0" fmla="*/ 681309 h 681309"/>
              <a:gd name="connsiteX1" fmla="*/ 522481 w 708099"/>
              <a:gd name="connsiteY1" fmla="*/ 94304 h 681309"/>
              <a:gd name="connsiteX2" fmla="*/ 7797 w 708099"/>
              <a:gd name="connsiteY2" fmla="*/ 483005 h 681309"/>
              <a:gd name="connsiteX0" fmla="*/ 355114 w 713893"/>
              <a:gd name="connsiteY0" fmla="*/ 620052 h 620052"/>
              <a:gd name="connsiteX1" fmla="*/ 528275 w 713893"/>
              <a:gd name="connsiteY1" fmla="*/ 33047 h 620052"/>
              <a:gd name="connsiteX2" fmla="*/ 13591 w 713893"/>
              <a:gd name="connsiteY2" fmla="*/ 421748 h 620052"/>
              <a:gd name="connsiteX0" fmla="*/ 355114 w 645712"/>
              <a:gd name="connsiteY0" fmla="*/ 620052 h 620052"/>
              <a:gd name="connsiteX1" fmla="*/ 528275 w 645712"/>
              <a:gd name="connsiteY1" fmla="*/ 33047 h 620052"/>
              <a:gd name="connsiteX2" fmla="*/ 13591 w 645712"/>
              <a:gd name="connsiteY2" fmla="*/ 421748 h 620052"/>
              <a:gd name="connsiteX0" fmla="*/ 355114 w 628936"/>
              <a:gd name="connsiteY0" fmla="*/ 620052 h 620052"/>
              <a:gd name="connsiteX1" fmla="*/ 528275 w 628936"/>
              <a:gd name="connsiteY1" fmla="*/ 33047 h 620052"/>
              <a:gd name="connsiteX2" fmla="*/ 13591 w 628936"/>
              <a:gd name="connsiteY2" fmla="*/ 421748 h 620052"/>
              <a:gd name="connsiteX0" fmla="*/ 358468 w 609032"/>
              <a:gd name="connsiteY0" fmla="*/ 620052 h 620052"/>
              <a:gd name="connsiteX1" fmla="*/ 488598 w 609032"/>
              <a:gd name="connsiteY1" fmla="*/ 33047 h 620052"/>
              <a:gd name="connsiteX2" fmla="*/ 16945 w 609032"/>
              <a:gd name="connsiteY2" fmla="*/ 421748 h 620052"/>
              <a:gd name="connsiteX0" fmla="*/ 358468 w 644935"/>
              <a:gd name="connsiteY0" fmla="*/ 620052 h 620052"/>
              <a:gd name="connsiteX1" fmla="*/ 488598 w 644935"/>
              <a:gd name="connsiteY1" fmla="*/ 33047 h 620052"/>
              <a:gd name="connsiteX2" fmla="*/ 16945 w 644935"/>
              <a:gd name="connsiteY2" fmla="*/ 421748 h 620052"/>
              <a:gd name="connsiteX0" fmla="*/ 358468 w 658095"/>
              <a:gd name="connsiteY0" fmla="*/ 620052 h 620052"/>
              <a:gd name="connsiteX1" fmla="*/ 488598 w 658095"/>
              <a:gd name="connsiteY1" fmla="*/ 33047 h 620052"/>
              <a:gd name="connsiteX2" fmla="*/ 16945 w 658095"/>
              <a:gd name="connsiteY2" fmla="*/ 421748 h 620052"/>
              <a:gd name="connsiteX0" fmla="*/ 320279 w 619906"/>
              <a:gd name="connsiteY0" fmla="*/ 619081 h 619081"/>
              <a:gd name="connsiteX1" fmla="*/ 450409 w 619906"/>
              <a:gd name="connsiteY1" fmla="*/ 32076 h 619081"/>
              <a:gd name="connsiteX2" fmla="*/ 21786 w 619906"/>
              <a:gd name="connsiteY2" fmla="*/ 436913 h 619081"/>
              <a:gd name="connsiteX0" fmla="*/ 320279 w 638265"/>
              <a:gd name="connsiteY0" fmla="*/ 619081 h 619081"/>
              <a:gd name="connsiteX1" fmla="*/ 450409 w 638265"/>
              <a:gd name="connsiteY1" fmla="*/ 32076 h 619081"/>
              <a:gd name="connsiteX2" fmla="*/ 21786 w 638265"/>
              <a:gd name="connsiteY2" fmla="*/ 436913 h 619081"/>
              <a:gd name="connsiteX0" fmla="*/ 309972 w 703854"/>
              <a:gd name="connsiteY0" fmla="*/ 451974 h 451974"/>
              <a:gd name="connsiteX1" fmla="*/ 563815 w 703854"/>
              <a:gd name="connsiteY1" fmla="*/ 47849 h 451974"/>
              <a:gd name="connsiteX2" fmla="*/ 11479 w 703854"/>
              <a:gd name="connsiteY2" fmla="*/ 269806 h 451974"/>
              <a:gd name="connsiteX0" fmla="*/ 309972 w 703854"/>
              <a:gd name="connsiteY0" fmla="*/ 645612 h 645612"/>
              <a:gd name="connsiteX1" fmla="*/ 563815 w 703854"/>
              <a:gd name="connsiteY1" fmla="*/ 47849 h 645612"/>
              <a:gd name="connsiteX2" fmla="*/ 11479 w 703854"/>
              <a:gd name="connsiteY2" fmla="*/ 269806 h 645612"/>
              <a:gd name="connsiteX0" fmla="*/ 309717 w 707268"/>
              <a:gd name="connsiteY0" fmla="*/ 674107 h 674107"/>
              <a:gd name="connsiteX1" fmla="*/ 568938 w 707268"/>
              <a:gd name="connsiteY1" fmla="*/ 44071 h 674107"/>
              <a:gd name="connsiteX2" fmla="*/ 11224 w 707268"/>
              <a:gd name="connsiteY2" fmla="*/ 298301 h 674107"/>
              <a:gd name="connsiteX0" fmla="*/ 305573 w 703124"/>
              <a:gd name="connsiteY0" fmla="*/ 691166 h 691166"/>
              <a:gd name="connsiteX1" fmla="*/ 564794 w 703124"/>
              <a:gd name="connsiteY1" fmla="*/ 61130 h 691166"/>
              <a:gd name="connsiteX2" fmla="*/ 7080 w 703124"/>
              <a:gd name="connsiteY2" fmla="*/ 315360 h 691166"/>
              <a:gd name="connsiteX0" fmla="*/ 305573 w 710222"/>
              <a:gd name="connsiteY0" fmla="*/ 691166 h 691166"/>
              <a:gd name="connsiteX1" fmla="*/ 564794 w 710222"/>
              <a:gd name="connsiteY1" fmla="*/ 61130 h 691166"/>
              <a:gd name="connsiteX2" fmla="*/ 7080 w 710222"/>
              <a:gd name="connsiteY2" fmla="*/ 315360 h 691166"/>
              <a:gd name="connsiteX0" fmla="*/ 298493 w 703142"/>
              <a:gd name="connsiteY0" fmla="*/ 689350 h 689350"/>
              <a:gd name="connsiteX1" fmla="*/ 557714 w 703142"/>
              <a:gd name="connsiteY1" fmla="*/ 59314 h 689350"/>
              <a:gd name="connsiteX2" fmla="*/ 0 w 703142"/>
              <a:gd name="connsiteY2" fmla="*/ 313544 h 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42" h="689350">
                <a:moveTo>
                  <a:pt x="298493" y="689350"/>
                </a:moveTo>
                <a:cubicBezTo>
                  <a:pt x="725267" y="647031"/>
                  <a:pt x="819202" y="279651"/>
                  <a:pt x="557714" y="59314"/>
                </a:cubicBezTo>
                <a:cubicBezTo>
                  <a:pt x="238549" y="-135620"/>
                  <a:pt x="109822" y="202986"/>
                  <a:pt x="0" y="313544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98C605-0A0B-1319-EA4C-DCF078430599}"/>
              </a:ext>
            </a:extLst>
          </p:cNvPr>
          <p:cNvSpPr/>
          <p:nvPr/>
        </p:nvSpPr>
        <p:spPr>
          <a:xfrm>
            <a:off x="2623086" y="3544069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9681AB3-31A9-29A2-85D2-DF4597177F86}"/>
              </a:ext>
            </a:extLst>
          </p:cNvPr>
          <p:cNvCxnSpPr>
            <a:cxnSpLocks/>
          </p:cNvCxnSpPr>
          <p:nvPr/>
        </p:nvCxnSpPr>
        <p:spPr>
          <a:xfrm>
            <a:off x="1878363" y="4522625"/>
            <a:ext cx="577883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7DE0BB3-3B06-3D60-A8AC-1B21C92655FF}"/>
              </a:ext>
            </a:extLst>
          </p:cNvPr>
          <p:cNvSpPr txBox="1"/>
          <p:nvPr/>
        </p:nvSpPr>
        <p:spPr>
          <a:xfrm>
            <a:off x="1891088" y="234395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9A6E53-76E0-EAAD-6D5D-59F693B95D8F}"/>
              </a:ext>
            </a:extLst>
          </p:cNvPr>
          <p:cNvSpPr txBox="1"/>
          <p:nvPr/>
        </p:nvSpPr>
        <p:spPr>
          <a:xfrm>
            <a:off x="2730087" y="366787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30513F-D96E-68C7-A26F-3EE6895546F5}"/>
              </a:ext>
            </a:extLst>
          </p:cNvPr>
          <p:cNvSpPr txBox="1"/>
          <p:nvPr/>
        </p:nvSpPr>
        <p:spPr>
          <a:xfrm>
            <a:off x="3539680" y="234395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CC1538-4949-2CAE-32F1-AF3BFD16798D}"/>
              </a:ext>
            </a:extLst>
          </p:cNvPr>
          <p:cNvSpPr txBox="1"/>
          <p:nvPr/>
        </p:nvSpPr>
        <p:spPr>
          <a:xfrm>
            <a:off x="2456246" y="4337959"/>
            <a:ext cx="1382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control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F92EAE-5DBE-FA66-5CE9-3CF33B369ED4}"/>
              </a:ext>
            </a:extLst>
          </p:cNvPr>
          <p:cNvSpPr/>
          <p:nvPr/>
        </p:nvSpPr>
        <p:spPr>
          <a:xfrm>
            <a:off x="7302538" y="806305"/>
            <a:ext cx="3811836" cy="4759286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7192BD08-32DB-25F4-2E30-5D2248728CC4}"/>
              </a:ext>
            </a:extLst>
          </p:cNvPr>
          <p:cNvSpPr/>
          <p:nvPr/>
        </p:nvSpPr>
        <p:spPr>
          <a:xfrm>
            <a:off x="8259326" y="3052747"/>
            <a:ext cx="703142" cy="689350"/>
          </a:xfrm>
          <a:custGeom>
            <a:avLst/>
            <a:gdLst>
              <a:gd name="connsiteX0" fmla="*/ 363557 w 587787"/>
              <a:gd name="connsiteY0" fmla="*/ 809259 h 809259"/>
              <a:gd name="connsiteX1" fmla="*/ 572878 w 587787"/>
              <a:gd name="connsiteY1" fmla="*/ 5028 h 809259"/>
              <a:gd name="connsiteX2" fmla="*/ 0 w 587787"/>
              <a:gd name="connsiteY2" fmla="*/ 478753 h 809259"/>
              <a:gd name="connsiteX0" fmla="*/ 363557 w 448335"/>
              <a:gd name="connsiteY0" fmla="*/ 852882 h 852882"/>
              <a:gd name="connsiteX1" fmla="*/ 385591 w 448335"/>
              <a:gd name="connsiteY1" fmla="*/ 4584 h 852882"/>
              <a:gd name="connsiteX2" fmla="*/ 0 w 448335"/>
              <a:gd name="connsiteY2" fmla="*/ 522376 h 852882"/>
              <a:gd name="connsiteX0" fmla="*/ 363557 w 576448"/>
              <a:gd name="connsiteY0" fmla="*/ 852882 h 852882"/>
              <a:gd name="connsiteX1" fmla="*/ 385591 w 576448"/>
              <a:gd name="connsiteY1" fmla="*/ 4584 h 852882"/>
              <a:gd name="connsiteX2" fmla="*/ 0 w 576448"/>
              <a:gd name="connsiteY2" fmla="*/ 522376 h 852882"/>
              <a:gd name="connsiteX0" fmla="*/ 363557 w 576448"/>
              <a:gd name="connsiteY0" fmla="*/ 848298 h 848298"/>
              <a:gd name="connsiteX1" fmla="*/ 385591 w 576448"/>
              <a:gd name="connsiteY1" fmla="*/ 0 h 848298"/>
              <a:gd name="connsiteX2" fmla="*/ 0 w 576448"/>
              <a:gd name="connsiteY2" fmla="*/ 517792 h 848298"/>
              <a:gd name="connsiteX0" fmla="*/ 341523 w 569476"/>
              <a:gd name="connsiteY0" fmla="*/ 716096 h 716096"/>
              <a:gd name="connsiteX1" fmla="*/ 385591 w 569476"/>
              <a:gd name="connsiteY1" fmla="*/ 0 h 716096"/>
              <a:gd name="connsiteX2" fmla="*/ 0 w 569476"/>
              <a:gd name="connsiteY2" fmla="*/ 517792 h 716096"/>
              <a:gd name="connsiteX0" fmla="*/ 341523 w 660132"/>
              <a:gd name="connsiteY0" fmla="*/ 716096 h 716096"/>
              <a:gd name="connsiteX1" fmla="*/ 385591 w 660132"/>
              <a:gd name="connsiteY1" fmla="*/ 0 h 716096"/>
              <a:gd name="connsiteX2" fmla="*/ 0 w 660132"/>
              <a:gd name="connsiteY2" fmla="*/ 517792 h 716096"/>
              <a:gd name="connsiteX0" fmla="*/ 341523 w 660132"/>
              <a:gd name="connsiteY0" fmla="*/ 720680 h 720680"/>
              <a:gd name="connsiteX1" fmla="*/ 385591 w 660132"/>
              <a:gd name="connsiteY1" fmla="*/ 4584 h 720680"/>
              <a:gd name="connsiteX2" fmla="*/ 0 w 660132"/>
              <a:gd name="connsiteY2" fmla="*/ 522376 h 720680"/>
              <a:gd name="connsiteX0" fmla="*/ 385769 w 704378"/>
              <a:gd name="connsiteY0" fmla="*/ 720782 h 720782"/>
              <a:gd name="connsiteX1" fmla="*/ 429837 w 704378"/>
              <a:gd name="connsiteY1" fmla="*/ 4686 h 720782"/>
              <a:gd name="connsiteX2" fmla="*/ 44246 w 704378"/>
              <a:gd name="connsiteY2" fmla="*/ 522478 h 720782"/>
              <a:gd name="connsiteX0" fmla="*/ 385769 w 704378"/>
              <a:gd name="connsiteY0" fmla="*/ 641026 h 641026"/>
              <a:gd name="connsiteX1" fmla="*/ 429837 w 704378"/>
              <a:gd name="connsiteY1" fmla="*/ 5612 h 641026"/>
              <a:gd name="connsiteX2" fmla="*/ 44246 w 704378"/>
              <a:gd name="connsiteY2" fmla="*/ 442722 h 641026"/>
              <a:gd name="connsiteX0" fmla="*/ 385769 w 690106"/>
              <a:gd name="connsiteY0" fmla="*/ 641026 h 641026"/>
              <a:gd name="connsiteX1" fmla="*/ 429837 w 690106"/>
              <a:gd name="connsiteY1" fmla="*/ 5612 h 641026"/>
              <a:gd name="connsiteX2" fmla="*/ 44246 w 690106"/>
              <a:gd name="connsiteY2" fmla="*/ 442722 h 641026"/>
              <a:gd name="connsiteX0" fmla="*/ 374160 w 678497"/>
              <a:gd name="connsiteY0" fmla="*/ 681442 h 681442"/>
              <a:gd name="connsiteX1" fmla="*/ 418228 w 678497"/>
              <a:gd name="connsiteY1" fmla="*/ 46028 h 681442"/>
              <a:gd name="connsiteX2" fmla="*/ 32637 w 678497"/>
              <a:gd name="connsiteY2" fmla="*/ 483138 h 681442"/>
              <a:gd name="connsiteX0" fmla="*/ 377889 w 674303"/>
              <a:gd name="connsiteY0" fmla="*/ 646550 h 646550"/>
              <a:gd name="connsiteX1" fmla="*/ 405821 w 674303"/>
              <a:gd name="connsiteY1" fmla="*/ 48788 h 646550"/>
              <a:gd name="connsiteX2" fmla="*/ 36366 w 674303"/>
              <a:gd name="connsiteY2" fmla="*/ 448246 h 646550"/>
              <a:gd name="connsiteX0" fmla="*/ 377889 w 658801"/>
              <a:gd name="connsiteY0" fmla="*/ 646550 h 646550"/>
              <a:gd name="connsiteX1" fmla="*/ 405821 w 658801"/>
              <a:gd name="connsiteY1" fmla="*/ 48788 h 646550"/>
              <a:gd name="connsiteX2" fmla="*/ 36366 w 658801"/>
              <a:gd name="connsiteY2" fmla="*/ 448246 h 646550"/>
              <a:gd name="connsiteX0" fmla="*/ 359212 w 640124"/>
              <a:gd name="connsiteY0" fmla="*/ 670163 h 670163"/>
              <a:gd name="connsiteX1" fmla="*/ 387144 w 640124"/>
              <a:gd name="connsiteY1" fmla="*/ 72401 h 670163"/>
              <a:gd name="connsiteX2" fmla="*/ 17689 w 640124"/>
              <a:gd name="connsiteY2" fmla="*/ 471859 h 670163"/>
              <a:gd name="connsiteX0" fmla="*/ 355352 w 636264"/>
              <a:gd name="connsiteY0" fmla="*/ 690851 h 690851"/>
              <a:gd name="connsiteX1" fmla="*/ 383284 w 636264"/>
              <a:gd name="connsiteY1" fmla="*/ 93089 h 690851"/>
              <a:gd name="connsiteX2" fmla="*/ 13829 w 636264"/>
              <a:gd name="connsiteY2" fmla="*/ 492547 h 690851"/>
              <a:gd name="connsiteX0" fmla="*/ 349320 w 708099"/>
              <a:gd name="connsiteY0" fmla="*/ 681309 h 681309"/>
              <a:gd name="connsiteX1" fmla="*/ 522481 w 708099"/>
              <a:gd name="connsiteY1" fmla="*/ 94304 h 681309"/>
              <a:gd name="connsiteX2" fmla="*/ 7797 w 708099"/>
              <a:gd name="connsiteY2" fmla="*/ 483005 h 681309"/>
              <a:gd name="connsiteX0" fmla="*/ 355114 w 713893"/>
              <a:gd name="connsiteY0" fmla="*/ 620052 h 620052"/>
              <a:gd name="connsiteX1" fmla="*/ 528275 w 713893"/>
              <a:gd name="connsiteY1" fmla="*/ 33047 h 620052"/>
              <a:gd name="connsiteX2" fmla="*/ 13591 w 713893"/>
              <a:gd name="connsiteY2" fmla="*/ 421748 h 620052"/>
              <a:gd name="connsiteX0" fmla="*/ 355114 w 645712"/>
              <a:gd name="connsiteY0" fmla="*/ 620052 h 620052"/>
              <a:gd name="connsiteX1" fmla="*/ 528275 w 645712"/>
              <a:gd name="connsiteY1" fmla="*/ 33047 h 620052"/>
              <a:gd name="connsiteX2" fmla="*/ 13591 w 645712"/>
              <a:gd name="connsiteY2" fmla="*/ 421748 h 620052"/>
              <a:gd name="connsiteX0" fmla="*/ 355114 w 628936"/>
              <a:gd name="connsiteY0" fmla="*/ 620052 h 620052"/>
              <a:gd name="connsiteX1" fmla="*/ 528275 w 628936"/>
              <a:gd name="connsiteY1" fmla="*/ 33047 h 620052"/>
              <a:gd name="connsiteX2" fmla="*/ 13591 w 628936"/>
              <a:gd name="connsiteY2" fmla="*/ 421748 h 620052"/>
              <a:gd name="connsiteX0" fmla="*/ 358468 w 609032"/>
              <a:gd name="connsiteY0" fmla="*/ 620052 h 620052"/>
              <a:gd name="connsiteX1" fmla="*/ 488598 w 609032"/>
              <a:gd name="connsiteY1" fmla="*/ 33047 h 620052"/>
              <a:gd name="connsiteX2" fmla="*/ 16945 w 609032"/>
              <a:gd name="connsiteY2" fmla="*/ 421748 h 620052"/>
              <a:gd name="connsiteX0" fmla="*/ 358468 w 644935"/>
              <a:gd name="connsiteY0" fmla="*/ 620052 h 620052"/>
              <a:gd name="connsiteX1" fmla="*/ 488598 w 644935"/>
              <a:gd name="connsiteY1" fmla="*/ 33047 h 620052"/>
              <a:gd name="connsiteX2" fmla="*/ 16945 w 644935"/>
              <a:gd name="connsiteY2" fmla="*/ 421748 h 620052"/>
              <a:gd name="connsiteX0" fmla="*/ 358468 w 658095"/>
              <a:gd name="connsiteY0" fmla="*/ 620052 h 620052"/>
              <a:gd name="connsiteX1" fmla="*/ 488598 w 658095"/>
              <a:gd name="connsiteY1" fmla="*/ 33047 h 620052"/>
              <a:gd name="connsiteX2" fmla="*/ 16945 w 658095"/>
              <a:gd name="connsiteY2" fmla="*/ 421748 h 620052"/>
              <a:gd name="connsiteX0" fmla="*/ 320279 w 619906"/>
              <a:gd name="connsiteY0" fmla="*/ 619081 h 619081"/>
              <a:gd name="connsiteX1" fmla="*/ 450409 w 619906"/>
              <a:gd name="connsiteY1" fmla="*/ 32076 h 619081"/>
              <a:gd name="connsiteX2" fmla="*/ 21786 w 619906"/>
              <a:gd name="connsiteY2" fmla="*/ 436913 h 619081"/>
              <a:gd name="connsiteX0" fmla="*/ 320279 w 638265"/>
              <a:gd name="connsiteY0" fmla="*/ 619081 h 619081"/>
              <a:gd name="connsiteX1" fmla="*/ 450409 w 638265"/>
              <a:gd name="connsiteY1" fmla="*/ 32076 h 619081"/>
              <a:gd name="connsiteX2" fmla="*/ 21786 w 638265"/>
              <a:gd name="connsiteY2" fmla="*/ 436913 h 619081"/>
              <a:gd name="connsiteX0" fmla="*/ 309972 w 703854"/>
              <a:gd name="connsiteY0" fmla="*/ 451974 h 451974"/>
              <a:gd name="connsiteX1" fmla="*/ 563815 w 703854"/>
              <a:gd name="connsiteY1" fmla="*/ 47849 h 451974"/>
              <a:gd name="connsiteX2" fmla="*/ 11479 w 703854"/>
              <a:gd name="connsiteY2" fmla="*/ 269806 h 451974"/>
              <a:gd name="connsiteX0" fmla="*/ 309972 w 703854"/>
              <a:gd name="connsiteY0" fmla="*/ 645612 h 645612"/>
              <a:gd name="connsiteX1" fmla="*/ 563815 w 703854"/>
              <a:gd name="connsiteY1" fmla="*/ 47849 h 645612"/>
              <a:gd name="connsiteX2" fmla="*/ 11479 w 703854"/>
              <a:gd name="connsiteY2" fmla="*/ 269806 h 645612"/>
              <a:gd name="connsiteX0" fmla="*/ 309717 w 707268"/>
              <a:gd name="connsiteY0" fmla="*/ 674107 h 674107"/>
              <a:gd name="connsiteX1" fmla="*/ 568938 w 707268"/>
              <a:gd name="connsiteY1" fmla="*/ 44071 h 674107"/>
              <a:gd name="connsiteX2" fmla="*/ 11224 w 707268"/>
              <a:gd name="connsiteY2" fmla="*/ 298301 h 674107"/>
              <a:gd name="connsiteX0" fmla="*/ 305573 w 703124"/>
              <a:gd name="connsiteY0" fmla="*/ 691166 h 691166"/>
              <a:gd name="connsiteX1" fmla="*/ 564794 w 703124"/>
              <a:gd name="connsiteY1" fmla="*/ 61130 h 691166"/>
              <a:gd name="connsiteX2" fmla="*/ 7080 w 703124"/>
              <a:gd name="connsiteY2" fmla="*/ 315360 h 691166"/>
              <a:gd name="connsiteX0" fmla="*/ 305573 w 710222"/>
              <a:gd name="connsiteY0" fmla="*/ 691166 h 691166"/>
              <a:gd name="connsiteX1" fmla="*/ 564794 w 710222"/>
              <a:gd name="connsiteY1" fmla="*/ 61130 h 691166"/>
              <a:gd name="connsiteX2" fmla="*/ 7080 w 710222"/>
              <a:gd name="connsiteY2" fmla="*/ 315360 h 691166"/>
              <a:gd name="connsiteX0" fmla="*/ 298493 w 703142"/>
              <a:gd name="connsiteY0" fmla="*/ 689350 h 689350"/>
              <a:gd name="connsiteX1" fmla="*/ 557714 w 703142"/>
              <a:gd name="connsiteY1" fmla="*/ 59314 h 689350"/>
              <a:gd name="connsiteX2" fmla="*/ 0 w 703142"/>
              <a:gd name="connsiteY2" fmla="*/ 313544 h 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42" h="689350">
                <a:moveTo>
                  <a:pt x="298493" y="689350"/>
                </a:moveTo>
                <a:cubicBezTo>
                  <a:pt x="725267" y="647031"/>
                  <a:pt x="819202" y="279651"/>
                  <a:pt x="557714" y="59314"/>
                </a:cubicBezTo>
                <a:cubicBezTo>
                  <a:pt x="238549" y="-135620"/>
                  <a:pt x="109822" y="202986"/>
                  <a:pt x="0" y="313544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36F7A1-E29D-D6DB-8CE0-BADA00BA37D3}"/>
              </a:ext>
            </a:extLst>
          </p:cNvPr>
          <p:cNvSpPr/>
          <p:nvPr/>
        </p:nvSpPr>
        <p:spPr>
          <a:xfrm>
            <a:off x="7943774" y="3396514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B8411E-3178-56E2-300D-3820AB0FA05E}"/>
              </a:ext>
            </a:extLst>
          </p:cNvPr>
          <p:cNvSpPr txBox="1"/>
          <p:nvPr/>
        </p:nvSpPr>
        <p:spPr>
          <a:xfrm>
            <a:off x="8050775" y="352032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08D6358A-3E48-C401-97B3-EF477BF9C979}"/>
              </a:ext>
            </a:extLst>
          </p:cNvPr>
          <p:cNvSpPr/>
          <p:nvPr/>
        </p:nvSpPr>
        <p:spPr>
          <a:xfrm>
            <a:off x="10046510" y="3052747"/>
            <a:ext cx="703142" cy="689350"/>
          </a:xfrm>
          <a:custGeom>
            <a:avLst/>
            <a:gdLst>
              <a:gd name="connsiteX0" fmla="*/ 363557 w 587787"/>
              <a:gd name="connsiteY0" fmla="*/ 809259 h 809259"/>
              <a:gd name="connsiteX1" fmla="*/ 572878 w 587787"/>
              <a:gd name="connsiteY1" fmla="*/ 5028 h 809259"/>
              <a:gd name="connsiteX2" fmla="*/ 0 w 587787"/>
              <a:gd name="connsiteY2" fmla="*/ 478753 h 809259"/>
              <a:gd name="connsiteX0" fmla="*/ 363557 w 448335"/>
              <a:gd name="connsiteY0" fmla="*/ 852882 h 852882"/>
              <a:gd name="connsiteX1" fmla="*/ 385591 w 448335"/>
              <a:gd name="connsiteY1" fmla="*/ 4584 h 852882"/>
              <a:gd name="connsiteX2" fmla="*/ 0 w 448335"/>
              <a:gd name="connsiteY2" fmla="*/ 522376 h 852882"/>
              <a:gd name="connsiteX0" fmla="*/ 363557 w 576448"/>
              <a:gd name="connsiteY0" fmla="*/ 852882 h 852882"/>
              <a:gd name="connsiteX1" fmla="*/ 385591 w 576448"/>
              <a:gd name="connsiteY1" fmla="*/ 4584 h 852882"/>
              <a:gd name="connsiteX2" fmla="*/ 0 w 576448"/>
              <a:gd name="connsiteY2" fmla="*/ 522376 h 852882"/>
              <a:gd name="connsiteX0" fmla="*/ 363557 w 576448"/>
              <a:gd name="connsiteY0" fmla="*/ 848298 h 848298"/>
              <a:gd name="connsiteX1" fmla="*/ 385591 w 576448"/>
              <a:gd name="connsiteY1" fmla="*/ 0 h 848298"/>
              <a:gd name="connsiteX2" fmla="*/ 0 w 576448"/>
              <a:gd name="connsiteY2" fmla="*/ 517792 h 848298"/>
              <a:gd name="connsiteX0" fmla="*/ 341523 w 569476"/>
              <a:gd name="connsiteY0" fmla="*/ 716096 h 716096"/>
              <a:gd name="connsiteX1" fmla="*/ 385591 w 569476"/>
              <a:gd name="connsiteY1" fmla="*/ 0 h 716096"/>
              <a:gd name="connsiteX2" fmla="*/ 0 w 569476"/>
              <a:gd name="connsiteY2" fmla="*/ 517792 h 716096"/>
              <a:gd name="connsiteX0" fmla="*/ 341523 w 660132"/>
              <a:gd name="connsiteY0" fmla="*/ 716096 h 716096"/>
              <a:gd name="connsiteX1" fmla="*/ 385591 w 660132"/>
              <a:gd name="connsiteY1" fmla="*/ 0 h 716096"/>
              <a:gd name="connsiteX2" fmla="*/ 0 w 660132"/>
              <a:gd name="connsiteY2" fmla="*/ 517792 h 716096"/>
              <a:gd name="connsiteX0" fmla="*/ 341523 w 660132"/>
              <a:gd name="connsiteY0" fmla="*/ 720680 h 720680"/>
              <a:gd name="connsiteX1" fmla="*/ 385591 w 660132"/>
              <a:gd name="connsiteY1" fmla="*/ 4584 h 720680"/>
              <a:gd name="connsiteX2" fmla="*/ 0 w 660132"/>
              <a:gd name="connsiteY2" fmla="*/ 522376 h 720680"/>
              <a:gd name="connsiteX0" fmla="*/ 385769 w 704378"/>
              <a:gd name="connsiteY0" fmla="*/ 720782 h 720782"/>
              <a:gd name="connsiteX1" fmla="*/ 429837 w 704378"/>
              <a:gd name="connsiteY1" fmla="*/ 4686 h 720782"/>
              <a:gd name="connsiteX2" fmla="*/ 44246 w 704378"/>
              <a:gd name="connsiteY2" fmla="*/ 522478 h 720782"/>
              <a:gd name="connsiteX0" fmla="*/ 385769 w 704378"/>
              <a:gd name="connsiteY0" fmla="*/ 641026 h 641026"/>
              <a:gd name="connsiteX1" fmla="*/ 429837 w 704378"/>
              <a:gd name="connsiteY1" fmla="*/ 5612 h 641026"/>
              <a:gd name="connsiteX2" fmla="*/ 44246 w 704378"/>
              <a:gd name="connsiteY2" fmla="*/ 442722 h 641026"/>
              <a:gd name="connsiteX0" fmla="*/ 385769 w 690106"/>
              <a:gd name="connsiteY0" fmla="*/ 641026 h 641026"/>
              <a:gd name="connsiteX1" fmla="*/ 429837 w 690106"/>
              <a:gd name="connsiteY1" fmla="*/ 5612 h 641026"/>
              <a:gd name="connsiteX2" fmla="*/ 44246 w 690106"/>
              <a:gd name="connsiteY2" fmla="*/ 442722 h 641026"/>
              <a:gd name="connsiteX0" fmla="*/ 374160 w 678497"/>
              <a:gd name="connsiteY0" fmla="*/ 681442 h 681442"/>
              <a:gd name="connsiteX1" fmla="*/ 418228 w 678497"/>
              <a:gd name="connsiteY1" fmla="*/ 46028 h 681442"/>
              <a:gd name="connsiteX2" fmla="*/ 32637 w 678497"/>
              <a:gd name="connsiteY2" fmla="*/ 483138 h 681442"/>
              <a:gd name="connsiteX0" fmla="*/ 377889 w 674303"/>
              <a:gd name="connsiteY0" fmla="*/ 646550 h 646550"/>
              <a:gd name="connsiteX1" fmla="*/ 405821 w 674303"/>
              <a:gd name="connsiteY1" fmla="*/ 48788 h 646550"/>
              <a:gd name="connsiteX2" fmla="*/ 36366 w 674303"/>
              <a:gd name="connsiteY2" fmla="*/ 448246 h 646550"/>
              <a:gd name="connsiteX0" fmla="*/ 377889 w 658801"/>
              <a:gd name="connsiteY0" fmla="*/ 646550 h 646550"/>
              <a:gd name="connsiteX1" fmla="*/ 405821 w 658801"/>
              <a:gd name="connsiteY1" fmla="*/ 48788 h 646550"/>
              <a:gd name="connsiteX2" fmla="*/ 36366 w 658801"/>
              <a:gd name="connsiteY2" fmla="*/ 448246 h 646550"/>
              <a:gd name="connsiteX0" fmla="*/ 359212 w 640124"/>
              <a:gd name="connsiteY0" fmla="*/ 670163 h 670163"/>
              <a:gd name="connsiteX1" fmla="*/ 387144 w 640124"/>
              <a:gd name="connsiteY1" fmla="*/ 72401 h 670163"/>
              <a:gd name="connsiteX2" fmla="*/ 17689 w 640124"/>
              <a:gd name="connsiteY2" fmla="*/ 471859 h 670163"/>
              <a:gd name="connsiteX0" fmla="*/ 355352 w 636264"/>
              <a:gd name="connsiteY0" fmla="*/ 690851 h 690851"/>
              <a:gd name="connsiteX1" fmla="*/ 383284 w 636264"/>
              <a:gd name="connsiteY1" fmla="*/ 93089 h 690851"/>
              <a:gd name="connsiteX2" fmla="*/ 13829 w 636264"/>
              <a:gd name="connsiteY2" fmla="*/ 492547 h 690851"/>
              <a:gd name="connsiteX0" fmla="*/ 349320 w 708099"/>
              <a:gd name="connsiteY0" fmla="*/ 681309 h 681309"/>
              <a:gd name="connsiteX1" fmla="*/ 522481 w 708099"/>
              <a:gd name="connsiteY1" fmla="*/ 94304 h 681309"/>
              <a:gd name="connsiteX2" fmla="*/ 7797 w 708099"/>
              <a:gd name="connsiteY2" fmla="*/ 483005 h 681309"/>
              <a:gd name="connsiteX0" fmla="*/ 355114 w 713893"/>
              <a:gd name="connsiteY0" fmla="*/ 620052 h 620052"/>
              <a:gd name="connsiteX1" fmla="*/ 528275 w 713893"/>
              <a:gd name="connsiteY1" fmla="*/ 33047 h 620052"/>
              <a:gd name="connsiteX2" fmla="*/ 13591 w 713893"/>
              <a:gd name="connsiteY2" fmla="*/ 421748 h 620052"/>
              <a:gd name="connsiteX0" fmla="*/ 355114 w 645712"/>
              <a:gd name="connsiteY0" fmla="*/ 620052 h 620052"/>
              <a:gd name="connsiteX1" fmla="*/ 528275 w 645712"/>
              <a:gd name="connsiteY1" fmla="*/ 33047 h 620052"/>
              <a:gd name="connsiteX2" fmla="*/ 13591 w 645712"/>
              <a:gd name="connsiteY2" fmla="*/ 421748 h 620052"/>
              <a:gd name="connsiteX0" fmla="*/ 355114 w 628936"/>
              <a:gd name="connsiteY0" fmla="*/ 620052 h 620052"/>
              <a:gd name="connsiteX1" fmla="*/ 528275 w 628936"/>
              <a:gd name="connsiteY1" fmla="*/ 33047 h 620052"/>
              <a:gd name="connsiteX2" fmla="*/ 13591 w 628936"/>
              <a:gd name="connsiteY2" fmla="*/ 421748 h 620052"/>
              <a:gd name="connsiteX0" fmla="*/ 358468 w 609032"/>
              <a:gd name="connsiteY0" fmla="*/ 620052 h 620052"/>
              <a:gd name="connsiteX1" fmla="*/ 488598 w 609032"/>
              <a:gd name="connsiteY1" fmla="*/ 33047 h 620052"/>
              <a:gd name="connsiteX2" fmla="*/ 16945 w 609032"/>
              <a:gd name="connsiteY2" fmla="*/ 421748 h 620052"/>
              <a:gd name="connsiteX0" fmla="*/ 358468 w 644935"/>
              <a:gd name="connsiteY0" fmla="*/ 620052 h 620052"/>
              <a:gd name="connsiteX1" fmla="*/ 488598 w 644935"/>
              <a:gd name="connsiteY1" fmla="*/ 33047 h 620052"/>
              <a:gd name="connsiteX2" fmla="*/ 16945 w 644935"/>
              <a:gd name="connsiteY2" fmla="*/ 421748 h 620052"/>
              <a:gd name="connsiteX0" fmla="*/ 358468 w 658095"/>
              <a:gd name="connsiteY0" fmla="*/ 620052 h 620052"/>
              <a:gd name="connsiteX1" fmla="*/ 488598 w 658095"/>
              <a:gd name="connsiteY1" fmla="*/ 33047 h 620052"/>
              <a:gd name="connsiteX2" fmla="*/ 16945 w 658095"/>
              <a:gd name="connsiteY2" fmla="*/ 421748 h 620052"/>
              <a:gd name="connsiteX0" fmla="*/ 320279 w 619906"/>
              <a:gd name="connsiteY0" fmla="*/ 619081 h 619081"/>
              <a:gd name="connsiteX1" fmla="*/ 450409 w 619906"/>
              <a:gd name="connsiteY1" fmla="*/ 32076 h 619081"/>
              <a:gd name="connsiteX2" fmla="*/ 21786 w 619906"/>
              <a:gd name="connsiteY2" fmla="*/ 436913 h 619081"/>
              <a:gd name="connsiteX0" fmla="*/ 320279 w 638265"/>
              <a:gd name="connsiteY0" fmla="*/ 619081 h 619081"/>
              <a:gd name="connsiteX1" fmla="*/ 450409 w 638265"/>
              <a:gd name="connsiteY1" fmla="*/ 32076 h 619081"/>
              <a:gd name="connsiteX2" fmla="*/ 21786 w 638265"/>
              <a:gd name="connsiteY2" fmla="*/ 436913 h 619081"/>
              <a:gd name="connsiteX0" fmla="*/ 309972 w 703854"/>
              <a:gd name="connsiteY0" fmla="*/ 451974 h 451974"/>
              <a:gd name="connsiteX1" fmla="*/ 563815 w 703854"/>
              <a:gd name="connsiteY1" fmla="*/ 47849 h 451974"/>
              <a:gd name="connsiteX2" fmla="*/ 11479 w 703854"/>
              <a:gd name="connsiteY2" fmla="*/ 269806 h 451974"/>
              <a:gd name="connsiteX0" fmla="*/ 309972 w 703854"/>
              <a:gd name="connsiteY0" fmla="*/ 645612 h 645612"/>
              <a:gd name="connsiteX1" fmla="*/ 563815 w 703854"/>
              <a:gd name="connsiteY1" fmla="*/ 47849 h 645612"/>
              <a:gd name="connsiteX2" fmla="*/ 11479 w 703854"/>
              <a:gd name="connsiteY2" fmla="*/ 269806 h 645612"/>
              <a:gd name="connsiteX0" fmla="*/ 309717 w 707268"/>
              <a:gd name="connsiteY0" fmla="*/ 674107 h 674107"/>
              <a:gd name="connsiteX1" fmla="*/ 568938 w 707268"/>
              <a:gd name="connsiteY1" fmla="*/ 44071 h 674107"/>
              <a:gd name="connsiteX2" fmla="*/ 11224 w 707268"/>
              <a:gd name="connsiteY2" fmla="*/ 298301 h 674107"/>
              <a:gd name="connsiteX0" fmla="*/ 305573 w 703124"/>
              <a:gd name="connsiteY0" fmla="*/ 691166 h 691166"/>
              <a:gd name="connsiteX1" fmla="*/ 564794 w 703124"/>
              <a:gd name="connsiteY1" fmla="*/ 61130 h 691166"/>
              <a:gd name="connsiteX2" fmla="*/ 7080 w 703124"/>
              <a:gd name="connsiteY2" fmla="*/ 315360 h 691166"/>
              <a:gd name="connsiteX0" fmla="*/ 305573 w 710222"/>
              <a:gd name="connsiteY0" fmla="*/ 691166 h 691166"/>
              <a:gd name="connsiteX1" fmla="*/ 564794 w 710222"/>
              <a:gd name="connsiteY1" fmla="*/ 61130 h 691166"/>
              <a:gd name="connsiteX2" fmla="*/ 7080 w 710222"/>
              <a:gd name="connsiteY2" fmla="*/ 315360 h 691166"/>
              <a:gd name="connsiteX0" fmla="*/ 298493 w 703142"/>
              <a:gd name="connsiteY0" fmla="*/ 689350 h 689350"/>
              <a:gd name="connsiteX1" fmla="*/ 557714 w 703142"/>
              <a:gd name="connsiteY1" fmla="*/ 59314 h 689350"/>
              <a:gd name="connsiteX2" fmla="*/ 0 w 703142"/>
              <a:gd name="connsiteY2" fmla="*/ 313544 h 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42" h="689350">
                <a:moveTo>
                  <a:pt x="298493" y="689350"/>
                </a:moveTo>
                <a:cubicBezTo>
                  <a:pt x="725267" y="647031"/>
                  <a:pt x="819202" y="279651"/>
                  <a:pt x="557714" y="59314"/>
                </a:cubicBezTo>
                <a:cubicBezTo>
                  <a:pt x="238549" y="-135620"/>
                  <a:pt x="109822" y="202986"/>
                  <a:pt x="0" y="313544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EE021EE-F766-0EF7-7342-E648E0002069}"/>
              </a:ext>
            </a:extLst>
          </p:cNvPr>
          <p:cNvSpPr/>
          <p:nvPr/>
        </p:nvSpPr>
        <p:spPr>
          <a:xfrm>
            <a:off x="9730958" y="3396514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97EF53-53B3-52BD-8CC3-B1E94644D2A9}"/>
              </a:ext>
            </a:extLst>
          </p:cNvPr>
          <p:cNvSpPr txBox="1"/>
          <p:nvPr/>
        </p:nvSpPr>
        <p:spPr>
          <a:xfrm>
            <a:off x="9837959" y="352032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008CB45-4ED4-ED0A-217D-CB1FFF09CCB6}"/>
              </a:ext>
            </a:extLst>
          </p:cNvPr>
          <p:cNvCxnSpPr>
            <a:cxnSpLocks/>
          </p:cNvCxnSpPr>
          <p:nvPr/>
        </p:nvCxnSpPr>
        <p:spPr>
          <a:xfrm>
            <a:off x="7882768" y="4419009"/>
            <a:ext cx="577883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7A837FC-9A49-BE6E-FF08-A8402DAF64B3}"/>
              </a:ext>
            </a:extLst>
          </p:cNvPr>
          <p:cNvSpPr txBox="1"/>
          <p:nvPr/>
        </p:nvSpPr>
        <p:spPr>
          <a:xfrm>
            <a:off x="8627491" y="4234343"/>
            <a:ext cx="1382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control</a:t>
            </a:r>
          </a:p>
        </p:txBody>
      </p:sp>
      <p:pic>
        <p:nvPicPr>
          <p:cNvPr id="1036" name="Picture 12" descr="Antenna Vector SVG Icon (19) - SVG Repo">
            <a:extLst>
              <a:ext uri="{FF2B5EF4-FFF2-40B4-BE49-F238E27FC236}">
                <a16:creationId xmlns:a16="http://schemas.microsoft.com/office/drawing/2014/main" id="{A41A741D-553C-4C98-33E8-F06B9BE19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718" y="1452114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Freeform 33">
            <a:extLst>
              <a:ext uri="{FF2B5EF4-FFF2-40B4-BE49-F238E27FC236}">
                <a16:creationId xmlns:a16="http://schemas.microsoft.com/office/drawing/2014/main" id="{B9157026-069C-ADC9-EB08-4535A3AD3DCA}"/>
              </a:ext>
            </a:extLst>
          </p:cNvPr>
          <p:cNvSpPr/>
          <p:nvPr/>
        </p:nvSpPr>
        <p:spPr>
          <a:xfrm>
            <a:off x="8117132" y="1914861"/>
            <a:ext cx="570156" cy="1409252"/>
          </a:xfrm>
          <a:custGeom>
            <a:avLst/>
            <a:gdLst>
              <a:gd name="connsiteX0" fmla="*/ 570156 w 570156"/>
              <a:gd name="connsiteY0" fmla="*/ 0 h 1409252"/>
              <a:gd name="connsiteX1" fmla="*/ 0 w 570156"/>
              <a:gd name="connsiteY1" fmla="*/ 1409252 h 1409252"/>
              <a:gd name="connsiteX0" fmla="*/ 588883 w 588883"/>
              <a:gd name="connsiteY0" fmla="*/ 0 h 1409252"/>
              <a:gd name="connsiteX1" fmla="*/ 18727 w 588883"/>
              <a:gd name="connsiteY1" fmla="*/ 1409252 h 1409252"/>
              <a:gd name="connsiteX0" fmla="*/ 597866 w 597866"/>
              <a:gd name="connsiteY0" fmla="*/ 0 h 1409252"/>
              <a:gd name="connsiteX1" fmla="*/ 27710 w 597866"/>
              <a:gd name="connsiteY1" fmla="*/ 1409252 h 1409252"/>
              <a:gd name="connsiteX0" fmla="*/ 570156 w 570156"/>
              <a:gd name="connsiteY0" fmla="*/ 0 h 1409252"/>
              <a:gd name="connsiteX1" fmla="*/ 0 w 570156"/>
              <a:gd name="connsiteY1" fmla="*/ 1409252 h 1409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0156" h="1409252">
                <a:moveTo>
                  <a:pt x="570156" y="0"/>
                </a:moveTo>
                <a:cubicBezTo>
                  <a:pt x="146124" y="254597"/>
                  <a:pt x="12550" y="1047079"/>
                  <a:pt x="0" y="1409252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51AA7835-4106-1988-6773-F1B556BDD0A0}"/>
              </a:ext>
            </a:extLst>
          </p:cNvPr>
          <p:cNvSpPr/>
          <p:nvPr/>
        </p:nvSpPr>
        <p:spPr>
          <a:xfrm flipH="1">
            <a:off x="9650355" y="2401060"/>
            <a:ext cx="290457" cy="957431"/>
          </a:xfrm>
          <a:custGeom>
            <a:avLst/>
            <a:gdLst>
              <a:gd name="connsiteX0" fmla="*/ 570156 w 570156"/>
              <a:gd name="connsiteY0" fmla="*/ 0 h 1409252"/>
              <a:gd name="connsiteX1" fmla="*/ 0 w 570156"/>
              <a:gd name="connsiteY1" fmla="*/ 1409252 h 1409252"/>
              <a:gd name="connsiteX0" fmla="*/ 588883 w 588883"/>
              <a:gd name="connsiteY0" fmla="*/ 0 h 1409252"/>
              <a:gd name="connsiteX1" fmla="*/ 18727 w 588883"/>
              <a:gd name="connsiteY1" fmla="*/ 1409252 h 1409252"/>
              <a:gd name="connsiteX0" fmla="*/ 597866 w 597866"/>
              <a:gd name="connsiteY0" fmla="*/ 0 h 1409252"/>
              <a:gd name="connsiteX1" fmla="*/ 27710 w 597866"/>
              <a:gd name="connsiteY1" fmla="*/ 1409252 h 1409252"/>
              <a:gd name="connsiteX0" fmla="*/ 570156 w 570156"/>
              <a:gd name="connsiteY0" fmla="*/ 0 h 1409252"/>
              <a:gd name="connsiteX1" fmla="*/ 0 w 570156"/>
              <a:gd name="connsiteY1" fmla="*/ 1409252 h 1409252"/>
              <a:gd name="connsiteX0" fmla="*/ 304945 w 304945"/>
              <a:gd name="connsiteY0" fmla="*/ 0 h 1011219"/>
              <a:gd name="connsiteX1" fmla="*/ 14488 w 304945"/>
              <a:gd name="connsiteY1" fmla="*/ 1011219 h 1011219"/>
              <a:gd name="connsiteX0" fmla="*/ 290457 w 290457"/>
              <a:gd name="connsiteY0" fmla="*/ 0 h 1011219"/>
              <a:gd name="connsiteX1" fmla="*/ 0 w 290457"/>
              <a:gd name="connsiteY1" fmla="*/ 1011219 h 1011219"/>
              <a:gd name="connsiteX0" fmla="*/ 290457 w 290457"/>
              <a:gd name="connsiteY0" fmla="*/ 0 h 957431"/>
              <a:gd name="connsiteX1" fmla="*/ 0 w 290457"/>
              <a:gd name="connsiteY1" fmla="*/ 957431 h 95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0457" h="957431">
                <a:moveTo>
                  <a:pt x="290457" y="0"/>
                </a:moveTo>
                <a:cubicBezTo>
                  <a:pt x="-58272" y="319142"/>
                  <a:pt x="12550" y="595258"/>
                  <a:pt x="0" y="957431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84937BC-29B8-D245-2D32-A0514C3D8057}"/>
              </a:ext>
            </a:extLst>
          </p:cNvPr>
          <p:cNvCxnSpPr>
            <a:cxnSpLocks/>
          </p:cNvCxnSpPr>
          <p:nvPr/>
        </p:nvCxnSpPr>
        <p:spPr>
          <a:xfrm>
            <a:off x="7889994" y="4722016"/>
            <a:ext cx="577883" cy="0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8CDDD92-D6B8-C312-9B3D-9E932631A139}"/>
              </a:ext>
            </a:extLst>
          </p:cNvPr>
          <p:cNvSpPr txBox="1"/>
          <p:nvPr/>
        </p:nvSpPr>
        <p:spPr>
          <a:xfrm>
            <a:off x="8599102" y="4537350"/>
            <a:ext cx="167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27685116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8BA7B4-EBF1-9EAE-E419-462D2247361C}"/>
              </a:ext>
            </a:extLst>
          </p:cNvPr>
          <p:cNvSpPr/>
          <p:nvPr/>
        </p:nvSpPr>
        <p:spPr>
          <a:xfrm>
            <a:off x="1067993" y="752517"/>
            <a:ext cx="3811836" cy="4759286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0D4351-3FBA-B25D-902D-89176546D2CB}"/>
              </a:ext>
            </a:extLst>
          </p:cNvPr>
          <p:cNvSpPr/>
          <p:nvPr/>
        </p:nvSpPr>
        <p:spPr>
          <a:xfrm>
            <a:off x="1709229" y="3342726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CAC7D1-776E-1D78-245D-7036268652B8}"/>
              </a:ext>
            </a:extLst>
          </p:cNvPr>
          <p:cNvSpPr txBox="1"/>
          <p:nvPr/>
        </p:nvSpPr>
        <p:spPr>
          <a:xfrm>
            <a:off x="1816230" y="346653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80C12-1801-DEDA-9D5D-581F9FEE10F7}"/>
              </a:ext>
            </a:extLst>
          </p:cNvPr>
          <p:cNvSpPr/>
          <p:nvPr/>
        </p:nvSpPr>
        <p:spPr>
          <a:xfrm>
            <a:off x="3496413" y="3342726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01849C-3E69-3536-84F4-44A94E13A153}"/>
              </a:ext>
            </a:extLst>
          </p:cNvPr>
          <p:cNvSpPr txBox="1"/>
          <p:nvPr/>
        </p:nvSpPr>
        <p:spPr>
          <a:xfrm>
            <a:off x="3603414" y="346653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pic>
        <p:nvPicPr>
          <p:cNvPr id="11" name="Picture 12" descr="Antenna Vector SVG Icon (19) - SVG Repo">
            <a:extLst>
              <a:ext uri="{FF2B5EF4-FFF2-40B4-BE49-F238E27FC236}">
                <a16:creationId xmlns:a16="http://schemas.microsoft.com/office/drawing/2014/main" id="{9799197D-AAEF-7B0A-88F4-5718D8BAD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173" y="1398326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17035108-3B5E-3461-AD57-9228BA0108AC}"/>
              </a:ext>
            </a:extLst>
          </p:cNvPr>
          <p:cNvSpPr/>
          <p:nvPr/>
        </p:nvSpPr>
        <p:spPr>
          <a:xfrm>
            <a:off x="1882587" y="1861073"/>
            <a:ext cx="570156" cy="1409252"/>
          </a:xfrm>
          <a:custGeom>
            <a:avLst/>
            <a:gdLst>
              <a:gd name="connsiteX0" fmla="*/ 570156 w 570156"/>
              <a:gd name="connsiteY0" fmla="*/ 0 h 1409252"/>
              <a:gd name="connsiteX1" fmla="*/ 0 w 570156"/>
              <a:gd name="connsiteY1" fmla="*/ 1409252 h 1409252"/>
              <a:gd name="connsiteX0" fmla="*/ 588883 w 588883"/>
              <a:gd name="connsiteY0" fmla="*/ 0 h 1409252"/>
              <a:gd name="connsiteX1" fmla="*/ 18727 w 588883"/>
              <a:gd name="connsiteY1" fmla="*/ 1409252 h 1409252"/>
              <a:gd name="connsiteX0" fmla="*/ 597866 w 597866"/>
              <a:gd name="connsiteY0" fmla="*/ 0 h 1409252"/>
              <a:gd name="connsiteX1" fmla="*/ 27710 w 597866"/>
              <a:gd name="connsiteY1" fmla="*/ 1409252 h 1409252"/>
              <a:gd name="connsiteX0" fmla="*/ 570156 w 570156"/>
              <a:gd name="connsiteY0" fmla="*/ 0 h 1409252"/>
              <a:gd name="connsiteX1" fmla="*/ 0 w 570156"/>
              <a:gd name="connsiteY1" fmla="*/ 1409252 h 1409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0156" h="1409252">
                <a:moveTo>
                  <a:pt x="570156" y="0"/>
                </a:moveTo>
                <a:cubicBezTo>
                  <a:pt x="146124" y="254597"/>
                  <a:pt x="12550" y="1047079"/>
                  <a:pt x="0" y="1409252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E8D8CC86-2F87-7FBB-7D11-DD126CF32532}"/>
              </a:ext>
            </a:extLst>
          </p:cNvPr>
          <p:cNvSpPr/>
          <p:nvPr/>
        </p:nvSpPr>
        <p:spPr>
          <a:xfrm flipH="1">
            <a:off x="3415810" y="2347272"/>
            <a:ext cx="290457" cy="957431"/>
          </a:xfrm>
          <a:custGeom>
            <a:avLst/>
            <a:gdLst>
              <a:gd name="connsiteX0" fmla="*/ 570156 w 570156"/>
              <a:gd name="connsiteY0" fmla="*/ 0 h 1409252"/>
              <a:gd name="connsiteX1" fmla="*/ 0 w 570156"/>
              <a:gd name="connsiteY1" fmla="*/ 1409252 h 1409252"/>
              <a:gd name="connsiteX0" fmla="*/ 588883 w 588883"/>
              <a:gd name="connsiteY0" fmla="*/ 0 h 1409252"/>
              <a:gd name="connsiteX1" fmla="*/ 18727 w 588883"/>
              <a:gd name="connsiteY1" fmla="*/ 1409252 h 1409252"/>
              <a:gd name="connsiteX0" fmla="*/ 597866 w 597866"/>
              <a:gd name="connsiteY0" fmla="*/ 0 h 1409252"/>
              <a:gd name="connsiteX1" fmla="*/ 27710 w 597866"/>
              <a:gd name="connsiteY1" fmla="*/ 1409252 h 1409252"/>
              <a:gd name="connsiteX0" fmla="*/ 570156 w 570156"/>
              <a:gd name="connsiteY0" fmla="*/ 0 h 1409252"/>
              <a:gd name="connsiteX1" fmla="*/ 0 w 570156"/>
              <a:gd name="connsiteY1" fmla="*/ 1409252 h 1409252"/>
              <a:gd name="connsiteX0" fmla="*/ 304945 w 304945"/>
              <a:gd name="connsiteY0" fmla="*/ 0 h 1011219"/>
              <a:gd name="connsiteX1" fmla="*/ 14488 w 304945"/>
              <a:gd name="connsiteY1" fmla="*/ 1011219 h 1011219"/>
              <a:gd name="connsiteX0" fmla="*/ 290457 w 290457"/>
              <a:gd name="connsiteY0" fmla="*/ 0 h 1011219"/>
              <a:gd name="connsiteX1" fmla="*/ 0 w 290457"/>
              <a:gd name="connsiteY1" fmla="*/ 1011219 h 1011219"/>
              <a:gd name="connsiteX0" fmla="*/ 290457 w 290457"/>
              <a:gd name="connsiteY0" fmla="*/ 0 h 957431"/>
              <a:gd name="connsiteX1" fmla="*/ 0 w 290457"/>
              <a:gd name="connsiteY1" fmla="*/ 957431 h 95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0457" h="957431">
                <a:moveTo>
                  <a:pt x="290457" y="0"/>
                </a:moveTo>
                <a:cubicBezTo>
                  <a:pt x="-58272" y="319142"/>
                  <a:pt x="12550" y="595258"/>
                  <a:pt x="0" y="957431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B92111F-AF9B-52A7-41F0-84AA16948CA2}"/>
              </a:ext>
            </a:extLst>
          </p:cNvPr>
          <p:cNvCxnSpPr>
            <a:cxnSpLocks/>
          </p:cNvCxnSpPr>
          <p:nvPr/>
        </p:nvCxnSpPr>
        <p:spPr>
          <a:xfrm>
            <a:off x="1731227" y="4366404"/>
            <a:ext cx="577883" cy="0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979B770-C5E9-E592-CCE1-D139CFEEB37C}"/>
              </a:ext>
            </a:extLst>
          </p:cNvPr>
          <p:cNvSpPr txBox="1"/>
          <p:nvPr/>
        </p:nvSpPr>
        <p:spPr>
          <a:xfrm>
            <a:off x="2440335" y="4181738"/>
            <a:ext cx="1725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Communication </a:t>
            </a:r>
          </a:p>
          <a:p>
            <a:r>
              <a:rPr lang="en-US" dirty="0"/>
              <a:t>&amp; control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34E456-1251-618B-7138-39A8CE662D6B}"/>
              </a:ext>
            </a:extLst>
          </p:cNvPr>
          <p:cNvSpPr/>
          <p:nvPr/>
        </p:nvSpPr>
        <p:spPr>
          <a:xfrm>
            <a:off x="7227646" y="752517"/>
            <a:ext cx="3811836" cy="4759286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9,489 Gaming Pc Illustrations &amp; Clip Art - iStock">
            <a:extLst>
              <a:ext uri="{FF2B5EF4-FFF2-40B4-BE49-F238E27FC236}">
                <a16:creationId xmlns:a16="http://schemas.microsoft.com/office/drawing/2014/main" id="{0430A26D-3606-5CD3-2089-C73A3623AB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0" t="21961" r="15154" b="22353"/>
          <a:stretch/>
        </p:blipFill>
        <p:spPr bwMode="auto">
          <a:xfrm>
            <a:off x="8185470" y="1398326"/>
            <a:ext cx="1896187" cy="148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reeform 17">
            <a:extLst>
              <a:ext uri="{FF2B5EF4-FFF2-40B4-BE49-F238E27FC236}">
                <a16:creationId xmlns:a16="http://schemas.microsoft.com/office/drawing/2014/main" id="{D6AABB4F-E440-70B6-1AC9-5E3F60DD536D}"/>
              </a:ext>
            </a:extLst>
          </p:cNvPr>
          <p:cNvSpPr/>
          <p:nvPr/>
        </p:nvSpPr>
        <p:spPr>
          <a:xfrm>
            <a:off x="8092094" y="3529499"/>
            <a:ext cx="703142" cy="689350"/>
          </a:xfrm>
          <a:custGeom>
            <a:avLst/>
            <a:gdLst>
              <a:gd name="connsiteX0" fmla="*/ 363557 w 587787"/>
              <a:gd name="connsiteY0" fmla="*/ 809259 h 809259"/>
              <a:gd name="connsiteX1" fmla="*/ 572878 w 587787"/>
              <a:gd name="connsiteY1" fmla="*/ 5028 h 809259"/>
              <a:gd name="connsiteX2" fmla="*/ 0 w 587787"/>
              <a:gd name="connsiteY2" fmla="*/ 478753 h 809259"/>
              <a:gd name="connsiteX0" fmla="*/ 363557 w 448335"/>
              <a:gd name="connsiteY0" fmla="*/ 852882 h 852882"/>
              <a:gd name="connsiteX1" fmla="*/ 385591 w 448335"/>
              <a:gd name="connsiteY1" fmla="*/ 4584 h 852882"/>
              <a:gd name="connsiteX2" fmla="*/ 0 w 448335"/>
              <a:gd name="connsiteY2" fmla="*/ 522376 h 852882"/>
              <a:gd name="connsiteX0" fmla="*/ 363557 w 576448"/>
              <a:gd name="connsiteY0" fmla="*/ 852882 h 852882"/>
              <a:gd name="connsiteX1" fmla="*/ 385591 w 576448"/>
              <a:gd name="connsiteY1" fmla="*/ 4584 h 852882"/>
              <a:gd name="connsiteX2" fmla="*/ 0 w 576448"/>
              <a:gd name="connsiteY2" fmla="*/ 522376 h 852882"/>
              <a:gd name="connsiteX0" fmla="*/ 363557 w 576448"/>
              <a:gd name="connsiteY0" fmla="*/ 848298 h 848298"/>
              <a:gd name="connsiteX1" fmla="*/ 385591 w 576448"/>
              <a:gd name="connsiteY1" fmla="*/ 0 h 848298"/>
              <a:gd name="connsiteX2" fmla="*/ 0 w 576448"/>
              <a:gd name="connsiteY2" fmla="*/ 517792 h 848298"/>
              <a:gd name="connsiteX0" fmla="*/ 341523 w 569476"/>
              <a:gd name="connsiteY0" fmla="*/ 716096 h 716096"/>
              <a:gd name="connsiteX1" fmla="*/ 385591 w 569476"/>
              <a:gd name="connsiteY1" fmla="*/ 0 h 716096"/>
              <a:gd name="connsiteX2" fmla="*/ 0 w 569476"/>
              <a:gd name="connsiteY2" fmla="*/ 517792 h 716096"/>
              <a:gd name="connsiteX0" fmla="*/ 341523 w 660132"/>
              <a:gd name="connsiteY0" fmla="*/ 716096 h 716096"/>
              <a:gd name="connsiteX1" fmla="*/ 385591 w 660132"/>
              <a:gd name="connsiteY1" fmla="*/ 0 h 716096"/>
              <a:gd name="connsiteX2" fmla="*/ 0 w 660132"/>
              <a:gd name="connsiteY2" fmla="*/ 517792 h 716096"/>
              <a:gd name="connsiteX0" fmla="*/ 341523 w 660132"/>
              <a:gd name="connsiteY0" fmla="*/ 720680 h 720680"/>
              <a:gd name="connsiteX1" fmla="*/ 385591 w 660132"/>
              <a:gd name="connsiteY1" fmla="*/ 4584 h 720680"/>
              <a:gd name="connsiteX2" fmla="*/ 0 w 660132"/>
              <a:gd name="connsiteY2" fmla="*/ 522376 h 720680"/>
              <a:gd name="connsiteX0" fmla="*/ 385769 w 704378"/>
              <a:gd name="connsiteY0" fmla="*/ 720782 h 720782"/>
              <a:gd name="connsiteX1" fmla="*/ 429837 w 704378"/>
              <a:gd name="connsiteY1" fmla="*/ 4686 h 720782"/>
              <a:gd name="connsiteX2" fmla="*/ 44246 w 704378"/>
              <a:gd name="connsiteY2" fmla="*/ 522478 h 720782"/>
              <a:gd name="connsiteX0" fmla="*/ 385769 w 704378"/>
              <a:gd name="connsiteY0" fmla="*/ 641026 h 641026"/>
              <a:gd name="connsiteX1" fmla="*/ 429837 w 704378"/>
              <a:gd name="connsiteY1" fmla="*/ 5612 h 641026"/>
              <a:gd name="connsiteX2" fmla="*/ 44246 w 704378"/>
              <a:gd name="connsiteY2" fmla="*/ 442722 h 641026"/>
              <a:gd name="connsiteX0" fmla="*/ 385769 w 690106"/>
              <a:gd name="connsiteY0" fmla="*/ 641026 h 641026"/>
              <a:gd name="connsiteX1" fmla="*/ 429837 w 690106"/>
              <a:gd name="connsiteY1" fmla="*/ 5612 h 641026"/>
              <a:gd name="connsiteX2" fmla="*/ 44246 w 690106"/>
              <a:gd name="connsiteY2" fmla="*/ 442722 h 641026"/>
              <a:gd name="connsiteX0" fmla="*/ 374160 w 678497"/>
              <a:gd name="connsiteY0" fmla="*/ 681442 h 681442"/>
              <a:gd name="connsiteX1" fmla="*/ 418228 w 678497"/>
              <a:gd name="connsiteY1" fmla="*/ 46028 h 681442"/>
              <a:gd name="connsiteX2" fmla="*/ 32637 w 678497"/>
              <a:gd name="connsiteY2" fmla="*/ 483138 h 681442"/>
              <a:gd name="connsiteX0" fmla="*/ 377889 w 674303"/>
              <a:gd name="connsiteY0" fmla="*/ 646550 h 646550"/>
              <a:gd name="connsiteX1" fmla="*/ 405821 w 674303"/>
              <a:gd name="connsiteY1" fmla="*/ 48788 h 646550"/>
              <a:gd name="connsiteX2" fmla="*/ 36366 w 674303"/>
              <a:gd name="connsiteY2" fmla="*/ 448246 h 646550"/>
              <a:gd name="connsiteX0" fmla="*/ 377889 w 658801"/>
              <a:gd name="connsiteY0" fmla="*/ 646550 h 646550"/>
              <a:gd name="connsiteX1" fmla="*/ 405821 w 658801"/>
              <a:gd name="connsiteY1" fmla="*/ 48788 h 646550"/>
              <a:gd name="connsiteX2" fmla="*/ 36366 w 658801"/>
              <a:gd name="connsiteY2" fmla="*/ 448246 h 646550"/>
              <a:gd name="connsiteX0" fmla="*/ 359212 w 640124"/>
              <a:gd name="connsiteY0" fmla="*/ 670163 h 670163"/>
              <a:gd name="connsiteX1" fmla="*/ 387144 w 640124"/>
              <a:gd name="connsiteY1" fmla="*/ 72401 h 670163"/>
              <a:gd name="connsiteX2" fmla="*/ 17689 w 640124"/>
              <a:gd name="connsiteY2" fmla="*/ 471859 h 670163"/>
              <a:gd name="connsiteX0" fmla="*/ 355352 w 636264"/>
              <a:gd name="connsiteY0" fmla="*/ 690851 h 690851"/>
              <a:gd name="connsiteX1" fmla="*/ 383284 w 636264"/>
              <a:gd name="connsiteY1" fmla="*/ 93089 h 690851"/>
              <a:gd name="connsiteX2" fmla="*/ 13829 w 636264"/>
              <a:gd name="connsiteY2" fmla="*/ 492547 h 690851"/>
              <a:gd name="connsiteX0" fmla="*/ 349320 w 708099"/>
              <a:gd name="connsiteY0" fmla="*/ 681309 h 681309"/>
              <a:gd name="connsiteX1" fmla="*/ 522481 w 708099"/>
              <a:gd name="connsiteY1" fmla="*/ 94304 h 681309"/>
              <a:gd name="connsiteX2" fmla="*/ 7797 w 708099"/>
              <a:gd name="connsiteY2" fmla="*/ 483005 h 681309"/>
              <a:gd name="connsiteX0" fmla="*/ 355114 w 713893"/>
              <a:gd name="connsiteY0" fmla="*/ 620052 h 620052"/>
              <a:gd name="connsiteX1" fmla="*/ 528275 w 713893"/>
              <a:gd name="connsiteY1" fmla="*/ 33047 h 620052"/>
              <a:gd name="connsiteX2" fmla="*/ 13591 w 713893"/>
              <a:gd name="connsiteY2" fmla="*/ 421748 h 620052"/>
              <a:gd name="connsiteX0" fmla="*/ 355114 w 645712"/>
              <a:gd name="connsiteY0" fmla="*/ 620052 h 620052"/>
              <a:gd name="connsiteX1" fmla="*/ 528275 w 645712"/>
              <a:gd name="connsiteY1" fmla="*/ 33047 h 620052"/>
              <a:gd name="connsiteX2" fmla="*/ 13591 w 645712"/>
              <a:gd name="connsiteY2" fmla="*/ 421748 h 620052"/>
              <a:gd name="connsiteX0" fmla="*/ 355114 w 628936"/>
              <a:gd name="connsiteY0" fmla="*/ 620052 h 620052"/>
              <a:gd name="connsiteX1" fmla="*/ 528275 w 628936"/>
              <a:gd name="connsiteY1" fmla="*/ 33047 h 620052"/>
              <a:gd name="connsiteX2" fmla="*/ 13591 w 628936"/>
              <a:gd name="connsiteY2" fmla="*/ 421748 h 620052"/>
              <a:gd name="connsiteX0" fmla="*/ 358468 w 609032"/>
              <a:gd name="connsiteY0" fmla="*/ 620052 h 620052"/>
              <a:gd name="connsiteX1" fmla="*/ 488598 w 609032"/>
              <a:gd name="connsiteY1" fmla="*/ 33047 h 620052"/>
              <a:gd name="connsiteX2" fmla="*/ 16945 w 609032"/>
              <a:gd name="connsiteY2" fmla="*/ 421748 h 620052"/>
              <a:gd name="connsiteX0" fmla="*/ 358468 w 644935"/>
              <a:gd name="connsiteY0" fmla="*/ 620052 h 620052"/>
              <a:gd name="connsiteX1" fmla="*/ 488598 w 644935"/>
              <a:gd name="connsiteY1" fmla="*/ 33047 h 620052"/>
              <a:gd name="connsiteX2" fmla="*/ 16945 w 644935"/>
              <a:gd name="connsiteY2" fmla="*/ 421748 h 620052"/>
              <a:gd name="connsiteX0" fmla="*/ 358468 w 658095"/>
              <a:gd name="connsiteY0" fmla="*/ 620052 h 620052"/>
              <a:gd name="connsiteX1" fmla="*/ 488598 w 658095"/>
              <a:gd name="connsiteY1" fmla="*/ 33047 h 620052"/>
              <a:gd name="connsiteX2" fmla="*/ 16945 w 658095"/>
              <a:gd name="connsiteY2" fmla="*/ 421748 h 620052"/>
              <a:gd name="connsiteX0" fmla="*/ 320279 w 619906"/>
              <a:gd name="connsiteY0" fmla="*/ 619081 h 619081"/>
              <a:gd name="connsiteX1" fmla="*/ 450409 w 619906"/>
              <a:gd name="connsiteY1" fmla="*/ 32076 h 619081"/>
              <a:gd name="connsiteX2" fmla="*/ 21786 w 619906"/>
              <a:gd name="connsiteY2" fmla="*/ 436913 h 619081"/>
              <a:gd name="connsiteX0" fmla="*/ 320279 w 638265"/>
              <a:gd name="connsiteY0" fmla="*/ 619081 h 619081"/>
              <a:gd name="connsiteX1" fmla="*/ 450409 w 638265"/>
              <a:gd name="connsiteY1" fmla="*/ 32076 h 619081"/>
              <a:gd name="connsiteX2" fmla="*/ 21786 w 638265"/>
              <a:gd name="connsiteY2" fmla="*/ 436913 h 619081"/>
              <a:gd name="connsiteX0" fmla="*/ 309972 w 703854"/>
              <a:gd name="connsiteY0" fmla="*/ 451974 h 451974"/>
              <a:gd name="connsiteX1" fmla="*/ 563815 w 703854"/>
              <a:gd name="connsiteY1" fmla="*/ 47849 h 451974"/>
              <a:gd name="connsiteX2" fmla="*/ 11479 w 703854"/>
              <a:gd name="connsiteY2" fmla="*/ 269806 h 451974"/>
              <a:gd name="connsiteX0" fmla="*/ 309972 w 703854"/>
              <a:gd name="connsiteY0" fmla="*/ 645612 h 645612"/>
              <a:gd name="connsiteX1" fmla="*/ 563815 w 703854"/>
              <a:gd name="connsiteY1" fmla="*/ 47849 h 645612"/>
              <a:gd name="connsiteX2" fmla="*/ 11479 w 703854"/>
              <a:gd name="connsiteY2" fmla="*/ 269806 h 645612"/>
              <a:gd name="connsiteX0" fmla="*/ 309717 w 707268"/>
              <a:gd name="connsiteY0" fmla="*/ 674107 h 674107"/>
              <a:gd name="connsiteX1" fmla="*/ 568938 w 707268"/>
              <a:gd name="connsiteY1" fmla="*/ 44071 h 674107"/>
              <a:gd name="connsiteX2" fmla="*/ 11224 w 707268"/>
              <a:gd name="connsiteY2" fmla="*/ 298301 h 674107"/>
              <a:gd name="connsiteX0" fmla="*/ 305573 w 703124"/>
              <a:gd name="connsiteY0" fmla="*/ 691166 h 691166"/>
              <a:gd name="connsiteX1" fmla="*/ 564794 w 703124"/>
              <a:gd name="connsiteY1" fmla="*/ 61130 h 691166"/>
              <a:gd name="connsiteX2" fmla="*/ 7080 w 703124"/>
              <a:gd name="connsiteY2" fmla="*/ 315360 h 691166"/>
              <a:gd name="connsiteX0" fmla="*/ 305573 w 710222"/>
              <a:gd name="connsiteY0" fmla="*/ 691166 h 691166"/>
              <a:gd name="connsiteX1" fmla="*/ 564794 w 710222"/>
              <a:gd name="connsiteY1" fmla="*/ 61130 h 691166"/>
              <a:gd name="connsiteX2" fmla="*/ 7080 w 710222"/>
              <a:gd name="connsiteY2" fmla="*/ 315360 h 691166"/>
              <a:gd name="connsiteX0" fmla="*/ 298493 w 703142"/>
              <a:gd name="connsiteY0" fmla="*/ 689350 h 689350"/>
              <a:gd name="connsiteX1" fmla="*/ 557714 w 703142"/>
              <a:gd name="connsiteY1" fmla="*/ 59314 h 689350"/>
              <a:gd name="connsiteX2" fmla="*/ 0 w 703142"/>
              <a:gd name="connsiteY2" fmla="*/ 313544 h 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42" h="689350">
                <a:moveTo>
                  <a:pt x="298493" y="689350"/>
                </a:moveTo>
                <a:cubicBezTo>
                  <a:pt x="725267" y="647031"/>
                  <a:pt x="819202" y="279651"/>
                  <a:pt x="557714" y="59314"/>
                </a:cubicBezTo>
                <a:cubicBezTo>
                  <a:pt x="238549" y="-135620"/>
                  <a:pt x="109822" y="202986"/>
                  <a:pt x="0" y="313544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520733-3F3B-3287-2550-34CEDDFE94D9}"/>
              </a:ext>
            </a:extLst>
          </p:cNvPr>
          <p:cNvSpPr/>
          <p:nvPr/>
        </p:nvSpPr>
        <p:spPr>
          <a:xfrm>
            <a:off x="7776542" y="3873266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4F8AB8-17E0-0FBB-2AAC-325951A32D20}"/>
              </a:ext>
            </a:extLst>
          </p:cNvPr>
          <p:cNvSpPr txBox="1"/>
          <p:nvPr/>
        </p:nvSpPr>
        <p:spPr>
          <a:xfrm>
            <a:off x="7883543" y="399707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1F63398D-91DC-73C3-1BD6-3C1F84E2C013}"/>
              </a:ext>
            </a:extLst>
          </p:cNvPr>
          <p:cNvSpPr/>
          <p:nvPr/>
        </p:nvSpPr>
        <p:spPr>
          <a:xfrm>
            <a:off x="9879278" y="3529499"/>
            <a:ext cx="703142" cy="689350"/>
          </a:xfrm>
          <a:custGeom>
            <a:avLst/>
            <a:gdLst>
              <a:gd name="connsiteX0" fmla="*/ 363557 w 587787"/>
              <a:gd name="connsiteY0" fmla="*/ 809259 h 809259"/>
              <a:gd name="connsiteX1" fmla="*/ 572878 w 587787"/>
              <a:gd name="connsiteY1" fmla="*/ 5028 h 809259"/>
              <a:gd name="connsiteX2" fmla="*/ 0 w 587787"/>
              <a:gd name="connsiteY2" fmla="*/ 478753 h 809259"/>
              <a:gd name="connsiteX0" fmla="*/ 363557 w 448335"/>
              <a:gd name="connsiteY0" fmla="*/ 852882 h 852882"/>
              <a:gd name="connsiteX1" fmla="*/ 385591 w 448335"/>
              <a:gd name="connsiteY1" fmla="*/ 4584 h 852882"/>
              <a:gd name="connsiteX2" fmla="*/ 0 w 448335"/>
              <a:gd name="connsiteY2" fmla="*/ 522376 h 852882"/>
              <a:gd name="connsiteX0" fmla="*/ 363557 w 576448"/>
              <a:gd name="connsiteY0" fmla="*/ 852882 h 852882"/>
              <a:gd name="connsiteX1" fmla="*/ 385591 w 576448"/>
              <a:gd name="connsiteY1" fmla="*/ 4584 h 852882"/>
              <a:gd name="connsiteX2" fmla="*/ 0 w 576448"/>
              <a:gd name="connsiteY2" fmla="*/ 522376 h 852882"/>
              <a:gd name="connsiteX0" fmla="*/ 363557 w 576448"/>
              <a:gd name="connsiteY0" fmla="*/ 848298 h 848298"/>
              <a:gd name="connsiteX1" fmla="*/ 385591 w 576448"/>
              <a:gd name="connsiteY1" fmla="*/ 0 h 848298"/>
              <a:gd name="connsiteX2" fmla="*/ 0 w 576448"/>
              <a:gd name="connsiteY2" fmla="*/ 517792 h 848298"/>
              <a:gd name="connsiteX0" fmla="*/ 341523 w 569476"/>
              <a:gd name="connsiteY0" fmla="*/ 716096 h 716096"/>
              <a:gd name="connsiteX1" fmla="*/ 385591 w 569476"/>
              <a:gd name="connsiteY1" fmla="*/ 0 h 716096"/>
              <a:gd name="connsiteX2" fmla="*/ 0 w 569476"/>
              <a:gd name="connsiteY2" fmla="*/ 517792 h 716096"/>
              <a:gd name="connsiteX0" fmla="*/ 341523 w 660132"/>
              <a:gd name="connsiteY0" fmla="*/ 716096 h 716096"/>
              <a:gd name="connsiteX1" fmla="*/ 385591 w 660132"/>
              <a:gd name="connsiteY1" fmla="*/ 0 h 716096"/>
              <a:gd name="connsiteX2" fmla="*/ 0 w 660132"/>
              <a:gd name="connsiteY2" fmla="*/ 517792 h 716096"/>
              <a:gd name="connsiteX0" fmla="*/ 341523 w 660132"/>
              <a:gd name="connsiteY0" fmla="*/ 720680 h 720680"/>
              <a:gd name="connsiteX1" fmla="*/ 385591 w 660132"/>
              <a:gd name="connsiteY1" fmla="*/ 4584 h 720680"/>
              <a:gd name="connsiteX2" fmla="*/ 0 w 660132"/>
              <a:gd name="connsiteY2" fmla="*/ 522376 h 720680"/>
              <a:gd name="connsiteX0" fmla="*/ 385769 w 704378"/>
              <a:gd name="connsiteY0" fmla="*/ 720782 h 720782"/>
              <a:gd name="connsiteX1" fmla="*/ 429837 w 704378"/>
              <a:gd name="connsiteY1" fmla="*/ 4686 h 720782"/>
              <a:gd name="connsiteX2" fmla="*/ 44246 w 704378"/>
              <a:gd name="connsiteY2" fmla="*/ 522478 h 720782"/>
              <a:gd name="connsiteX0" fmla="*/ 385769 w 704378"/>
              <a:gd name="connsiteY0" fmla="*/ 641026 h 641026"/>
              <a:gd name="connsiteX1" fmla="*/ 429837 w 704378"/>
              <a:gd name="connsiteY1" fmla="*/ 5612 h 641026"/>
              <a:gd name="connsiteX2" fmla="*/ 44246 w 704378"/>
              <a:gd name="connsiteY2" fmla="*/ 442722 h 641026"/>
              <a:gd name="connsiteX0" fmla="*/ 385769 w 690106"/>
              <a:gd name="connsiteY0" fmla="*/ 641026 h 641026"/>
              <a:gd name="connsiteX1" fmla="*/ 429837 w 690106"/>
              <a:gd name="connsiteY1" fmla="*/ 5612 h 641026"/>
              <a:gd name="connsiteX2" fmla="*/ 44246 w 690106"/>
              <a:gd name="connsiteY2" fmla="*/ 442722 h 641026"/>
              <a:gd name="connsiteX0" fmla="*/ 374160 w 678497"/>
              <a:gd name="connsiteY0" fmla="*/ 681442 h 681442"/>
              <a:gd name="connsiteX1" fmla="*/ 418228 w 678497"/>
              <a:gd name="connsiteY1" fmla="*/ 46028 h 681442"/>
              <a:gd name="connsiteX2" fmla="*/ 32637 w 678497"/>
              <a:gd name="connsiteY2" fmla="*/ 483138 h 681442"/>
              <a:gd name="connsiteX0" fmla="*/ 377889 w 674303"/>
              <a:gd name="connsiteY0" fmla="*/ 646550 h 646550"/>
              <a:gd name="connsiteX1" fmla="*/ 405821 w 674303"/>
              <a:gd name="connsiteY1" fmla="*/ 48788 h 646550"/>
              <a:gd name="connsiteX2" fmla="*/ 36366 w 674303"/>
              <a:gd name="connsiteY2" fmla="*/ 448246 h 646550"/>
              <a:gd name="connsiteX0" fmla="*/ 377889 w 658801"/>
              <a:gd name="connsiteY0" fmla="*/ 646550 h 646550"/>
              <a:gd name="connsiteX1" fmla="*/ 405821 w 658801"/>
              <a:gd name="connsiteY1" fmla="*/ 48788 h 646550"/>
              <a:gd name="connsiteX2" fmla="*/ 36366 w 658801"/>
              <a:gd name="connsiteY2" fmla="*/ 448246 h 646550"/>
              <a:gd name="connsiteX0" fmla="*/ 359212 w 640124"/>
              <a:gd name="connsiteY0" fmla="*/ 670163 h 670163"/>
              <a:gd name="connsiteX1" fmla="*/ 387144 w 640124"/>
              <a:gd name="connsiteY1" fmla="*/ 72401 h 670163"/>
              <a:gd name="connsiteX2" fmla="*/ 17689 w 640124"/>
              <a:gd name="connsiteY2" fmla="*/ 471859 h 670163"/>
              <a:gd name="connsiteX0" fmla="*/ 355352 w 636264"/>
              <a:gd name="connsiteY0" fmla="*/ 690851 h 690851"/>
              <a:gd name="connsiteX1" fmla="*/ 383284 w 636264"/>
              <a:gd name="connsiteY1" fmla="*/ 93089 h 690851"/>
              <a:gd name="connsiteX2" fmla="*/ 13829 w 636264"/>
              <a:gd name="connsiteY2" fmla="*/ 492547 h 690851"/>
              <a:gd name="connsiteX0" fmla="*/ 349320 w 708099"/>
              <a:gd name="connsiteY0" fmla="*/ 681309 h 681309"/>
              <a:gd name="connsiteX1" fmla="*/ 522481 w 708099"/>
              <a:gd name="connsiteY1" fmla="*/ 94304 h 681309"/>
              <a:gd name="connsiteX2" fmla="*/ 7797 w 708099"/>
              <a:gd name="connsiteY2" fmla="*/ 483005 h 681309"/>
              <a:gd name="connsiteX0" fmla="*/ 355114 w 713893"/>
              <a:gd name="connsiteY0" fmla="*/ 620052 h 620052"/>
              <a:gd name="connsiteX1" fmla="*/ 528275 w 713893"/>
              <a:gd name="connsiteY1" fmla="*/ 33047 h 620052"/>
              <a:gd name="connsiteX2" fmla="*/ 13591 w 713893"/>
              <a:gd name="connsiteY2" fmla="*/ 421748 h 620052"/>
              <a:gd name="connsiteX0" fmla="*/ 355114 w 645712"/>
              <a:gd name="connsiteY0" fmla="*/ 620052 h 620052"/>
              <a:gd name="connsiteX1" fmla="*/ 528275 w 645712"/>
              <a:gd name="connsiteY1" fmla="*/ 33047 h 620052"/>
              <a:gd name="connsiteX2" fmla="*/ 13591 w 645712"/>
              <a:gd name="connsiteY2" fmla="*/ 421748 h 620052"/>
              <a:gd name="connsiteX0" fmla="*/ 355114 w 628936"/>
              <a:gd name="connsiteY0" fmla="*/ 620052 h 620052"/>
              <a:gd name="connsiteX1" fmla="*/ 528275 w 628936"/>
              <a:gd name="connsiteY1" fmla="*/ 33047 h 620052"/>
              <a:gd name="connsiteX2" fmla="*/ 13591 w 628936"/>
              <a:gd name="connsiteY2" fmla="*/ 421748 h 620052"/>
              <a:gd name="connsiteX0" fmla="*/ 358468 w 609032"/>
              <a:gd name="connsiteY0" fmla="*/ 620052 h 620052"/>
              <a:gd name="connsiteX1" fmla="*/ 488598 w 609032"/>
              <a:gd name="connsiteY1" fmla="*/ 33047 h 620052"/>
              <a:gd name="connsiteX2" fmla="*/ 16945 w 609032"/>
              <a:gd name="connsiteY2" fmla="*/ 421748 h 620052"/>
              <a:gd name="connsiteX0" fmla="*/ 358468 w 644935"/>
              <a:gd name="connsiteY0" fmla="*/ 620052 h 620052"/>
              <a:gd name="connsiteX1" fmla="*/ 488598 w 644935"/>
              <a:gd name="connsiteY1" fmla="*/ 33047 h 620052"/>
              <a:gd name="connsiteX2" fmla="*/ 16945 w 644935"/>
              <a:gd name="connsiteY2" fmla="*/ 421748 h 620052"/>
              <a:gd name="connsiteX0" fmla="*/ 358468 w 658095"/>
              <a:gd name="connsiteY0" fmla="*/ 620052 h 620052"/>
              <a:gd name="connsiteX1" fmla="*/ 488598 w 658095"/>
              <a:gd name="connsiteY1" fmla="*/ 33047 h 620052"/>
              <a:gd name="connsiteX2" fmla="*/ 16945 w 658095"/>
              <a:gd name="connsiteY2" fmla="*/ 421748 h 620052"/>
              <a:gd name="connsiteX0" fmla="*/ 320279 w 619906"/>
              <a:gd name="connsiteY0" fmla="*/ 619081 h 619081"/>
              <a:gd name="connsiteX1" fmla="*/ 450409 w 619906"/>
              <a:gd name="connsiteY1" fmla="*/ 32076 h 619081"/>
              <a:gd name="connsiteX2" fmla="*/ 21786 w 619906"/>
              <a:gd name="connsiteY2" fmla="*/ 436913 h 619081"/>
              <a:gd name="connsiteX0" fmla="*/ 320279 w 638265"/>
              <a:gd name="connsiteY0" fmla="*/ 619081 h 619081"/>
              <a:gd name="connsiteX1" fmla="*/ 450409 w 638265"/>
              <a:gd name="connsiteY1" fmla="*/ 32076 h 619081"/>
              <a:gd name="connsiteX2" fmla="*/ 21786 w 638265"/>
              <a:gd name="connsiteY2" fmla="*/ 436913 h 619081"/>
              <a:gd name="connsiteX0" fmla="*/ 309972 w 703854"/>
              <a:gd name="connsiteY0" fmla="*/ 451974 h 451974"/>
              <a:gd name="connsiteX1" fmla="*/ 563815 w 703854"/>
              <a:gd name="connsiteY1" fmla="*/ 47849 h 451974"/>
              <a:gd name="connsiteX2" fmla="*/ 11479 w 703854"/>
              <a:gd name="connsiteY2" fmla="*/ 269806 h 451974"/>
              <a:gd name="connsiteX0" fmla="*/ 309972 w 703854"/>
              <a:gd name="connsiteY0" fmla="*/ 645612 h 645612"/>
              <a:gd name="connsiteX1" fmla="*/ 563815 w 703854"/>
              <a:gd name="connsiteY1" fmla="*/ 47849 h 645612"/>
              <a:gd name="connsiteX2" fmla="*/ 11479 w 703854"/>
              <a:gd name="connsiteY2" fmla="*/ 269806 h 645612"/>
              <a:gd name="connsiteX0" fmla="*/ 309717 w 707268"/>
              <a:gd name="connsiteY0" fmla="*/ 674107 h 674107"/>
              <a:gd name="connsiteX1" fmla="*/ 568938 w 707268"/>
              <a:gd name="connsiteY1" fmla="*/ 44071 h 674107"/>
              <a:gd name="connsiteX2" fmla="*/ 11224 w 707268"/>
              <a:gd name="connsiteY2" fmla="*/ 298301 h 674107"/>
              <a:gd name="connsiteX0" fmla="*/ 305573 w 703124"/>
              <a:gd name="connsiteY0" fmla="*/ 691166 h 691166"/>
              <a:gd name="connsiteX1" fmla="*/ 564794 w 703124"/>
              <a:gd name="connsiteY1" fmla="*/ 61130 h 691166"/>
              <a:gd name="connsiteX2" fmla="*/ 7080 w 703124"/>
              <a:gd name="connsiteY2" fmla="*/ 315360 h 691166"/>
              <a:gd name="connsiteX0" fmla="*/ 305573 w 710222"/>
              <a:gd name="connsiteY0" fmla="*/ 691166 h 691166"/>
              <a:gd name="connsiteX1" fmla="*/ 564794 w 710222"/>
              <a:gd name="connsiteY1" fmla="*/ 61130 h 691166"/>
              <a:gd name="connsiteX2" fmla="*/ 7080 w 710222"/>
              <a:gd name="connsiteY2" fmla="*/ 315360 h 691166"/>
              <a:gd name="connsiteX0" fmla="*/ 298493 w 703142"/>
              <a:gd name="connsiteY0" fmla="*/ 689350 h 689350"/>
              <a:gd name="connsiteX1" fmla="*/ 557714 w 703142"/>
              <a:gd name="connsiteY1" fmla="*/ 59314 h 689350"/>
              <a:gd name="connsiteX2" fmla="*/ 0 w 703142"/>
              <a:gd name="connsiteY2" fmla="*/ 313544 h 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42" h="689350">
                <a:moveTo>
                  <a:pt x="298493" y="689350"/>
                </a:moveTo>
                <a:cubicBezTo>
                  <a:pt x="725267" y="647031"/>
                  <a:pt x="819202" y="279651"/>
                  <a:pt x="557714" y="59314"/>
                </a:cubicBezTo>
                <a:cubicBezTo>
                  <a:pt x="238549" y="-135620"/>
                  <a:pt x="109822" y="202986"/>
                  <a:pt x="0" y="313544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18E5BAB-5040-C930-CA09-C0F4E60BA73B}"/>
              </a:ext>
            </a:extLst>
          </p:cNvPr>
          <p:cNvSpPr/>
          <p:nvPr/>
        </p:nvSpPr>
        <p:spPr>
          <a:xfrm>
            <a:off x="9563726" y="3873266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B5FB3A-8077-C965-11C9-BBA234F4A78D}"/>
              </a:ext>
            </a:extLst>
          </p:cNvPr>
          <p:cNvSpPr txBox="1"/>
          <p:nvPr/>
        </p:nvSpPr>
        <p:spPr>
          <a:xfrm>
            <a:off x="9670727" y="399707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F4594D47-76DC-3F86-1946-558B8645537A}"/>
              </a:ext>
            </a:extLst>
          </p:cNvPr>
          <p:cNvSpPr/>
          <p:nvPr/>
        </p:nvSpPr>
        <p:spPr>
          <a:xfrm>
            <a:off x="7921197" y="2887497"/>
            <a:ext cx="355002" cy="935915"/>
          </a:xfrm>
          <a:custGeom>
            <a:avLst/>
            <a:gdLst>
              <a:gd name="connsiteX0" fmla="*/ 333487 w 333487"/>
              <a:gd name="connsiteY0" fmla="*/ 0 h 914723"/>
              <a:gd name="connsiteX1" fmla="*/ 0 w 333487"/>
              <a:gd name="connsiteY1" fmla="*/ 914400 h 914723"/>
              <a:gd name="connsiteX0" fmla="*/ 311972 w 311972"/>
              <a:gd name="connsiteY0" fmla="*/ 0 h 914723"/>
              <a:gd name="connsiteX1" fmla="*/ 0 w 311972"/>
              <a:gd name="connsiteY1" fmla="*/ 914400 h 914723"/>
              <a:gd name="connsiteX0" fmla="*/ 355002 w 355002"/>
              <a:gd name="connsiteY0" fmla="*/ 0 h 936225"/>
              <a:gd name="connsiteX1" fmla="*/ 0 w 355002"/>
              <a:gd name="connsiteY1" fmla="*/ 935915 h 93622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5002" h="935915">
                <a:moveTo>
                  <a:pt x="355002" y="0"/>
                </a:moveTo>
                <a:cubicBezTo>
                  <a:pt x="94129" y="432099"/>
                  <a:pt x="59167" y="659802"/>
                  <a:pt x="0" y="935915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CCFFE95F-914E-FACE-A61E-4913E2D0A71E}"/>
              </a:ext>
            </a:extLst>
          </p:cNvPr>
          <p:cNvSpPr/>
          <p:nvPr/>
        </p:nvSpPr>
        <p:spPr>
          <a:xfrm>
            <a:off x="9738550" y="2923570"/>
            <a:ext cx="151532" cy="903642"/>
          </a:xfrm>
          <a:custGeom>
            <a:avLst/>
            <a:gdLst>
              <a:gd name="connsiteX0" fmla="*/ 0 w 15527"/>
              <a:gd name="connsiteY0" fmla="*/ 0 h 882127"/>
              <a:gd name="connsiteX1" fmla="*/ 0 w 15527"/>
              <a:gd name="connsiteY1" fmla="*/ 882127 h 882127"/>
              <a:gd name="connsiteX0" fmla="*/ 118334 w 119518"/>
              <a:gd name="connsiteY0" fmla="*/ 0 h 871369"/>
              <a:gd name="connsiteX1" fmla="*/ 0 w 119518"/>
              <a:gd name="connsiteY1" fmla="*/ 871369 h 871369"/>
              <a:gd name="connsiteX0" fmla="*/ 150607 w 151532"/>
              <a:gd name="connsiteY0" fmla="*/ 0 h 903642"/>
              <a:gd name="connsiteX1" fmla="*/ 0 w 151532"/>
              <a:gd name="connsiteY1" fmla="*/ 903642 h 903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1532" h="903642">
                <a:moveTo>
                  <a:pt x="150607" y="0"/>
                </a:moveTo>
                <a:cubicBezTo>
                  <a:pt x="164054" y="346934"/>
                  <a:pt x="26894" y="715383"/>
                  <a:pt x="0" y="903642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9FD6918-8461-3F88-C5D3-1A6603F30F13}"/>
              </a:ext>
            </a:extLst>
          </p:cNvPr>
          <p:cNvCxnSpPr>
            <a:cxnSpLocks/>
          </p:cNvCxnSpPr>
          <p:nvPr/>
        </p:nvCxnSpPr>
        <p:spPr>
          <a:xfrm>
            <a:off x="7804593" y="4761738"/>
            <a:ext cx="577883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753368B-C80A-4110-E163-17D5D98FF4CC}"/>
              </a:ext>
            </a:extLst>
          </p:cNvPr>
          <p:cNvSpPr txBox="1"/>
          <p:nvPr/>
        </p:nvSpPr>
        <p:spPr>
          <a:xfrm>
            <a:off x="8549316" y="4577072"/>
            <a:ext cx="1382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control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7EB00E1-CAB5-78F9-CE0E-64D939DE163A}"/>
              </a:ext>
            </a:extLst>
          </p:cNvPr>
          <p:cNvCxnSpPr>
            <a:cxnSpLocks/>
          </p:cNvCxnSpPr>
          <p:nvPr/>
        </p:nvCxnSpPr>
        <p:spPr>
          <a:xfrm>
            <a:off x="7811819" y="5064745"/>
            <a:ext cx="577883" cy="0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E7BE3D6-04DC-625C-CDC1-F073C7413D34}"/>
              </a:ext>
            </a:extLst>
          </p:cNvPr>
          <p:cNvSpPr txBox="1"/>
          <p:nvPr/>
        </p:nvSpPr>
        <p:spPr>
          <a:xfrm>
            <a:off x="8520927" y="4880079"/>
            <a:ext cx="1673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Communication</a:t>
            </a:r>
          </a:p>
          <a:p>
            <a:r>
              <a:rPr lang="en-US" dirty="0"/>
              <a:t>&amp; control</a:t>
            </a:r>
          </a:p>
        </p:txBody>
      </p:sp>
    </p:spTree>
    <p:extLst>
      <p:ext uri="{BB962C8B-B14F-4D97-AF65-F5344CB8AC3E}">
        <p14:creationId xmlns:p14="http://schemas.microsoft.com/office/powerpoint/2010/main" val="8408519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C1EE633-E19A-E0CD-22C9-4816C828E4D8}"/>
              </a:ext>
            </a:extLst>
          </p:cNvPr>
          <p:cNvSpPr/>
          <p:nvPr/>
        </p:nvSpPr>
        <p:spPr>
          <a:xfrm>
            <a:off x="1160334" y="752517"/>
            <a:ext cx="3811836" cy="4759286"/>
          </a:xfrm>
          <a:prstGeom prst="rect">
            <a:avLst/>
          </a:prstGeom>
          <a:noFill/>
          <a:ln w="31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9,489 Gaming Pc Illustrations &amp; Clip Art - iStock">
            <a:extLst>
              <a:ext uri="{FF2B5EF4-FFF2-40B4-BE49-F238E27FC236}">
                <a16:creationId xmlns:a16="http://schemas.microsoft.com/office/drawing/2014/main" id="{4BBEBDA9-0030-56BA-BBBB-E3741BB090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0" t="21961" r="15154" b="22353"/>
          <a:stretch/>
        </p:blipFill>
        <p:spPr bwMode="auto">
          <a:xfrm>
            <a:off x="2118158" y="1398326"/>
            <a:ext cx="1896187" cy="148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4B6505-8E7D-CA7A-7269-345BD202AAEA}"/>
              </a:ext>
            </a:extLst>
          </p:cNvPr>
          <p:cNvSpPr/>
          <p:nvPr/>
        </p:nvSpPr>
        <p:spPr>
          <a:xfrm>
            <a:off x="1709230" y="3873266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2835A9-E710-A6CE-7D75-6EFD4C630574}"/>
              </a:ext>
            </a:extLst>
          </p:cNvPr>
          <p:cNvSpPr txBox="1"/>
          <p:nvPr/>
        </p:nvSpPr>
        <p:spPr>
          <a:xfrm>
            <a:off x="1816231" y="399707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20F7EF-9E86-C5AE-13F8-3272CC4EE3D1}"/>
              </a:ext>
            </a:extLst>
          </p:cNvPr>
          <p:cNvSpPr/>
          <p:nvPr/>
        </p:nvSpPr>
        <p:spPr>
          <a:xfrm>
            <a:off x="3496414" y="3873266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034E2F-91F4-9C72-27E8-1AF74241CA8D}"/>
              </a:ext>
            </a:extLst>
          </p:cNvPr>
          <p:cNvSpPr txBox="1"/>
          <p:nvPr/>
        </p:nvSpPr>
        <p:spPr>
          <a:xfrm>
            <a:off x="3603415" y="399707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D9E5A9D-DDBC-393B-BCF3-E64FA22F90FF}"/>
              </a:ext>
            </a:extLst>
          </p:cNvPr>
          <p:cNvSpPr/>
          <p:nvPr/>
        </p:nvSpPr>
        <p:spPr>
          <a:xfrm>
            <a:off x="1853885" y="2887497"/>
            <a:ext cx="355002" cy="935915"/>
          </a:xfrm>
          <a:custGeom>
            <a:avLst/>
            <a:gdLst>
              <a:gd name="connsiteX0" fmla="*/ 333487 w 333487"/>
              <a:gd name="connsiteY0" fmla="*/ 0 h 914723"/>
              <a:gd name="connsiteX1" fmla="*/ 0 w 333487"/>
              <a:gd name="connsiteY1" fmla="*/ 914400 h 914723"/>
              <a:gd name="connsiteX0" fmla="*/ 311972 w 311972"/>
              <a:gd name="connsiteY0" fmla="*/ 0 h 914723"/>
              <a:gd name="connsiteX1" fmla="*/ 0 w 311972"/>
              <a:gd name="connsiteY1" fmla="*/ 914400 h 914723"/>
              <a:gd name="connsiteX0" fmla="*/ 355002 w 355002"/>
              <a:gd name="connsiteY0" fmla="*/ 0 h 936225"/>
              <a:gd name="connsiteX1" fmla="*/ 0 w 355002"/>
              <a:gd name="connsiteY1" fmla="*/ 935915 h 93622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5002" h="935915">
                <a:moveTo>
                  <a:pt x="355002" y="0"/>
                </a:moveTo>
                <a:cubicBezTo>
                  <a:pt x="94129" y="432099"/>
                  <a:pt x="59167" y="659802"/>
                  <a:pt x="0" y="935915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E2709AE5-7188-F1F2-2AE6-34F452D7255C}"/>
              </a:ext>
            </a:extLst>
          </p:cNvPr>
          <p:cNvSpPr/>
          <p:nvPr/>
        </p:nvSpPr>
        <p:spPr>
          <a:xfrm>
            <a:off x="3671238" y="2923570"/>
            <a:ext cx="151532" cy="903642"/>
          </a:xfrm>
          <a:custGeom>
            <a:avLst/>
            <a:gdLst>
              <a:gd name="connsiteX0" fmla="*/ 0 w 15527"/>
              <a:gd name="connsiteY0" fmla="*/ 0 h 882127"/>
              <a:gd name="connsiteX1" fmla="*/ 0 w 15527"/>
              <a:gd name="connsiteY1" fmla="*/ 882127 h 882127"/>
              <a:gd name="connsiteX0" fmla="*/ 118334 w 119518"/>
              <a:gd name="connsiteY0" fmla="*/ 0 h 871369"/>
              <a:gd name="connsiteX1" fmla="*/ 0 w 119518"/>
              <a:gd name="connsiteY1" fmla="*/ 871369 h 871369"/>
              <a:gd name="connsiteX0" fmla="*/ 150607 w 151532"/>
              <a:gd name="connsiteY0" fmla="*/ 0 h 903642"/>
              <a:gd name="connsiteX1" fmla="*/ 0 w 151532"/>
              <a:gd name="connsiteY1" fmla="*/ 903642 h 903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1532" h="903642">
                <a:moveTo>
                  <a:pt x="150607" y="0"/>
                </a:moveTo>
                <a:cubicBezTo>
                  <a:pt x="164054" y="346934"/>
                  <a:pt x="26894" y="715383"/>
                  <a:pt x="0" y="903642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E7031D3-AA93-047A-18A4-339A0A07E9D4}"/>
              </a:ext>
            </a:extLst>
          </p:cNvPr>
          <p:cNvCxnSpPr>
            <a:cxnSpLocks/>
          </p:cNvCxnSpPr>
          <p:nvPr/>
        </p:nvCxnSpPr>
        <p:spPr>
          <a:xfrm>
            <a:off x="1731228" y="4862507"/>
            <a:ext cx="796819" cy="0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EA5F073-C1B8-E83D-AF2D-E3E7B141D420}"/>
              </a:ext>
            </a:extLst>
          </p:cNvPr>
          <p:cNvSpPr txBox="1"/>
          <p:nvPr/>
        </p:nvSpPr>
        <p:spPr>
          <a:xfrm>
            <a:off x="2584597" y="4667083"/>
            <a:ext cx="1673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Communication</a:t>
            </a:r>
          </a:p>
          <a:p>
            <a:r>
              <a:rPr lang="en-US" dirty="0"/>
              <a:t>&amp; control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84E3CFD-2374-70AF-5A4D-B66209359EF0}"/>
              </a:ext>
            </a:extLst>
          </p:cNvPr>
          <p:cNvSpPr/>
          <p:nvPr/>
        </p:nvSpPr>
        <p:spPr>
          <a:xfrm>
            <a:off x="7219830" y="752517"/>
            <a:ext cx="3811836" cy="4759286"/>
          </a:xfrm>
          <a:prstGeom prst="rect">
            <a:avLst/>
          </a:prstGeom>
          <a:noFill/>
          <a:ln w="31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9EF7626A-A49B-DC69-C131-4A033E280961}"/>
              </a:ext>
            </a:extLst>
          </p:cNvPr>
          <p:cNvSpPr/>
          <p:nvPr/>
        </p:nvSpPr>
        <p:spPr>
          <a:xfrm>
            <a:off x="7953719" y="1675949"/>
            <a:ext cx="703142" cy="689350"/>
          </a:xfrm>
          <a:custGeom>
            <a:avLst/>
            <a:gdLst>
              <a:gd name="connsiteX0" fmla="*/ 363557 w 587787"/>
              <a:gd name="connsiteY0" fmla="*/ 809259 h 809259"/>
              <a:gd name="connsiteX1" fmla="*/ 572878 w 587787"/>
              <a:gd name="connsiteY1" fmla="*/ 5028 h 809259"/>
              <a:gd name="connsiteX2" fmla="*/ 0 w 587787"/>
              <a:gd name="connsiteY2" fmla="*/ 478753 h 809259"/>
              <a:gd name="connsiteX0" fmla="*/ 363557 w 448335"/>
              <a:gd name="connsiteY0" fmla="*/ 852882 h 852882"/>
              <a:gd name="connsiteX1" fmla="*/ 385591 w 448335"/>
              <a:gd name="connsiteY1" fmla="*/ 4584 h 852882"/>
              <a:gd name="connsiteX2" fmla="*/ 0 w 448335"/>
              <a:gd name="connsiteY2" fmla="*/ 522376 h 852882"/>
              <a:gd name="connsiteX0" fmla="*/ 363557 w 576448"/>
              <a:gd name="connsiteY0" fmla="*/ 852882 h 852882"/>
              <a:gd name="connsiteX1" fmla="*/ 385591 w 576448"/>
              <a:gd name="connsiteY1" fmla="*/ 4584 h 852882"/>
              <a:gd name="connsiteX2" fmla="*/ 0 w 576448"/>
              <a:gd name="connsiteY2" fmla="*/ 522376 h 852882"/>
              <a:gd name="connsiteX0" fmla="*/ 363557 w 576448"/>
              <a:gd name="connsiteY0" fmla="*/ 848298 h 848298"/>
              <a:gd name="connsiteX1" fmla="*/ 385591 w 576448"/>
              <a:gd name="connsiteY1" fmla="*/ 0 h 848298"/>
              <a:gd name="connsiteX2" fmla="*/ 0 w 576448"/>
              <a:gd name="connsiteY2" fmla="*/ 517792 h 848298"/>
              <a:gd name="connsiteX0" fmla="*/ 341523 w 569476"/>
              <a:gd name="connsiteY0" fmla="*/ 716096 h 716096"/>
              <a:gd name="connsiteX1" fmla="*/ 385591 w 569476"/>
              <a:gd name="connsiteY1" fmla="*/ 0 h 716096"/>
              <a:gd name="connsiteX2" fmla="*/ 0 w 569476"/>
              <a:gd name="connsiteY2" fmla="*/ 517792 h 716096"/>
              <a:gd name="connsiteX0" fmla="*/ 341523 w 660132"/>
              <a:gd name="connsiteY0" fmla="*/ 716096 h 716096"/>
              <a:gd name="connsiteX1" fmla="*/ 385591 w 660132"/>
              <a:gd name="connsiteY1" fmla="*/ 0 h 716096"/>
              <a:gd name="connsiteX2" fmla="*/ 0 w 660132"/>
              <a:gd name="connsiteY2" fmla="*/ 517792 h 716096"/>
              <a:gd name="connsiteX0" fmla="*/ 341523 w 660132"/>
              <a:gd name="connsiteY0" fmla="*/ 720680 h 720680"/>
              <a:gd name="connsiteX1" fmla="*/ 385591 w 660132"/>
              <a:gd name="connsiteY1" fmla="*/ 4584 h 720680"/>
              <a:gd name="connsiteX2" fmla="*/ 0 w 660132"/>
              <a:gd name="connsiteY2" fmla="*/ 522376 h 720680"/>
              <a:gd name="connsiteX0" fmla="*/ 385769 w 704378"/>
              <a:gd name="connsiteY0" fmla="*/ 720782 h 720782"/>
              <a:gd name="connsiteX1" fmla="*/ 429837 w 704378"/>
              <a:gd name="connsiteY1" fmla="*/ 4686 h 720782"/>
              <a:gd name="connsiteX2" fmla="*/ 44246 w 704378"/>
              <a:gd name="connsiteY2" fmla="*/ 522478 h 720782"/>
              <a:gd name="connsiteX0" fmla="*/ 385769 w 704378"/>
              <a:gd name="connsiteY0" fmla="*/ 641026 h 641026"/>
              <a:gd name="connsiteX1" fmla="*/ 429837 w 704378"/>
              <a:gd name="connsiteY1" fmla="*/ 5612 h 641026"/>
              <a:gd name="connsiteX2" fmla="*/ 44246 w 704378"/>
              <a:gd name="connsiteY2" fmla="*/ 442722 h 641026"/>
              <a:gd name="connsiteX0" fmla="*/ 385769 w 690106"/>
              <a:gd name="connsiteY0" fmla="*/ 641026 h 641026"/>
              <a:gd name="connsiteX1" fmla="*/ 429837 w 690106"/>
              <a:gd name="connsiteY1" fmla="*/ 5612 h 641026"/>
              <a:gd name="connsiteX2" fmla="*/ 44246 w 690106"/>
              <a:gd name="connsiteY2" fmla="*/ 442722 h 641026"/>
              <a:gd name="connsiteX0" fmla="*/ 374160 w 678497"/>
              <a:gd name="connsiteY0" fmla="*/ 681442 h 681442"/>
              <a:gd name="connsiteX1" fmla="*/ 418228 w 678497"/>
              <a:gd name="connsiteY1" fmla="*/ 46028 h 681442"/>
              <a:gd name="connsiteX2" fmla="*/ 32637 w 678497"/>
              <a:gd name="connsiteY2" fmla="*/ 483138 h 681442"/>
              <a:gd name="connsiteX0" fmla="*/ 377889 w 674303"/>
              <a:gd name="connsiteY0" fmla="*/ 646550 h 646550"/>
              <a:gd name="connsiteX1" fmla="*/ 405821 w 674303"/>
              <a:gd name="connsiteY1" fmla="*/ 48788 h 646550"/>
              <a:gd name="connsiteX2" fmla="*/ 36366 w 674303"/>
              <a:gd name="connsiteY2" fmla="*/ 448246 h 646550"/>
              <a:gd name="connsiteX0" fmla="*/ 377889 w 658801"/>
              <a:gd name="connsiteY0" fmla="*/ 646550 h 646550"/>
              <a:gd name="connsiteX1" fmla="*/ 405821 w 658801"/>
              <a:gd name="connsiteY1" fmla="*/ 48788 h 646550"/>
              <a:gd name="connsiteX2" fmla="*/ 36366 w 658801"/>
              <a:gd name="connsiteY2" fmla="*/ 448246 h 646550"/>
              <a:gd name="connsiteX0" fmla="*/ 359212 w 640124"/>
              <a:gd name="connsiteY0" fmla="*/ 670163 h 670163"/>
              <a:gd name="connsiteX1" fmla="*/ 387144 w 640124"/>
              <a:gd name="connsiteY1" fmla="*/ 72401 h 670163"/>
              <a:gd name="connsiteX2" fmla="*/ 17689 w 640124"/>
              <a:gd name="connsiteY2" fmla="*/ 471859 h 670163"/>
              <a:gd name="connsiteX0" fmla="*/ 355352 w 636264"/>
              <a:gd name="connsiteY0" fmla="*/ 690851 h 690851"/>
              <a:gd name="connsiteX1" fmla="*/ 383284 w 636264"/>
              <a:gd name="connsiteY1" fmla="*/ 93089 h 690851"/>
              <a:gd name="connsiteX2" fmla="*/ 13829 w 636264"/>
              <a:gd name="connsiteY2" fmla="*/ 492547 h 690851"/>
              <a:gd name="connsiteX0" fmla="*/ 349320 w 708099"/>
              <a:gd name="connsiteY0" fmla="*/ 681309 h 681309"/>
              <a:gd name="connsiteX1" fmla="*/ 522481 w 708099"/>
              <a:gd name="connsiteY1" fmla="*/ 94304 h 681309"/>
              <a:gd name="connsiteX2" fmla="*/ 7797 w 708099"/>
              <a:gd name="connsiteY2" fmla="*/ 483005 h 681309"/>
              <a:gd name="connsiteX0" fmla="*/ 355114 w 713893"/>
              <a:gd name="connsiteY0" fmla="*/ 620052 h 620052"/>
              <a:gd name="connsiteX1" fmla="*/ 528275 w 713893"/>
              <a:gd name="connsiteY1" fmla="*/ 33047 h 620052"/>
              <a:gd name="connsiteX2" fmla="*/ 13591 w 713893"/>
              <a:gd name="connsiteY2" fmla="*/ 421748 h 620052"/>
              <a:gd name="connsiteX0" fmla="*/ 355114 w 645712"/>
              <a:gd name="connsiteY0" fmla="*/ 620052 h 620052"/>
              <a:gd name="connsiteX1" fmla="*/ 528275 w 645712"/>
              <a:gd name="connsiteY1" fmla="*/ 33047 h 620052"/>
              <a:gd name="connsiteX2" fmla="*/ 13591 w 645712"/>
              <a:gd name="connsiteY2" fmla="*/ 421748 h 620052"/>
              <a:gd name="connsiteX0" fmla="*/ 355114 w 628936"/>
              <a:gd name="connsiteY0" fmla="*/ 620052 h 620052"/>
              <a:gd name="connsiteX1" fmla="*/ 528275 w 628936"/>
              <a:gd name="connsiteY1" fmla="*/ 33047 h 620052"/>
              <a:gd name="connsiteX2" fmla="*/ 13591 w 628936"/>
              <a:gd name="connsiteY2" fmla="*/ 421748 h 620052"/>
              <a:gd name="connsiteX0" fmla="*/ 358468 w 609032"/>
              <a:gd name="connsiteY0" fmla="*/ 620052 h 620052"/>
              <a:gd name="connsiteX1" fmla="*/ 488598 w 609032"/>
              <a:gd name="connsiteY1" fmla="*/ 33047 h 620052"/>
              <a:gd name="connsiteX2" fmla="*/ 16945 w 609032"/>
              <a:gd name="connsiteY2" fmla="*/ 421748 h 620052"/>
              <a:gd name="connsiteX0" fmla="*/ 358468 w 644935"/>
              <a:gd name="connsiteY0" fmla="*/ 620052 h 620052"/>
              <a:gd name="connsiteX1" fmla="*/ 488598 w 644935"/>
              <a:gd name="connsiteY1" fmla="*/ 33047 h 620052"/>
              <a:gd name="connsiteX2" fmla="*/ 16945 w 644935"/>
              <a:gd name="connsiteY2" fmla="*/ 421748 h 620052"/>
              <a:gd name="connsiteX0" fmla="*/ 358468 w 658095"/>
              <a:gd name="connsiteY0" fmla="*/ 620052 h 620052"/>
              <a:gd name="connsiteX1" fmla="*/ 488598 w 658095"/>
              <a:gd name="connsiteY1" fmla="*/ 33047 h 620052"/>
              <a:gd name="connsiteX2" fmla="*/ 16945 w 658095"/>
              <a:gd name="connsiteY2" fmla="*/ 421748 h 620052"/>
              <a:gd name="connsiteX0" fmla="*/ 320279 w 619906"/>
              <a:gd name="connsiteY0" fmla="*/ 619081 h 619081"/>
              <a:gd name="connsiteX1" fmla="*/ 450409 w 619906"/>
              <a:gd name="connsiteY1" fmla="*/ 32076 h 619081"/>
              <a:gd name="connsiteX2" fmla="*/ 21786 w 619906"/>
              <a:gd name="connsiteY2" fmla="*/ 436913 h 619081"/>
              <a:gd name="connsiteX0" fmla="*/ 320279 w 638265"/>
              <a:gd name="connsiteY0" fmla="*/ 619081 h 619081"/>
              <a:gd name="connsiteX1" fmla="*/ 450409 w 638265"/>
              <a:gd name="connsiteY1" fmla="*/ 32076 h 619081"/>
              <a:gd name="connsiteX2" fmla="*/ 21786 w 638265"/>
              <a:gd name="connsiteY2" fmla="*/ 436913 h 619081"/>
              <a:gd name="connsiteX0" fmla="*/ 309972 w 703854"/>
              <a:gd name="connsiteY0" fmla="*/ 451974 h 451974"/>
              <a:gd name="connsiteX1" fmla="*/ 563815 w 703854"/>
              <a:gd name="connsiteY1" fmla="*/ 47849 h 451974"/>
              <a:gd name="connsiteX2" fmla="*/ 11479 w 703854"/>
              <a:gd name="connsiteY2" fmla="*/ 269806 h 451974"/>
              <a:gd name="connsiteX0" fmla="*/ 309972 w 703854"/>
              <a:gd name="connsiteY0" fmla="*/ 645612 h 645612"/>
              <a:gd name="connsiteX1" fmla="*/ 563815 w 703854"/>
              <a:gd name="connsiteY1" fmla="*/ 47849 h 645612"/>
              <a:gd name="connsiteX2" fmla="*/ 11479 w 703854"/>
              <a:gd name="connsiteY2" fmla="*/ 269806 h 645612"/>
              <a:gd name="connsiteX0" fmla="*/ 309717 w 707268"/>
              <a:gd name="connsiteY0" fmla="*/ 674107 h 674107"/>
              <a:gd name="connsiteX1" fmla="*/ 568938 w 707268"/>
              <a:gd name="connsiteY1" fmla="*/ 44071 h 674107"/>
              <a:gd name="connsiteX2" fmla="*/ 11224 w 707268"/>
              <a:gd name="connsiteY2" fmla="*/ 298301 h 674107"/>
              <a:gd name="connsiteX0" fmla="*/ 305573 w 703124"/>
              <a:gd name="connsiteY0" fmla="*/ 691166 h 691166"/>
              <a:gd name="connsiteX1" fmla="*/ 564794 w 703124"/>
              <a:gd name="connsiteY1" fmla="*/ 61130 h 691166"/>
              <a:gd name="connsiteX2" fmla="*/ 7080 w 703124"/>
              <a:gd name="connsiteY2" fmla="*/ 315360 h 691166"/>
              <a:gd name="connsiteX0" fmla="*/ 305573 w 710222"/>
              <a:gd name="connsiteY0" fmla="*/ 691166 h 691166"/>
              <a:gd name="connsiteX1" fmla="*/ 564794 w 710222"/>
              <a:gd name="connsiteY1" fmla="*/ 61130 h 691166"/>
              <a:gd name="connsiteX2" fmla="*/ 7080 w 710222"/>
              <a:gd name="connsiteY2" fmla="*/ 315360 h 691166"/>
              <a:gd name="connsiteX0" fmla="*/ 298493 w 703142"/>
              <a:gd name="connsiteY0" fmla="*/ 689350 h 689350"/>
              <a:gd name="connsiteX1" fmla="*/ 557714 w 703142"/>
              <a:gd name="connsiteY1" fmla="*/ 59314 h 689350"/>
              <a:gd name="connsiteX2" fmla="*/ 0 w 703142"/>
              <a:gd name="connsiteY2" fmla="*/ 313544 h 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42" h="689350">
                <a:moveTo>
                  <a:pt x="298493" y="689350"/>
                </a:moveTo>
                <a:cubicBezTo>
                  <a:pt x="725267" y="647031"/>
                  <a:pt x="819202" y="279651"/>
                  <a:pt x="557714" y="59314"/>
                </a:cubicBezTo>
                <a:cubicBezTo>
                  <a:pt x="238549" y="-135620"/>
                  <a:pt x="109822" y="202986"/>
                  <a:pt x="0" y="313544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B13672-14DD-476F-E8F3-2654664CA623}"/>
              </a:ext>
            </a:extLst>
          </p:cNvPr>
          <p:cNvSpPr/>
          <p:nvPr/>
        </p:nvSpPr>
        <p:spPr>
          <a:xfrm>
            <a:off x="7638167" y="2019716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B8B5E3A-FD9C-5CEB-DECD-F6227C405AE1}"/>
              </a:ext>
            </a:extLst>
          </p:cNvPr>
          <p:cNvSpPr/>
          <p:nvPr/>
        </p:nvSpPr>
        <p:spPr>
          <a:xfrm>
            <a:off x="9946558" y="1675949"/>
            <a:ext cx="703142" cy="689350"/>
          </a:xfrm>
          <a:custGeom>
            <a:avLst/>
            <a:gdLst>
              <a:gd name="connsiteX0" fmla="*/ 363557 w 587787"/>
              <a:gd name="connsiteY0" fmla="*/ 809259 h 809259"/>
              <a:gd name="connsiteX1" fmla="*/ 572878 w 587787"/>
              <a:gd name="connsiteY1" fmla="*/ 5028 h 809259"/>
              <a:gd name="connsiteX2" fmla="*/ 0 w 587787"/>
              <a:gd name="connsiteY2" fmla="*/ 478753 h 809259"/>
              <a:gd name="connsiteX0" fmla="*/ 363557 w 448335"/>
              <a:gd name="connsiteY0" fmla="*/ 852882 h 852882"/>
              <a:gd name="connsiteX1" fmla="*/ 385591 w 448335"/>
              <a:gd name="connsiteY1" fmla="*/ 4584 h 852882"/>
              <a:gd name="connsiteX2" fmla="*/ 0 w 448335"/>
              <a:gd name="connsiteY2" fmla="*/ 522376 h 852882"/>
              <a:gd name="connsiteX0" fmla="*/ 363557 w 576448"/>
              <a:gd name="connsiteY0" fmla="*/ 852882 h 852882"/>
              <a:gd name="connsiteX1" fmla="*/ 385591 w 576448"/>
              <a:gd name="connsiteY1" fmla="*/ 4584 h 852882"/>
              <a:gd name="connsiteX2" fmla="*/ 0 w 576448"/>
              <a:gd name="connsiteY2" fmla="*/ 522376 h 852882"/>
              <a:gd name="connsiteX0" fmla="*/ 363557 w 576448"/>
              <a:gd name="connsiteY0" fmla="*/ 848298 h 848298"/>
              <a:gd name="connsiteX1" fmla="*/ 385591 w 576448"/>
              <a:gd name="connsiteY1" fmla="*/ 0 h 848298"/>
              <a:gd name="connsiteX2" fmla="*/ 0 w 576448"/>
              <a:gd name="connsiteY2" fmla="*/ 517792 h 848298"/>
              <a:gd name="connsiteX0" fmla="*/ 341523 w 569476"/>
              <a:gd name="connsiteY0" fmla="*/ 716096 h 716096"/>
              <a:gd name="connsiteX1" fmla="*/ 385591 w 569476"/>
              <a:gd name="connsiteY1" fmla="*/ 0 h 716096"/>
              <a:gd name="connsiteX2" fmla="*/ 0 w 569476"/>
              <a:gd name="connsiteY2" fmla="*/ 517792 h 716096"/>
              <a:gd name="connsiteX0" fmla="*/ 341523 w 660132"/>
              <a:gd name="connsiteY0" fmla="*/ 716096 h 716096"/>
              <a:gd name="connsiteX1" fmla="*/ 385591 w 660132"/>
              <a:gd name="connsiteY1" fmla="*/ 0 h 716096"/>
              <a:gd name="connsiteX2" fmla="*/ 0 w 660132"/>
              <a:gd name="connsiteY2" fmla="*/ 517792 h 716096"/>
              <a:gd name="connsiteX0" fmla="*/ 341523 w 660132"/>
              <a:gd name="connsiteY0" fmla="*/ 720680 h 720680"/>
              <a:gd name="connsiteX1" fmla="*/ 385591 w 660132"/>
              <a:gd name="connsiteY1" fmla="*/ 4584 h 720680"/>
              <a:gd name="connsiteX2" fmla="*/ 0 w 660132"/>
              <a:gd name="connsiteY2" fmla="*/ 522376 h 720680"/>
              <a:gd name="connsiteX0" fmla="*/ 385769 w 704378"/>
              <a:gd name="connsiteY0" fmla="*/ 720782 h 720782"/>
              <a:gd name="connsiteX1" fmla="*/ 429837 w 704378"/>
              <a:gd name="connsiteY1" fmla="*/ 4686 h 720782"/>
              <a:gd name="connsiteX2" fmla="*/ 44246 w 704378"/>
              <a:gd name="connsiteY2" fmla="*/ 522478 h 720782"/>
              <a:gd name="connsiteX0" fmla="*/ 385769 w 704378"/>
              <a:gd name="connsiteY0" fmla="*/ 641026 h 641026"/>
              <a:gd name="connsiteX1" fmla="*/ 429837 w 704378"/>
              <a:gd name="connsiteY1" fmla="*/ 5612 h 641026"/>
              <a:gd name="connsiteX2" fmla="*/ 44246 w 704378"/>
              <a:gd name="connsiteY2" fmla="*/ 442722 h 641026"/>
              <a:gd name="connsiteX0" fmla="*/ 385769 w 690106"/>
              <a:gd name="connsiteY0" fmla="*/ 641026 h 641026"/>
              <a:gd name="connsiteX1" fmla="*/ 429837 w 690106"/>
              <a:gd name="connsiteY1" fmla="*/ 5612 h 641026"/>
              <a:gd name="connsiteX2" fmla="*/ 44246 w 690106"/>
              <a:gd name="connsiteY2" fmla="*/ 442722 h 641026"/>
              <a:gd name="connsiteX0" fmla="*/ 374160 w 678497"/>
              <a:gd name="connsiteY0" fmla="*/ 681442 h 681442"/>
              <a:gd name="connsiteX1" fmla="*/ 418228 w 678497"/>
              <a:gd name="connsiteY1" fmla="*/ 46028 h 681442"/>
              <a:gd name="connsiteX2" fmla="*/ 32637 w 678497"/>
              <a:gd name="connsiteY2" fmla="*/ 483138 h 681442"/>
              <a:gd name="connsiteX0" fmla="*/ 377889 w 674303"/>
              <a:gd name="connsiteY0" fmla="*/ 646550 h 646550"/>
              <a:gd name="connsiteX1" fmla="*/ 405821 w 674303"/>
              <a:gd name="connsiteY1" fmla="*/ 48788 h 646550"/>
              <a:gd name="connsiteX2" fmla="*/ 36366 w 674303"/>
              <a:gd name="connsiteY2" fmla="*/ 448246 h 646550"/>
              <a:gd name="connsiteX0" fmla="*/ 377889 w 658801"/>
              <a:gd name="connsiteY0" fmla="*/ 646550 h 646550"/>
              <a:gd name="connsiteX1" fmla="*/ 405821 w 658801"/>
              <a:gd name="connsiteY1" fmla="*/ 48788 h 646550"/>
              <a:gd name="connsiteX2" fmla="*/ 36366 w 658801"/>
              <a:gd name="connsiteY2" fmla="*/ 448246 h 646550"/>
              <a:gd name="connsiteX0" fmla="*/ 359212 w 640124"/>
              <a:gd name="connsiteY0" fmla="*/ 670163 h 670163"/>
              <a:gd name="connsiteX1" fmla="*/ 387144 w 640124"/>
              <a:gd name="connsiteY1" fmla="*/ 72401 h 670163"/>
              <a:gd name="connsiteX2" fmla="*/ 17689 w 640124"/>
              <a:gd name="connsiteY2" fmla="*/ 471859 h 670163"/>
              <a:gd name="connsiteX0" fmla="*/ 355352 w 636264"/>
              <a:gd name="connsiteY0" fmla="*/ 690851 h 690851"/>
              <a:gd name="connsiteX1" fmla="*/ 383284 w 636264"/>
              <a:gd name="connsiteY1" fmla="*/ 93089 h 690851"/>
              <a:gd name="connsiteX2" fmla="*/ 13829 w 636264"/>
              <a:gd name="connsiteY2" fmla="*/ 492547 h 690851"/>
              <a:gd name="connsiteX0" fmla="*/ 349320 w 708099"/>
              <a:gd name="connsiteY0" fmla="*/ 681309 h 681309"/>
              <a:gd name="connsiteX1" fmla="*/ 522481 w 708099"/>
              <a:gd name="connsiteY1" fmla="*/ 94304 h 681309"/>
              <a:gd name="connsiteX2" fmla="*/ 7797 w 708099"/>
              <a:gd name="connsiteY2" fmla="*/ 483005 h 681309"/>
              <a:gd name="connsiteX0" fmla="*/ 355114 w 713893"/>
              <a:gd name="connsiteY0" fmla="*/ 620052 h 620052"/>
              <a:gd name="connsiteX1" fmla="*/ 528275 w 713893"/>
              <a:gd name="connsiteY1" fmla="*/ 33047 h 620052"/>
              <a:gd name="connsiteX2" fmla="*/ 13591 w 713893"/>
              <a:gd name="connsiteY2" fmla="*/ 421748 h 620052"/>
              <a:gd name="connsiteX0" fmla="*/ 355114 w 645712"/>
              <a:gd name="connsiteY0" fmla="*/ 620052 h 620052"/>
              <a:gd name="connsiteX1" fmla="*/ 528275 w 645712"/>
              <a:gd name="connsiteY1" fmla="*/ 33047 h 620052"/>
              <a:gd name="connsiteX2" fmla="*/ 13591 w 645712"/>
              <a:gd name="connsiteY2" fmla="*/ 421748 h 620052"/>
              <a:gd name="connsiteX0" fmla="*/ 355114 w 628936"/>
              <a:gd name="connsiteY0" fmla="*/ 620052 h 620052"/>
              <a:gd name="connsiteX1" fmla="*/ 528275 w 628936"/>
              <a:gd name="connsiteY1" fmla="*/ 33047 h 620052"/>
              <a:gd name="connsiteX2" fmla="*/ 13591 w 628936"/>
              <a:gd name="connsiteY2" fmla="*/ 421748 h 620052"/>
              <a:gd name="connsiteX0" fmla="*/ 358468 w 609032"/>
              <a:gd name="connsiteY0" fmla="*/ 620052 h 620052"/>
              <a:gd name="connsiteX1" fmla="*/ 488598 w 609032"/>
              <a:gd name="connsiteY1" fmla="*/ 33047 h 620052"/>
              <a:gd name="connsiteX2" fmla="*/ 16945 w 609032"/>
              <a:gd name="connsiteY2" fmla="*/ 421748 h 620052"/>
              <a:gd name="connsiteX0" fmla="*/ 358468 w 644935"/>
              <a:gd name="connsiteY0" fmla="*/ 620052 h 620052"/>
              <a:gd name="connsiteX1" fmla="*/ 488598 w 644935"/>
              <a:gd name="connsiteY1" fmla="*/ 33047 h 620052"/>
              <a:gd name="connsiteX2" fmla="*/ 16945 w 644935"/>
              <a:gd name="connsiteY2" fmla="*/ 421748 h 620052"/>
              <a:gd name="connsiteX0" fmla="*/ 358468 w 658095"/>
              <a:gd name="connsiteY0" fmla="*/ 620052 h 620052"/>
              <a:gd name="connsiteX1" fmla="*/ 488598 w 658095"/>
              <a:gd name="connsiteY1" fmla="*/ 33047 h 620052"/>
              <a:gd name="connsiteX2" fmla="*/ 16945 w 658095"/>
              <a:gd name="connsiteY2" fmla="*/ 421748 h 620052"/>
              <a:gd name="connsiteX0" fmla="*/ 320279 w 619906"/>
              <a:gd name="connsiteY0" fmla="*/ 619081 h 619081"/>
              <a:gd name="connsiteX1" fmla="*/ 450409 w 619906"/>
              <a:gd name="connsiteY1" fmla="*/ 32076 h 619081"/>
              <a:gd name="connsiteX2" fmla="*/ 21786 w 619906"/>
              <a:gd name="connsiteY2" fmla="*/ 436913 h 619081"/>
              <a:gd name="connsiteX0" fmla="*/ 320279 w 638265"/>
              <a:gd name="connsiteY0" fmla="*/ 619081 h 619081"/>
              <a:gd name="connsiteX1" fmla="*/ 450409 w 638265"/>
              <a:gd name="connsiteY1" fmla="*/ 32076 h 619081"/>
              <a:gd name="connsiteX2" fmla="*/ 21786 w 638265"/>
              <a:gd name="connsiteY2" fmla="*/ 436913 h 619081"/>
              <a:gd name="connsiteX0" fmla="*/ 309972 w 703854"/>
              <a:gd name="connsiteY0" fmla="*/ 451974 h 451974"/>
              <a:gd name="connsiteX1" fmla="*/ 563815 w 703854"/>
              <a:gd name="connsiteY1" fmla="*/ 47849 h 451974"/>
              <a:gd name="connsiteX2" fmla="*/ 11479 w 703854"/>
              <a:gd name="connsiteY2" fmla="*/ 269806 h 451974"/>
              <a:gd name="connsiteX0" fmla="*/ 309972 w 703854"/>
              <a:gd name="connsiteY0" fmla="*/ 645612 h 645612"/>
              <a:gd name="connsiteX1" fmla="*/ 563815 w 703854"/>
              <a:gd name="connsiteY1" fmla="*/ 47849 h 645612"/>
              <a:gd name="connsiteX2" fmla="*/ 11479 w 703854"/>
              <a:gd name="connsiteY2" fmla="*/ 269806 h 645612"/>
              <a:gd name="connsiteX0" fmla="*/ 309717 w 707268"/>
              <a:gd name="connsiteY0" fmla="*/ 674107 h 674107"/>
              <a:gd name="connsiteX1" fmla="*/ 568938 w 707268"/>
              <a:gd name="connsiteY1" fmla="*/ 44071 h 674107"/>
              <a:gd name="connsiteX2" fmla="*/ 11224 w 707268"/>
              <a:gd name="connsiteY2" fmla="*/ 298301 h 674107"/>
              <a:gd name="connsiteX0" fmla="*/ 305573 w 703124"/>
              <a:gd name="connsiteY0" fmla="*/ 691166 h 691166"/>
              <a:gd name="connsiteX1" fmla="*/ 564794 w 703124"/>
              <a:gd name="connsiteY1" fmla="*/ 61130 h 691166"/>
              <a:gd name="connsiteX2" fmla="*/ 7080 w 703124"/>
              <a:gd name="connsiteY2" fmla="*/ 315360 h 691166"/>
              <a:gd name="connsiteX0" fmla="*/ 305573 w 710222"/>
              <a:gd name="connsiteY0" fmla="*/ 691166 h 691166"/>
              <a:gd name="connsiteX1" fmla="*/ 564794 w 710222"/>
              <a:gd name="connsiteY1" fmla="*/ 61130 h 691166"/>
              <a:gd name="connsiteX2" fmla="*/ 7080 w 710222"/>
              <a:gd name="connsiteY2" fmla="*/ 315360 h 691166"/>
              <a:gd name="connsiteX0" fmla="*/ 298493 w 703142"/>
              <a:gd name="connsiteY0" fmla="*/ 689350 h 689350"/>
              <a:gd name="connsiteX1" fmla="*/ 557714 w 703142"/>
              <a:gd name="connsiteY1" fmla="*/ 59314 h 689350"/>
              <a:gd name="connsiteX2" fmla="*/ 0 w 703142"/>
              <a:gd name="connsiteY2" fmla="*/ 313544 h 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42" h="689350">
                <a:moveTo>
                  <a:pt x="298493" y="689350"/>
                </a:moveTo>
                <a:cubicBezTo>
                  <a:pt x="725267" y="647031"/>
                  <a:pt x="819202" y="279651"/>
                  <a:pt x="557714" y="59314"/>
                </a:cubicBezTo>
                <a:cubicBezTo>
                  <a:pt x="238549" y="-135620"/>
                  <a:pt x="109822" y="202986"/>
                  <a:pt x="0" y="313544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97BA0C-FB4E-D8AB-1E3E-09BDF507B4F0}"/>
              </a:ext>
            </a:extLst>
          </p:cNvPr>
          <p:cNvSpPr/>
          <p:nvPr/>
        </p:nvSpPr>
        <p:spPr>
          <a:xfrm>
            <a:off x="9631006" y="2019716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5A8EF9FD-B813-72F4-1013-1F918BCEED4E}"/>
              </a:ext>
            </a:extLst>
          </p:cNvPr>
          <p:cNvSpPr/>
          <p:nvPr/>
        </p:nvSpPr>
        <p:spPr>
          <a:xfrm>
            <a:off x="8925489" y="3139721"/>
            <a:ext cx="703142" cy="689350"/>
          </a:xfrm>
          <a:custGeom>
            <a:avLst/>
            <a:gdLst>
              <a:gd name="connsiteX0" fmla="*/ 363557 w 587787"/>
              <a:gd name="connsiteY0" fmla="*/ 809259 h 809259"/>
              <a:gd name="connsiteX1" fmla="*/ 572878 w 587787"/>
              <a:gd name="connsiteY1" fmla="*/ 5028 h 809259"/>
              <a:gd name="connsiteX2" fmla="*/ 0 w 587787"/>
              <a:gd name="connsiteY2" fmla="*/ 478753 h 809259"/>
              <a:gd name="connsiteX0" fmla="*/ 363557 w 448335"/>
              <a:gd name="connsiteY0" fmla="*/ 852882 h 852882"/>
              <a:gd name="connsiteX1" fmla="*/ 385591 w 448335"/>
              <a:gd name="connsiteY1" fmla="*/ 4584 h 852882"/>
              <a:gd name="connsiteX2" fmla="*/ 0 w 448335"/>
              <a:gd name="connsiteY2" fmla="*/ 522376 h 852882"/>
              <a:gd name="connsiteX0" fmla="*/ 363557 w 576448"/>
              <a:gd name="connsiteY0" fmla="*/ 852882 h 852882"/>
              <a:gd name="connsiteX1" fmla="*/ 385591 w 576448"/>
              <a:gd name="connsiteY1" fmla="*/ 4584 h 852882"/>
              <a:gd name="connsiteX2" fmla="*/ 0 w 576448"/>
              <a:gd name="connsiteY2" fmla="*/ 522376 h 852882"/>
              <a:gd name="connsiteX0" fmla="*/ 363557 w 576448"/>
              <a:gd name="connsiteY0" fmla="*/ 848298 h 848298"/>
              <a:gd name="connsiteX1" fmla="*/ 385591 w 576448"/>
              <a:gd name="connsiteY1" fmla="*/ 0 h 848298"/>
              <a:gd name="connsiteX2" fmla="*/ 0 w 576448"/>
              <a:gd name="connsiteY2" fmla="*/ 517792 h 848298"/>
              <a:gd name="connsiteX0" fmla="*/ 341523 w 569476"/>
              <a:gd name="connsiteY0" fmla="*/ 716096 h 716096"/>
              <a:gd name="connsiteX1" fmla="*/ 385591 w 569476"/>
              <a:gd name="connsiteY1" fmla="*/ 0 h 716096"/>
              <a:gd name="connsiteX2" fmla="*/ 0 w 569476"/>
              <a:gd name="connsiteY2" fmla="*/ 517792 h 716096"/>
              <a:gd name="connsiteX0" fmla="*/ 341523 w 660132"/>
              <a:gd name="connsiteY0" fmla="*/ 716096 h 716096"/>
              <a:gd name="connsiteX1" fmla="*/ 385591 w 660132"/>
              <a:gd name="connsiteY1" fmla="*/ 0 h 716096"/>
              <a:gd name="connsiteX2" fmla="*/ 0 w 660132"/>
              <a:gd name="connsiteY2" fmla="*/ 517792 h 716096"/>
              <a:gd name="connsiteX0" fmla="*/ 341523 w 660132"/>
              <a:gd name="connsiteY0" fmla="*/ 720680 h 720680"/>
              <a:gd name="connsiteX1" fmla="*/ 385591 w 660132"/>
              <a:gd name="connsiteY1" fmla="*/ 4584 h 720680"/>
              <a:gd name="connsiteX2" fmla="*/ 0 w 660132"/>
              <a:gd name="connsiteY2" fmla="*/ 522376 h 720680"/>
              <a:gd name="connsiteX0" fmla="*/ 385769 w 704378"/>
              <a:gd name="connsiteY0" fmla="*/ 720782 h 720782"/>
              <a:gd name="connsiteX1" fmla="*/ 429837 w 704378"/>
              <a:gd name="connsiteY1" fmla="*/ 4686 h 720782"/>
              <a:gd name="connsiteX2" fmla="*/ 44246 w 704378"/>
              <a:gd name="connsiteY2" fmla="*/ 522478 h 720782"/>
              <a:gd name="connsiteX0" fmla="*/ 385769 w 704378"/>
              <a:gd name="connsiteY0" fmla="*/ 641026 h 641026"/>
              <a:gd name="connsiteX1" fmla="*/ 429837 w 704378"/>
              <a:gd name="connsiteY1" fmla="*/ 5612 h 641026"/>
              <a:gd name="connsiteX2" fmla="*/ 44246 w 704378"/>
              <a:gd name="connsiteY2" fmla="*/ 442722 h 641026"/>
              <a:gd name="connsiteX0" fmla="*/ 385769 w 690106"/>
              <a:gd name="connsiteY0" fmla="*/ 641026 h 641026"/>
              <a:gd name="connsiteX1" fmla="*/ 429837 w 690106"/>
              <a:gd name="connsiteY1" fmla="*/ 5612 h 641026"/>
              <a:gd name="connsiteX2" fmla="*/ 44246 w 690106"/>
              <a:gd name="connsiteY2" fmla="*/ 442722 h 641026"/>
              <a:gd name="connsiteX0" fmla="*/ 374160 w 678497"/>
              <a:gd name="connsiteY0" fmla="*/ 681442 h 681442"/>
              <a:gd name="connsiteX1" fmla="*/ 418228 w 678497"/>
              <a:gd name="connsiteY1" fmla="*/ 46028 h 681442"/>
              <a:gd name="connsiteX2" fmla="*/ 32637 w 678497"/>
              <a:gd name="connsiteY2" fmla="*/ 483138 h 681442"/>
              <a:gd name="connsiteX0" fmla="*/ 377889 w 674303"/>
              <a:gd name="connsiteY0" fmla="*/ 646550 h 646550"/>
              <a:gd name="connsiteX1" fmla="*/ 405821 w 674303"/>
              <a:gd name="connsiteY1" fmla="*/ 48788 h 646550"/>
              <a:gd name="connsiteX2" fmla="*/ 36366 w 674303"/>
              <a:gd name="connsiteY2" fmla="*/ 448246 h 646550"/>
              <a:gd name="connsiteX0" fmla="*/ 377889 w 658801"/>
              <a:gd name="connsiteY0" fmla="*/ 646550 h 646550"/>
              <a:gd name="connsiteX1" fmla="*/ 405821 w 658801"/>
              <a:gd name="connsiteY1" fmla="*/ 48788 h 646550"/>
              <a:gd name="connsiteX2" fmla="*/ 36366 w 658801"/>
              <a:gd name="connsiteY2" fmla="*/ 448246 h 646550"/>
              <a:gd name="connsiteX0" fmla="*/ 359212 w 640124"/>
              <a:gd name="connsiteY0" fmla="*/ 670163 h 670163"/>
              <a:gd name="connsiteX1" fmla="*/ 387144 w 640124"/>
              <a:gd name="connsiteY1" fmla="*/ 72401 h 670163"/>
              <a:gd name="connsiteX2" fmla="*/ 17689 w 640124"/>
              <a:gd name="connsiteY2" fmla="*/ 471859 h 670163"/>
              <a:gd name="connsiteX0" fmla="*/ 355352 w 636264"/>
              <a:gd name="connsiteY0" fmla="*/ 690851 h 690851"/>
              <a:gd name="connsiteX1" fmla="*/ 383284 w 636264"/>
              <a:gd name="connsiteY1" fmla="*/ 93089 h 690851"/>
              <a:gd name="connsiteX2" fmla="*/ 13829 w 636264"/>
              <a:gd name="connsiteY2" fmla="*/ 492547 h 690851"/>
              <a:gd name="connsiteX0" fmla="*/ 349320 w 708099"/>
              <a:gd name="connsiteY0" fmla="*/ 681309 h 681309"/>
              <a:gd name="connsiteX1" fmla="*/ 522481 w 708099"/>
              <a:gd name="connsiteY1" fmla="*/ 94304 h 681309"/>
              <a:gd name="connsiteX2" fmla="*/ 7797 w 708099"/>
              <a:gd name="connsiteY2" fmla="*/ 483005 h 681309"/>
              <a:gd name="connsiteX0" fmla="*/ 355114 w 713893"/>
              <a:gd name="connsiteY0" fmla="*/ 620052 h 620052"/>
              <a:gd name="connsiteX1" fmla="*/ 528275 w 713893"/>
              <a:gd name="connsiteY1" fmla="*/ 33047 h 620052"/>
              <a:gd name="connsiteX2" fmla="*/ 13591 w 713893"/>
              <a:gd name="connsiteY2" fmla="*/ 421748 h 620052"/>
              <a:gd name="connsiteX0" fmla="*/ 355114 w 645712"/>
              <a:gd name="connsiteY0" fmla="*/ 620052 h 620052"/>
              <a:gd name="connsiteX1" fmla="*/ 528275 w 645712"/>
              <a:gd name="connsiteY1" fmla="*/ 33047 h 620052"/>
              <a:gd name="connsiteX2" fmla="*/ 13591 w 645712"/>
              <a:gd name="connsiteY2" fmla="*/ 421748 h 620052"/>
              <a:gd name="connsiteX0" fmla="*/ 355114 w 628936"/>
              <a:gd name="connsiteY0" fmla="*/ 620052 h 620052"/>
              <a:gd name="connsiteX1" fmla="*/ 528275 w 628936"/>
              <a:gd name="connsiteY1" fmla="*/ 33047 h 620052"/>
              <a:gd name="connsiteX2" fmla="*/ 13591 w 628936"/>
              <a:gd name="connsiteY2" fmla="*/ 421748 h 620052"/>
              <a:gd name="connsiteX0" fmla="*/ 358468 w 609032"/>
              <a:gd name="connsiteY0" fmla="*/ 620052 h 620052"/>
              <a:gd name="connsiteX1" fmla="*/ 488598 w 609032"/>
              <a:gd name="connsiteY1" fmla="*/ 33047 h 620052"/>
              <a:gd name="connsiteX2" fmla="*/ 16945 w 609032"/>
              <a:gd name="connsiteY2" fmla="*/ 421748 h 620052"/>
              <a:gd name="connsiteX0" fmla="*/ 358468 w 644935"/>
              <a:gd name="connsiteY0" fmla="*/ 620052 h 620052"/>
              <a:gd name="connsiteX1" fmla="*/ 488598 w 644935"/>
              <a:gd name="connsiteY1" fmla="*/ 33047 h 620052"/>
              <a:gd name="connsiteX2" fmla="*/ 16945 w 644935"/>
              <a:gd name="connsiteY2" fmla="*/ 421748 h 620052"/>
              <a:gd name="connsiteX0" fmla="*/ 358468 w 658095"/>
              <a:gd name="connsiteY0" fmla="*/ 620052 h 620052"/>
              <a:gd name="connsiteX1" fmla="*/ 488598 w 658095"/>
              <a:gd name="connsiteY1" fmla="*/ 33047 h 620052"/>
              <a:gd name="connsiteX2" fmla="*/ 16945 w 658095"/>
              <a:gd name="connsiteY2" fmla="*/ 421748 h 620052"/>
              <a:gd name="connsiteX0" fmla="*/ 320279 w 619906"/>
              <a:gd name="connsiteY0" fmla="*/ 619081 h 619081"/>
              <a:gd name="connsiteX1" fmla="*/ 450409 w 619906"/>
              <a:gd name="connsiteY1" fmla="*/ 32076 h 619081"/>
              <a:gd name="connsiteX2" fmla="*/ 21786 w 619906"/>
              <a:gd name="connsiteY2" fmla="*/ 436913 h 619081"/>
              <a:gd name="connsiteX0" fmla="*/ 320279 w 638265"/>
              <a:gd name="connsiteY0" fmla="*/ 619081 h 619081"/>
              <a:gd name="connsiteX1" fmla="*/ 450409 w 638265"/>
              <a:gd name="connsiteY1" fmla="*/ 32076 h 619081"/>
              <a:gd name="connsiteX2" fmla="*/ 21786 w 638265"/>
              <a:gd name="connsiteY2" fmla="*/ 436913 h 619081"/>
              <a:gd name="connsiteX0" fmla="*/ 309972 w 703854"/>
              <a:gd name="connsiteY0" fmla="*/ 451974 h 451974"/>
              <a:gd name="connsiteX1" fmla="*/ 563815 w 703854"/>
              <a:gd name="connsiteY1" fmla="*/ 47849 h 451974"/>
              <a:gd name="connsiteX2" fmla="*/ 11479 w 703854"/>
              <a:gd name="connsiteY2" fmla="*/ 269806 h 451974"/>
              <a:gd name="connsiteX0" fmla="*/ 309972 w 703854"/>
              <a:gd name="connsiteY0" fmla="*/ 645612 h 645612"/>
              <a:gd name="connsiteX1" fmla="*/ 563815 w 703854"/>
              <a:gd name="connsiteY1" fmla="*/ 47849 h 645612"/>
              <a:gd name="connsiteX2" fmla="*/ 11479 w 703854"/>
              <a:gd name="connsiteY2" fmla="*/ 269806 h 645612"/>
              <a:gd name="connsiteX0" fmla="*/ 309717 w 707268"/>
              <a:gd name="connsiteY0" fmla="*/ 674107 h 674107"/>
              <a:gd name="connsiteX1" fmla="*/ 568938 w 707268"/>
              <a:gd name="connsiteY1" fmla="*/ 44071 h 674107"/>
              <a:gd name="connsiteX2" fmla="*/ 11224 w 707268"/>
              <a:gd name="connsiteY2" fmla="*/ 298301 h 674107"/>
              <a:gd name="connsiteX0" fmla="*/ 305573 w 703124"/>
              <a:gd name="connsiteY0" fmla="*/ 691166 h 691166"/>
              <a:gd name="connsiteX1" fmla="*/ 564794 w 703124"/>
              <a:gd name="connsiteY1" fmla="*/ 61130 h 691166"/>
              <a:gd name="connsiteX2" fmla="*/ 7080 w 703124"/>
              <a:gd name="connsiteY2" fmla="*/ 315360 h 691166"/>
              <a:gd name="connsiteX0" fmla="*/ 305573 w 710222"/>
              <a:gd name="connsiteY0" fmla="*/ 691166 h 691166"/>
              <a:gd name="connsiteX1" fmla="*/ 564794 w 710222"/>
              <a:gd name="connsiteY1" fmla="*/ 61130 h 691166"/>
              <a:gd name="connsiteX2" fmla="*/ 7080 w 710222"/>
              <a:gd name="connsiteY2" fmla="*/ 315360 h 691166"/>
              <a:gd name="connsiteX0" fmla="*/ 298493 w 703142"/>
              <a:gd name="connsiteY0" fmla="*/ 689350 h 689350"/>
              <a:gd name="connsiteX1" fmla="*/ 557714 w 703142"/>
              <a:gd name="connsiteY1" fmla="*/ 59314 h 689350"/>
              <a:gd name="connsiteX2" fmla="*/ 0 w 703142"/>
              <a:gd name="connsiteY2" fmla="*/ 313544 h 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42" h="689350">
                <a:moveTo>
                  <a:pt x="298493" y="689350"/>
                </a:moveTo>
                <a:cubicBezTo>
                  <a:pt x="725267" y="647031"/>
                  <a:pt x="819202" y="279651"/>
                  <a:pt x="557714" y="59314"/>
                </a:cubicBezTo>
                <a:cubicBezTo>
                  <a:pt x="238549" y="-135620"/>
                  <a:pt x="109822" y="202986"/>
                  <a:pt x="0" y="313544"/>
                </a:cubicBezTo>
              </a:path>
            </a:pathLst>
          </a:custGeom>
          <a:noFill/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2657343-E984-6046-8F68-8DA7A47B2E8C}"/>
              </a:ext>
            </a:extLst>
          </p:cNvPr>
          <p:cNvSpPr/>
          <p:nvPr/>
        </p:nvSpPr>
        <p:spPr>
          <a:xfrm>
            <a:off x="8609937" y="3483488"/>
            <a:ext cx="616944" cy="6169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287D84A-D48C-17E6-B4BE-B25B59E4123E}"/>
              </a:ext>
            </a:extLst>
          </p:cNvPr>
          <p:cNvCxnSpPr>
            <a:cxnSpLocks/>
          </p:cNvCxnSpPr>
          <p:nvPr/>
        </p:nvCxnSpPr>
        <p:spPr>
          <a:xfrm>
            <a:off x="7865214" y="4440527"/>
            <a:ext cx="577883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6608E7E-533A-EE93-9567-724DF81F2B33}"/>
              </a:ext>
            </a:extLst>
          </p:cNvPr>
          <p:cNvSpPr txBox="1"/>
          <p:nvPr/>
        </p:nvSpPr>
        <p:spPr>
          <a:xfrm>
            <a:off x="7738088" y="214352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26E3B0-8270-EE8B-FB47-E3B673FCE04C}"/>
              </a:ext>
            </a:extLst>
          </p:cNvPr>
          <p:cNvSpPr txBox="1"/>
          <p:nvPr/>
        </p:nvSpPr>
        <p:spPr>
          <a:xfrm>
            <a:off x="8716938" y="360729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69C924-A96D-DB0B-4987-35DA299A31D7}"/>
              </a:ext>
            </a:extLst>
          </p:cNvPr>
          <p:cNvSpPr txBox="1"/>
          <p:nvPr/>
        </p:nvSpPr>
        <p:spPr>
          <a:xfrm>
            <a:off x="9730927" y="214352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55D7F7-2437-BB3A-F8B6-2D2D3753A656}"/>
              </a:ext>
            </a:extLst>
          </p:cNvPr>
          <p:cNvSpPr txBox="1"/>
          <p:nvPr/>
        </p:nvSpPr>
        <p:spPr>
          <a:xfrm>
            <a:off x="8443097" y="4255861"/>
            <a:ext cx="1382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control</a:t>
            </a: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2A7D657E-136F-8F30-146A-0732FFC4292D}"/>
              </a:ext>
            </a:extLst>
          </p:cNvPr>
          <p:cNvSpPr/>
          <p:nvPr/>
        </p:nvSpPr>
        <p:spPr>
          <a:xfrm>
            <a:off x="7896980" y="2667169"/>
            <a:ext cx="638460" cy="1200761"/>
          </a:xfrm>
          <a:custGeom>
            <a:avLst/>
            <a:gdLst>
              <a:gd name="connsiteX0" fmla="*/ 0 w 15527"/>
              <a:gd name="connsiteY0" fmla="*/ 0 h 882127"/>
              <a:gd name="connsiteX1" fmla="*/ 0 w 15527"/>
              <a:gd name="connsiteY1" fmla="*/ 882127 h 882127"/>
              <a:gd name="connsiteX0" fmla="*/ 118334 w 119518"/>
              <a:gd name="connsiteY0" fmla="*/ 0 h 871369"/>
              <a:gd name="connsiteX1" fmla="*/ 0 w 119518"/>
              <a:gd name="connsiteY1" fmla="*/ 871369 h 871369"/>
              <a:gd name="connsiteX0" fmla="*/ 150607 w 151532"/>
              <a:gd name="connsiteY0" fmla="*/ 0 h 903642"/>
              <a:gd name="connsiteX1" fmla="*/ 0 w 151532"/>
              <a:gd name="connsiteY1" fmla="*/ 903642 h 903642"/>
              <a:gd name="connsiteX0" fmla="*/ 0 w 517357"/>
              <a:gd name="connsiteY0" fmla="*/ 0 h 1194098"/>
              <a:gd name="connsiteX1" fmla="*/ 516367 w 517357"/>
              <a:gd name="connsiteY1" fmla="*/ 1194098 h 1194098"/>
              <a:gd name="connsiteX0" fmla="*/ 0 w 516367"/>
              <a:gd name="connsiteY0" fmla="*/ 0 h 1194123"/>
              <a:gd name="connsiteX1" fmla="*/ 516367 w 516367"/>
              <a:gd name="connsiteY1" fmla="*/ 1194098 h 1194123"/>
              <a:gd name="connsiteX0" fmla="*/ 0 w 516367"/>
              <a:gd name="connsiteY0" fmla="*/ 0 h 1194098"/>
              <a:gd name="connsiteX1" fmla="*/ 516367 w 516367"/>
              <a:gd name="connsiteY1" fmla="*/ 1194098 h 1194098"/>
              <a:gd name="connsiteX0" fmla="*/ 0 w 516367"/>
              <a:gd name="connsiteY0" fmla="*/ 0 h 1194098"/>
              <a:gd name="connsiteX1" fmla="*/ 516367 w 516367"/>
              <a:gd name="connsiteY1" fmla="*/ 1194098 h 1194098"/>
              <a:gd name="connsiteX0" fmla="*/ 0 w 534375"/>
              <a:gd name="connsiteY0" fmla="*/ 0 h 1095915"/>
              <a:gd name="connsiteX1" fmla="*/ 534375 w 534375"/>
              <a:gd name="connsiteY1" fmla="*/ 1095915 h 1095915"/>
              <a:gd name="connsiteX0" fmla="*/ 4476 w 538851"/>
              <a:gd name="connsiteY0" fmla="*/ 0 h 1095915"/>
              <a:gd name="connsiteX1" fmla="*/ 538851 w 538851"/>
              <a:gd name="connsiteY1" fmla="*/ 1095915 h 1095915"/>
              <a:gd name="connsiteX0" fmla="*/ 396 w 534771"/>
              <a:gd name="connsiteY0" fmla="*/ 0 h 1095915"/>
              <a:gd name="connsiteX1" fmla="*/ 534771 w 534771"/>
              <a:gd name="connsiteY1" fmla="*/ 1095915 h 1095915"/>
              <a:gd name="connsiteX0" fmla="*/ 0 w 534375"/>
              <a:gd name="connsiteY0" fmla="*/ 0 h 1095915"/>
              <a:gd name="connsiteX1" fmla="*/ 534375 w 534375"/>
              <a:gd name="connsiteY1" fmla="*/ 1095915 h 1095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4375" h="1095915">
                <a:moveTo>
                  <a:pt x="0" y="0"/>
                </a:moveTo>
                <a:cubicBezTo>
                  <a:pt x="22450" y="376390"/>
                  <a:pt x="324602" y="875383"/>
                  <a:pt x="534375" y="1095915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614E97CC-5F25-EC14-F990-90CE49CC3982}"/>
              </a:ext>
            </a:extLst>
          </p:cNvPr>
          <p:cNvSpPr/>
          <p:nvPr/>
        </p:nvSpPr>
        <p:spPr>
          <a:xfrm>
            <a:off x="8285410" y="2337901"/>
            <a:ext cx="1290916" cy="291154"/>
          </a:xfrm>
          <a:custGeom>
            <a:avLst/>
            <a:gdLst>
              <a:gd name="connsiteX0" fmla="*/ 333487 w 333487"/>
              <a:gd name="connsiteY0" fmla="*/ 0 h 914723"/>
              <a:gd name="connsiteX1" fmla="*/ 0 w 333487"/>
              <a:gd name="connsiteY1" fmla="*/ 914400 h 914723"/>
              <a:gd name="connsiteX0" fmla="*/ 311972 w 311972"/>
              <a:gd name="connsiteY0" fmla="*/ 0 h 914723"/>
              <a:gd name="connsiteX1" fmla="*/ 0 w 311972"/>
              <a:gd name="connsiteY1" fmla="*/ 914400 h 914723"/>
              <a:gd name="connsiteX0" fmla="*/ 355002 w 355002"/>
              <a:gd name="connsiteY0" fmla="*/ 0 h 936225"/>
              <a:gd name="connsiteX1" fmla="*/ 0 w 355002"/>
              <a:gd name="connsiteY1" fmla="*/ 935915 h 93622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355002 w 355002"/>
              <a:gd name="connsiteY0" fmla="*/ 0 h 935915"/>
              <a:gd name="connsiteX1" fmla="*/ 0 w 355002"/>
              <a:gd name="connsiteY1" fmla="*/ 935915 h 935915"/>
              <a:gd name="connsiteX0" fmla="*/ 1280159 w 1280159"/>
              <a:gd name="connsiteY0" fmla="*/ 0 h 301214"/>
              <a:gd name="connsiteX1" fmla="*/ 0 w 1280159"/>
              <a:gd name="connsiteY1" fmla="*/ 301214 h 301214"/>
              <a:gd name="connsiteX0" fmla="*/ 1280159 w 1280159"/>
              <a:gd name="connsiteY0" fmla="*/ 0 h 349871"/>
              <a:gd name="connsiteX1" fmla="*/ 0 w 1280159"/>
              <a:gd name="connsiteY1" fmla="*/ 301214 h 349871"/>
              <a:gd name="connsiteX0" fmla="*/ 1290916 w 1290916"/>
              <a:gd name="connsiteY0" fmla="*/ 0 h 263605"/>
              <a:gd name="connsiteX1" fmla="*/ 0 w 1290916"/>
              <a:gd name="connsiteY1" fmla="*/ 150607 h 263605"/>
              <a:gd name="connsiteX0" fmla="*/ 1290916 w 1290916"/>
              <a:gd name="connsiteY0" fmla="*/ 0 h 291154"/>
              <a:gd name="connsiteX1" fmla="*/ 0 w 1290916"/>
              <a:gd name="connsiteY1" fmla="*/ 150607 h 291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90916" h="291154">
                <a:moveTo>
                  <a:pt x="1290916" y="0"/>
                </a:moveTo>
                <a:cubicBezTo>
                  <a:pt x="1030043" y="432099"/>
                  <a:pt x="457199" y="294043"/>
                  <a:pt x="0" y="150607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527E24C9-7723-989F-C582-16090E58F1EC}"/>
              </a:ext>
            </a:extLst>
          </p:cNvPr>
          <p:cNvSpPr/>
          <p:nvPr/>
        </p:nvSpPr>
        <p:spPr>
          <a:xfrm>
            <a:off x="9294737" y="2709066"/>
            <a:ext cx="794459" cy="1295207"/>
          </a:xfrm>
          <a:custGeom>
            <a:avLst/>
            <a:gdLst>
              <a:gd name="connsiteX0" fmla="*/ 0 w 15527"/>
              <a:gd name="connsiteY0" fmla="*/ 0 h 882127"/>
              <a:gd name="connsiteX1" fmla="*/ 0 w 15527"/>
              <a:gd name="connsiteY1" fmla="*/ 882127 h 882127"/>
              <a:gd name="connsiteX0" fmla="*/ 118334 w 119518"/>
              <a:gd name="connsiteY0" fmla="*/ 0 h 871369"/>
              <a:gd name="connsiteX1" fmla="*/ 0 w 119518"/>
              <a:gd name="connsiteY1" fmla="*/ 871369 h 871369"/>
              <a:gd name="connsiteX0" fmla="*/ 150607 w 151532"/>
              <a:gd name="connsiteY0" fmla="*/ 0 h 903642"/>
              <a:gd name="connsiteX1" fmla="*/ 0 w 151532"/>
              <a:gd name="connsiteY1" fmla="*/ 903642 h 903642"/>
              <a:gd name="connsiteX0" fmla="*/ 828339 w 828503"/>
              <a:gd name="connsiteY0" fmla="*/ 0 h 1344705"/>
              <a:gd name="connsiteX1" fmla="*/ 0 w 828503"/>
              <a:gd name="connsiteY1" fmla="*/ 1344705 h 1344705"/>
              <a:gd name="connsiteX0" fmla="*/ 828339 w 866769"/>
              <a:gd name="connsiteY0" fmla="*/ 0 h 1344705"/>
              <a:gd name="connsiteX1" fmla="*/ 0 w 866769"/>
              <a:gd name="connsiteY1" fmla="*/ 1344705 h 1344705"/>
              <a:gd name="connsiteX0" fmla="*/ 828339 w 841080"/>
              <a:gd name="connsiteY0" fmla="*/ 0 h 1344705"/>
              <a:gd name="connsiteX1" fmla="*/ 0 w 841080"/>
              <a:gd name="connsiteY1" fmla="*/ 1344705 h 1344705"/>
              <a:gd name="connsiteX0" fmla="*/ 828339 w 828339"/>
              <a:gd name="connsiteY0" fmla="*/ 0 h 1344705"/>
              <a:gd name="connsiteX1" fmla="*/ 0 w 828339"/>
              <a:gd name="connsiteY1" fmla="*/ 1344705 h 1344705"/>
              <a:gd name="connsiteX0" fmla="*/ 828339 w 828339"/>
              <a:gd name="connsiteY0" fmla="*/ 0 h 1344705"/>
              <a:gd name="connsiteX1" fmla="*/ 0 w 828339"/>
              <a:gd name="connsiteY1" fmla="*/ 1344705 h 1344705"/>
              <a:gd name="connsiteX0" fmla="*/ 828339 w 828339"/>
              <a:gd name="connsiteY0" fmla="*/ 0 h 1345229"/>
              <a:gd name="connsiteX1" fmla="*/ 0 w 828339"/>
              <a:gd name="connsiteY1" fmla="*/ 1344705 h 1345229"/>
              <a:gd name="connsiteX0" fmla="*/ 828339 w 828339"/>
              <a:gd name="connsiteY0" fmla="*/ 0 h 1344705"/>
              <a:gd name="connsiteX1" fmla="*/ 0 w 828339"/>
              <a:gd name="connsiteY1" fmla="*/ 1344705 h 1344705"/>
              <a:gd name="connsiteX0" fmla="*/ 828339 w 828339"/>
              <a:gd name="connsiteY0" fmla="*/ 0 h 1344705"/>
              <a:gd name="connsiteX1" fmla="*/ 0 w 828339"/>
              <a:gd name="connsiteY1" fmla="*/ 1344705 h 1344705"/>
              <a:gd name="connsiteX0" fmla="*/ 828339 w 828339"/>
              <a:gd name="connsiteY0" fmla="*/ 0 h 1344705"/>
              <a:gd name="connsiteX1" fmla="*/ 0 w 828339"/>
              <a:gd name="connsiteY1" fmla="*/ 1344705 h 1344705"/>
              <a:gd name="connsiteX0" fmla="*/ 828339 w 828339"/>
              <a:gd name="connsiteY0" fmla="*/ 0 h 1344705"/>
              <a:gd name="connsiteX1" fmla="*/ 0 w 828339"/>
              <a:gd name="connsiteY1" fmla="*/ 1344705 h 1344705"/>
              <a:gd name="connsiteX0" fmla="*/ 828339 w 828339"/>
              <a:gd name="connsiteY0" fmla="*/ 0 h 1346414"/>
              <a:gd name="connsiteX1" fmla="*/ 0 w 828339"/>
              <a:gd name="connsiteY1" fmla="*/ 1344705 h 1346414"/>
              <a:gd name="connsiteX0" fmla="*/ 828339 w 828339"/>
              <a:gd name="connsiteY0" fmla="*/ 0 h 1344705"/>
              <a:gd name="connsiteX1" fmla="*/ 0 w 828339"/>
              <a:gd name="connsiteY1" fmla="*/ 1344705 h 1344705"/>
              <a:gd name="connsiteX0" fmla="*/ 828339 w 828339"/>
              <a:gd name="connsiteY0" fmla="*/ 0 h 1344705"/>
              <a:gd name="connsiteX1" fmla="*/ 0 w 828339"/>
              <a:gd name="connsiteY1" fmla="*/ 1344705 h 1344705"/>
              <a:gd name="connsiteX0" fmla="*/ 828339 w 828339"/>
              <a:gd name="connsiteY0" fmla="*/ 0 h 1344705"/>
              <a:gd name="connsiteX1" fmla="*/ 0 w 828339"/>
              <a:gd name="connsiteY1" fmla="*/ 1344705 h 1344705"/>
              <a:gd name="connsiteX0" fmla="*/ 828339 w 828339"/>
              <a:gd name="connsiteY0" fmla="*/ 0 h 1344705"/>
              <a:gd name="connsiteX1" fmla="*/ 0 w 828339"/>
              <a:gd name="connsiteY1" fmla="*/ 1344705 h 1344705"/>
              <a:gd name="connsiteX0" fmla="*/ 726912 w 726912"/>
              <a:gd name="connsiteY0" fmla="*/ 0 h 1344705"/>
              <a:gd name="connsiteX1" fmla="*/ 0 w 726912"/>
              <a:gd name="connsiteY1" fmla="*/ 1344705 h 1344705"/>
              <a:gd name="connsiteX0" fmla="*/ 726912 w 749039"/>
              <a:gd name="connsiteY0" fmla="*/ 0 h 1344705"/>
              <a:gd name="connsiteX1" fmla="*/ 0 w 749039"/>
              <a:gd name="connsiteY1" fmla="*/ 1344705 h 1344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9039" h="1344705">
                <a:moveTo>
                  <a:pt x="726912" y="0"/>
                </a:moveTo>
                <a:cubicBezTo>
                  <a:pt x="766482" y="557086"/>
                  <a:pt x="846311" y="1032767"/>
                  <a:pt x="0" y="1344705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2EFC384-CFBA-D2CB-3DB7-C4A96688DB25}"/>
              </a:ext>
            </a:extLst>
          </p:cNvPr>
          <p:cNvCxnSpPr>
            <a:cxnSpLocks/>
          </p:cNvCxnSpPr>
          <p:nvPr/>
        </p:nvCxnSpPr>
        <p:spPr>
          <a:xfrm>
            <a:off x="7759604" y="4781028"/>
            <a:ext cx="663588" cy="0"/>
          </a:xfrm>
          <a:prstGeom prst="straightConnector1">
            <a:avLst/>
          </a:prstGeom>
          <a:ln w="38100">
            <a:solidFill>
              <a:schemeClr val="accent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144E325-A384-A769-A952-DB28E1235559}"/>
              </a:ext>
            </a:extLst>
          </p:cNvPr>
          <p:cNvSpPr txBox="1"/>
          <p:nvPr/>
        </p:nvSpPr>
        <p:spPr>
          <a:xfrm>
            <a:off x="8458226" y="4585604"/>
            <a:ext cx="167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37079460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 1">
            <a:extLst>
              <a:ext uri="{FF2B5EF4-FFF2-40B4-BE49-F238E27FC236}">
                <a16:creationId xmlns:a16="http://schemas.microsoft.com/office/drawing/2014/main" id="{3D998076-A264-0D81-BEF0-8A29EBD061D1}"/>
              </a:ext>
            </a:extLst>
          </p:cNvPr>
          <p:cNvSpPr/>
          <p:nvPr/>
        </p:nvSpPr>
        <p:spPr>
          <a:xfrm>
            <a:off x="152401" y="856650"/>
            <a:ext cx="1665171" cy="1665171"/>
          </a:xfrm>
          <a:prstGeom prst="diamond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3E6A36-5E5E-63E5-235F-3AE5513E6225}"/>
              </a:ext>
            </a:extLst>
          </p:cNvPr>
          <p:cNvSpPr txBox="1"/>
          <p:nvPr/>
        </p:nvSpPr>
        <p:spPr>
          <a:xfrm>
            <a:off x="282341" y="1396847"/>
            <a:ext cx="1405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Do you need to store state?</a:t>
            </a: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964625D1-8120-DF59-9398-68B364B4EC28}"/>
              </a:ext>
            </a:extLst>
          </p:cNvPr>
          <p:cNvSpPr/>
          <p:nvPr/>
        </p:nvSpPr>
        <p:spPr>
          <a:xfrm>
            <a:off x="2249104" y="856650"/>
            <a:ext cx="1665171" cy="1665171"/>
          </a:xfrm>
          <a:prstGeom prst="diamond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86CFF-D0AB-98EE-19B1-FEC7E65F65D2}"/>
              </a:ext>
            </a:extLst>
          </p:cNvPr>
          <p:cNvSpPr txBox="1"/>
          <p:nvPr/>
        </p:nvSpPr>
        <p:spPr>
          <a:xfrm>
            <a:off x="2379044" y="1271719"/>
            <a:ext cx="14052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Are there</a:t>
            </a:r>
          </a:p>
          <a:p>
            <a:pPr algn="ctr"/>
            <a:r>
              <a:rPr lang="en-US" sz="1400" dirty="0"/>
              <a:t>multiple</a:t>
            </a:r>
          </a:p>
          <a:p>
            <a:pPr algn="ctr"/>
            <a:r>
              <a:rPr lang="en-US" sz="1400" dirty="0"/>
              <a:t>writers?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4A8233E4-AD2B-209E-F9C0-E55EB89AE601}"/>
              </a:ext>
            </a:extLst>
          </p:cNvPr>
          <p:cNvSpPr/>
          <p:nvPr/>
        </p:nvSpPr>
        <p:spPr>
          <a:xfrm>
            <a:off x="4345807" y="856650"/>
            <a:ext cx="1665171" cy="1665171"/>
          </a:xfrm>
          <a:prstGeom prst="diamond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D9E731-8A8D-6B6D-DCCF-90BAE85340C3}"/>
              </a:ext>
            </a:extLst>
          </p:cNvPr>
          <p:cNvSpPr txBox="1"/>
          <p:nvPr/>
        </p:nvSpPr>
        <p:spPr>
          <a:xfrm>
            <a:off x="4475747" y="1299302"/>
            <a:ext cx="14052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Can you use </a:t>
            </a:r>
          </a:p>
          <a:p>
            <a:pPr algn="ctr"/>
            <a:r>
              <a:rPr lang="en-US" sz="1400" dirty="0"/>
              <a:t>an always </a:t>
            </a:r>
          </a:p>
          <a:p>
            <a:pPr algn="ctr"/>
            <a:r>
              <a:rPr lang="en-US" sz="1400" dirty="0"/>
              <a:t>online TTP?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199860DE-2C5A-E77F-2A0F-7D068E11C4FE}"/>
              </a:ext>
            </a:extLst>
          </p:cNvPr>
          <p:cNvSpPr/>
          <p:nvPr/>
        </p:nvSpPr>
        <p:spPr>
          <a:xfrm>
            <a:off x="6442510" y="856650"/>
            <a:ext cx="1665171" cy="1665171"/>
          </a:xfrm>
          <a:prstGeom prst="diamond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982F2-D247-0912-8054-B34694D32AA9}"/>
              </a:ext>
            </a:extLst>
          </p:cNvPr>
          <p:cNvSpPr txBox="1"/>
          <p:nvPr/>
        </p:nvSpPr>
        <p:spPr>
          <a:xfrm>
            <a:off x="6572450" y="1262092"/>
            <a:ext cx="14052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Are all </a:t>
            </a:r>
          </a:p>
          <a:p>
            <a:pPr algn="ctr"/>
            <a:r>
              <a:rPr lang="en-US" sz="1400" dirty="0"/>
              <a:t>writers </a:t>
            </a:r>
          </a:p>
          <a:p>
            <a:pPr algn="ctr"/>
            <a:r>
              <a:rPr lang="en-US" sz="1400" dirty="0"/>
              <a:t>known?</a:t>
            </a: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91CCEBF3-9BF2-A6C5-E47C-C5C9576DB532}"/>
              </a:ext>
            </a:extLst>
          </p:cNvPr>
          <p:cNvSpPr/>
          <p:nvPr/>
        </p:nvSpPr>
        <p:spPr>
          <a:xfrm>
            <a:off x="6442510" y="2876355"/>
            <a:ext cx="1665171" cy="1665171"/>
          </a:xfrm>
          <a:prstGeom prst="diamond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83456D-5C7B-8DFB-9C62-DBC51100584B}"/>
              </a:ext>
            </a:extLst>
          </p:cNvPr>
          <p:cNvSpPr txBox="1"/>
          <p:nvPr/>
        </p:nvSpPr>
        <p:spPr>
          <a:xfrm>
            <a:off x="6572450" y="3281797"/>
            <a:ext cx="14052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Are all </a:t>
            </a:r>
          </a:p>
          <a:p>
            <a:pPr algn="ctr"/>
            <a:r>
              <a:rPr lang="en-US" sz="1400" dirty="0"/>
              <a:t>writers </a:t>
            </a:r>
          </a:p>
          <a:p>
            <a:pPr algn="ctr"/>
            <a:r>
              <a:rPr lang="en-US" sz="1400" dirty="0"/>
              <a:t>trusted?</a:t>
            </a: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26FC67DF-D302-5DC4-9BF7-C7736F7E086C}"/>
              </a:ext>
            </a:extLst>
          </p:cNvPr>
          <p:cNvSpPr/>
          <p:nvPr/>
        </p:nvSpPr>
        <p:spPr>
          <a:xfrm>
            <a:off x="8539213" y="2876355"/>
            <a:ext cx="1665171" cy="1665171"/>
          </a:xfrm>
          <a:prstGeom prst="diamond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FDCD45-0343-847A-42B4-B9286254ED36}"/>
              </a:ext>
            </a:extLst>
          </p:cNvPr>
          <p:cNvSpPr txBox="1"/>
          <p:nvPr/>
        </p:nvSpPr>
        <p:spPr>
          <a:xfrm>
            <a:off x="8669153" y="3281797"/>
            <a:ext cx="14052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Is public</a:t>
            </a:r>
          </a:p>
          <a:p>
            <a:pPr algn="ctr"/>
            <a:r>
              <a:rPr lang="en-US" sz="1400" dirty="0"/>
              <a:t>verifiability required?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2FCED69-183E-9D9A-F89E-9EAD025AC198}"/>
              </a:ext>
            </a:extLst>
          </p:cNvPr>
          <p:cNvSpPr/>
          <p:nvPr/>
        </p:nvSpPr>
        <p:spPr>
          <a:xfrm>
            <a:off x="10635916" y="3281791"/>
            <a:ext cx="1278554" cy="893966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F34FC16-236A-3994-5972-23725C0A9E09}"/>
              </a:ext>
            </a:extLst>
          </p:cNvPr>
          <p:cNvSpPr/>
          <p:nvPr/>
        </p:nvSpPr>
        <p:spPr>
          <a:xfrm>
            <a:off x="10635916" y="4666229"/>
            <a:ext cx="1278554" cy="893966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DB76FBC-787C-9640-5CEF-6BD803417315}"/>
              </a:ext>
            </a:extLst>
          </p:cNvPr>
          <p:cNvSpPr/>
          <p:nvPr/>
        </p:nvSpPr>
        <p:spPr>
          <a:xfrm>
            <a:off x="10635916" y="5887032"/>
            <a:ext cx="1278554" cy="893966"/>
          </a:xfrm>
          <a:prstGeom prst="roundRect">
            <a:avLst/>
          </a:prstGeom>
          <a:solidFill>
            <a:srgbClr val="C00000">
              <a:alpha val="25098"/>
            </a:srgbClr>
          </a:solidFill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5834CC6-090B-27A0-FD0D-8760A60AAA74}"/>
              </a:ext>
            </a:extLst>
          </p:cNvPr>
          <p:cNvSpPr/>
          <p:nvPr/>
        </p:nvSpPr>
        <p:spPr>
          <a:xfrm>
            <a:off x="10635916" y="1240231"/>
            <a:ext cx="1278554" cy="893966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679BC9F-5003-D788-4D3B-DA06C099995A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984987" y="491443"/>
            <a:ext cx="0" cy="36520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9D5B078-FC42-81C8-B7F9-3CF5653E8DB7}"/>
              </a:ext>
            </a:extLst>
          </p:cNvPr>
          <p:cNvCxnSpPr>
            <a:cxnSpLocks/>
          </p:cNvCxnSpPr>
          <p:nvPr/>
        </p:nvCxnSpPr>
        <p:spPr>
          <a:xfrm>
            <a:off x="1817573" y="1687214"/>
            <a:ext cx="431531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34CBEA2-D914-8D75-7226-A9BBE1A98352}"/>
              </a:ext>
            </a:extLst>
          </p:cNvPr>
          <p:cNvCxnSpPr>
            <a:cxnSpLocks/>
          </p:cNvCxnSpPr>
          <p:nvPr/>
        </p:nvCxnSpPr>
        <p:spPr>
          <a:xfrm>
            <a:off x="3914276" y="1687214"/>
            <a:ext cx="431531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8D970DC-B759-8BFF-1220-7628C7D6046B}"/>
              </a:ext>
            </a:extLst>
          </p:cNvPr>
          <p:cNvCxnSpPr>
            <a:cxnSpLocks/>
          </p:cNvCxnSpPr>
          <p:nvPr/>
        </p:nvCxnSpPr>
        <p:spPr>
          <a:xfrm>
            <a:off x="6010979" y="1687214"/>
            <a:ext cx="4315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4E12C73-EAB8-EBB2-FE55-64EC7FAA037D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7275094" y="2521821"/>
            <a:ext cx="2" cy="354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D3FA0A6-0360-FF5F-D10A-5844C01D003D}"/>
              </a:ext>
            </a:extLst>
          </p:cNvPr>
          <p:cNvCxnSpPr>
            <a:cxnSpLocks/>
          </p:cNvCxnSpPr>
          <p:nvPr/>
        </p:nvCxnSpPr>
        <p:spPr>
          <a:xfrm>
            <a:off x="8107681" y="3708109"/>
            <a:ext cx="4315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1171F1F-A025-A98E-9910-BDFB0A9EAD3B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8107681" y="1687214"/>
            <a:ext cx="252823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B223C08-D922-7E5E-0C87-B92AD2D828A2}"/>
              </a:ext>
            </a:extLst>
          </p:cNvPr>
          <p:cNvCxnSpPr>
            <a:cxnSpLocks/>
          </p:cNvCxnSpPr>
          <p:nvPr/>
        </p:nvCxnSpPr>
        <p:spPr>
          <a:xfrm>
            <a:off x="10204385" y="3708109"/>
            <a:ext cx="4315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FCDB480-20AD-44A5-E2AB-08CA4BE7A848}"/>
              </a:ext>
            </a:extLst>
          </p:cNvPr>
          <p:cNvCxnSpPr>
            <a:cxnSpLocks/>
          </p:cNvCxnSpPr>
          <p:nvPr/>
        </p:nvCxnSpPr>
        <p:spPr>
          <a:xfrm>
            <a:off x="5165408" y="6334015"/>
            <a:ext cx="547050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2D9CD83-4E4D-2603-1698-BAC784BF83A4}"/>
              </a:ext>
            </a:extLst>
          </p:cNvPr>
          <p:cNvCxnSpPr>
            <a:cxnSpLocks/>
          </p:cNvCxnSpPr>
          <p:nvPr/>
        </p:nvCxnSpPr>
        <p:spPr>
          <a:xfrm>
            <a:off x="9371797" y="5113212"/>
            <a:ext cx="126411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8F14C12-DDB2-7281-A342-F6D2210048CF}"/>
              </a:ext>
            </a:extLst>
          </p:cNvPr>
          <p:cNvCxnSpPr>
            <a:cxnSpLocks/>
          </p:cNvCxnSpPr>
          <p:nvPr/>
        </p:nvCxnSpPr>
        <p:spPr>
          <a:xfrm>
            <a:off x="984985" y="2521821"/>
            <a:ext cx="0" cy="381219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662AB78-ACAF-0132-BFE5-C32F0A75BE8D}"/>
              </a:ext>
            </a:extLst>
          </p:cNvPr>
          <p:cNvCxnSpPr>
            <a:cxnSpLocks/>
          </p:cNvCxnSpPr>
          <p:nvPr/>
        </p:nvCxnSpPr>
        <p:spPr>
          <a:xfrm>
            <a:off x="3081688" y="2521821"/>
            <a:ext cx="0" cy="381219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B20DEF3-3CEA-E8DF-5AA1-0626CB3B8696}"/>
              </a:ext>
            </a:extLst>
          </p:cNvPr>
          <p:cNvCxnSpPr>
            <a:cxnSpLocks/>
          </p:cNvCxnSpPr>
          <p:nvPr/>
        </p:nvCxnSpPr>
        <p:spPr>
          <a:xfrm>
            <a:off x="5178391" y="2521821"/>
            <a:ext cx="0" cy="3812194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25AE9EB-5701-0AE7-85A2-B51C3F40B05E}"/>
              </a:ext>
            </a:extLst>
          </p:cNvPr>
          <p:cNvCxnSpPr>
            <a:cxnSpLocks/>
          </p:cNvCxnSpPr>
          <p:nvPr/>
        </p:nvCxnSpPr>
        <p:spPr>
          <a:xfrm flipH="1">
            <a:off x="7265466" y="4541526"/>
            <a:ext cx="2" cy="17924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E60B216-4B3F-0130-74B4-B1F22A42326E}"/>
              </a:ext>
            </a:extLst>
          </p:cNvPr>
          <p:cNvCxnSpPr>
            <a:cxnSpLocks/>
          </p:cNvCxnSpPr>
          <p:nvPr/>
        </p:nvCxnSpPr>
        <p:spPr>
          <a:xfrm>
            <a:off x="9362174" y="4541526"/>
            <a:ext cx="0" cy="57168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ECF25A0-7C46-7731-1642-813ED87D6922}"/>
              </a:ext>
            </a:extLst>
          </p:cNvPr>
          <p:cNvSpPr txBox="1"/>
          <p:nvPr/>
        </p:nvSpPr>
        <p:spPr>
          <a:xfrm>
            <a:off x="553453" y="2468082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FA7D071-AF4B-31CE-409B-431DBD0CC703}"/>
              </a:ext>
            </a:extLst>
          </p:cNvPr>
          <p:cNvSpPr txBox="1"/>
          <p:nvPr/>
        </p:nvSpPr>
        <p:spPr>
          <a:xfrm>
            <a:off x="2690245" y="2468082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EC950E5-BFE3-D464-A239-17986B89B782}"/>
              </a:ext>
            </a:extLst>
          </p:cNvPr>
          <p:cNvSpPr txBox="1"/>
          <p:nvPr/>
        </p:nvSpPr>
        <p:spPr>
          <a:xfrm>
            <a:off x="4707526" y="2468082"/>
            <a:ext cx="457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yes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7B0ADB3-E756-BEB1-FE2C-BA1A7EDA2C80}"/>
              </a:ext>
            </a:extLst>
          </p:cNvPr>
          <p:cNvSpPr txBox="1"/>
          <p:nvPr/>
        </p:nvSpPr>
        <p:spPr>
          <a:xfrm>
            <a:off x="5940382" y="1294446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1622911-0508-6138-BF41-018BC77EA90D}"/>
              </a:ext>
            </a:extLst>
          </p:cNvPr>
          <p:cNvSpPr txBox="1"/>
          <p:nvPr/>
        </p:nvSpPr>
        <p:spPr>
          <a:xfrm>
            <a:off x="3872226" y="1294446"/>
            <a:ext cx="457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yes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E355449-0B60-7575-5AD4-CB6FA7DB3CF8}"/>
              </a:ext>
            </a:extLst>
          </p:cNvPr>
          <p:cNvSpPr txBox="1"/>
          <p:nvPr/>
        </p:nvSpPr>
        <p:spPr>
          <a:xfrm>
            <a:off x="1775523" y="1294446"/>
            <a:ext cx="457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yes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732DF7E-602A-1371-723C-C7BF447F5559}"/>
              </a:ext>
            </a:extLst>
          </p:cNvPr>
          <p:cNvSpPr txBox="1"/>
          <p:nvPr/>
        </p:nvSpPr>
        <p:spPr>
          <a:xfrm>
            <a:off x="6766684" y="2496261"/>
            <a:ext cx="457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3CF0FB7-E383-D276-1F72-B6077156FB59}"/>
              </a:ext>
            </a:extLst>
          </p:cNvPr>
          <p:cNvSpPr txBox="1"/>
          <p:nvPr/>
        </p:nvSpPr>
        <p:spPr>
          <a:xfrm>
            <a:off x="6804037" y="4510802"/>
            <a:ext cx="457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81C7BEE-09DA-A12F-1481-E5E7C6D6B6FF}"/>
              </a:ext>
            </a:extLst>
          </p:cNvPr>
          <p:cNvSpPr txBox="1"/>
          <p:nvPr/>
        </p:nvSpPr>
        <p:spPr>
          <a:xfrm>
            <a:off x="8037085" y="1294446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EE5F217-CCC7-C846-2276-48C7705837D3}"/>
              </a:ext>
            </a:extLst>
          </p:cNvPr>
          <p:cNvSpPr txBox="1"/>
          <p:nvPr/>
        </p:nvSpPr>
        <p:spPr>
          <a:xfrm>
            <a:off x="8052315" y="3313109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CEAB3CC-FEDD-3AA4-39D4-0BBF032CFA54}"/>
              </a:ext>
            </a:extLst>
          </p:cNvPr>
          <p:cNvSpPr txBox="1"/>
          <p:nvPr/>
        </p:nvSpPr>
        <p:spPr>
          <a:xfrm>
            <a:off x="8945872" y="4505571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6AE289B-F278-A1E5-4157-20EC7D68B5CB}"/>
              </a:ext>
            </a:extLst>
          </p:cNvPr>
          <p:cNvSpPr txBox="1"/>
          <p:nvPr/>
        </p:nvSpPr>
        <p:spPr>
          <a:xfrm>
            <a:off x="10105383" y="3313109"/>
            <a:ext cx="457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EA23AC6-8F15-1B02-23C2-26C64EB51A1B}"/>
              </a:ext>
            </a:extLst>
          </p:cNvPr>
          <p:cNvSpPr txBox="1"/>
          <p:nvPr/>
        </p:nvSpPr>
        <p:spPr>
          <a:xfrm>
            <a:off x="10572548" y="6017401"/>
            <a:ext cx="1405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Don’t use</a:t>
            </a:r>
          </a:p>
          <a:p>
            <a:pPr algn="ctr"/>
            <a:r>
              <a:rPr lang="en-US" sz="1400" dirty="0"/>
              <a:t>Blockchain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D324A4A-C0F8-EAE8-E77B-F1D03DF1E806}"/>
              </a:ext>
            </a:extLst>
          </p:cNvPr>
          <p:cNvSpPr txBox="1"/>
          <p:nvPr/>
        </p:nvSpPr>
        <p:spPr>
          <a:xfrm>
            <a:off x="10582515" y="4688692"/>
            <a:ext cx="14052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Private</a:t>
            </a:r>
          </a:p>
          <a:p>
            <a:pPr algn="ctr"/>
            <a:r>
              <a:rPr lang="en-US" sz="1400" dirty="0"/>
              <a:t>Permissioned</a:t>
            </a:r>
          </a:p>
          <a:p>
            <a:pPr algn="ctr"/>
            <a:r>
              <a:rPr lang="en-US" sz="1400" dirty="0"/>
              <a:t>Blockchain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62840A6-B754-819F-4007-DE0F2C9FDD88}"/>
              </a:ext>
            </a:extLst>
          </p:cNvPr>
          <p:cNvSpPr txBox="1"/>
          <p:nvPr/>
        </p:nvSpPr>
        <p:spPr>
          <a:xfrm>
            <a:off x="10582514" y="3301970"/>
            <a:ext cx="14052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Public</a:t>
            </a:r>
          </a:p>
          <a:p>
            <a:pPr algn="ctr"/>
            <a:r>
              <a:rPr lang="en-US" sz="1400" dirty="0"/>
              <a:t>Permissioned</a:t>
            </a:r>
          </a:p>
          <a:p>
            <a:pPr algn="ctr"/>
            <a:r>
              <a:rPr lang="en-US" sz="1400" dirty="0"/>
              <a:t>Blockchain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AF3EA8B-DE85-9286-EE3A-A1BEEE3E9721}"/>
              </a:ext>
            </a:extLst>
          </p:cNvPr>
          <p:cNvSpPr txBox="1"/>
          <p:nvPr/>
        </p:nvSpPr>
        <p:spPr>
          <a:xfrm>
            <a:off x="10572889" y="1384063"/>
            <a:ext cx="1405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Permissionless</a:t>
            </a:r>
          </a:p>
          <a:p>
            <a:pPr algn="ctr"/>
            <a:r>
              <a:rPr lang="en-US" sz="1400" dirty="0"/>
              <a:t>Blockchain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9D0FD04-E790-98C6-60CA-DFD110EBC970}"/>
              </a:ext>
            </a:extLst>
          </p:cNvPr>
          <p:cNvCxnSpPr>
            <a:cxnSpLocks/>
          </p:cNvCxnSpPr>
          <p:nvPr/>
        </p:nvCxnSpPr>
        <p:spPr>
          <a:xfrm>
            <a:off x="972004" y="6334015"/>
            <a:ext cx="419340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ADDE901-1147-B1AB-87EC-5E36B3880BAB}"/>
              </a:ext>
            </a:extLst>
          </p:cNvPr>
          <p:cNvSpPr txBox="1"/>
          <p:nvPr/>
        </p:nvSpPr>
        <p:spPr>
          <a:xfrm>
            <a:off x="59973" y="162968"/>
            <a:ext cx="2630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Local energy communities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97E7352-A1FE-FEE9-D3A3-DFF071BDF758}"/>
              </a:ext>
            </a:extLst>
          </p:cNvPr>
          <p:cNvSpPr txBox="1"/>
          <p:nvPr/>
        </p:nvSpPr>
        <p:spPr>
          <a:xfrm>
            <a:off x="908806" y="6417510"/>
            <a:ext cx="22706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TTP = Trusted Third party</a:t>
            </a:r>
          </a:p>
        </p:txBody>
      </p:sp>
    </p:spTree>
    <p:extLst>
      <p:ext uri="{BB962C8B-B14F-4D97-AF65-F5344CB8AC3E}">
        <p14:creationId xmlns:p14="http://schemas.microsoft.com/office/powerpoint/2010/main" val="2283744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0796C058-B2A8-D04A-B945-2A68441C1A10}"/>
              </a:ext>
            </a:extLst>
          </p:cNvPr>
          <p:cNvSpPr txBox="1"/>
          <p:nvPr/>
        </p:nvSpPr>
        <p:spPr>
          <a:xfrm>
            <a:off x="441945" y="345835"/>
            <a:ext cx="17688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u="sng" dirty="0"/>
              <a:t>In France:</a:t>
            </a:r>
          </a:p>
          <a:p>
            <a:endParaRPr lang="en-AU" sz="2800" dirty="0"/>
          </a:p>
        </p:txBody>
      </p:sp>
      <p:pic>
        <p:nvPicPr>
          <p:cNvPr id="3" name="Picture 14" descr="Solar cell  premium icon">
            <a:extLst>
              <a:ext uri="{FF2B5EF4-FFF2-40B4-BE49-F238E27FC236}">
                <a16:creationId xmlns:a16="http://schemas.microsoft.com/office/drawing/2014/main" id="{4C1B6922-D382-7340-A6CA-E529EBEEB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320" y="1837100"/>
            <a:ext cx="1088454" cy="108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666F17-44E2-3D49-B926-D5F327A56B61}"/>
              </a:ext>
            </a:extLst>
          </p:cNvPr>
          <p:cNvSpPr txBox="1"/>
          <p:nvPr/>
        </p:nvSpPr>
        <p:spPr>
          <a:xfrm>
            <a:off x="3342388" y="1447585"/>
            <a:ext cx="113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Producers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11F583D7-6D89-D74F-BC3C-B9001395E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131" y="1925233"/>
            <a:ext cx="1088454" cy="108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9D90B2-9468-5B41-8E2C-0BED0BB3B382}"/>
              </a:ext>
            </a:extLst>
          </p:cNvPr>
          <p:cNvSpPr txBox="1"/>
          <p:nvPr/>
        </p:nvSpPr>
        <p:spPr>
          <a:xfrm>
            <a:off x="7944642" y="1523498"/>
            <a:ext cx="1241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Consumers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FC8A3167-15C5-2E40-98B9-2E0A2AE78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434" y="2391754"/>
            <a:ext cx="553985" cy="55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7115278-3275-C242-BF0A-AECA0D7D3C14}"/>
              </a:ext>
            </a:extLst>
          </p:cNvPr>
          <p:cNvSpPr/>
          <p:nvPr/>
        </p:nvSpPr>
        <p:spPr>
          <a:xfrm>
            <a:off x="2584793" y="1299942"/>
            <a:ext cx="7186110" cy="2795247"/>
          </a:xfrm>
          <a:prstGeom prst="round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accent1"/>
              </a:solidFill>
            </a:endParaRPr>
          </a:p>
        </p:txBody>
      </p:sp>
      <p:pic>
        <p:nvPicPr>
          <p:cNvPr id="1026" name="Picture 2" descr="Index of /wp-content/uploads/2019/03/">
            <a:extLst>
              <a:ext uri="{FF2B5EF4-FFF2-40B4-BE49-F238E27FC236}">
                <a16:creationId xmlns:a16="http://schemas.microsoft.com/office/drawing/2014/main" id="{DF8351F0-E770-E940-A21B-66C23C3F8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451" y="3470428"/>
            <a:ext cx="1287519" cy="128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9D441C2-6E3F-B340-9243-147D50E45264}"/>
              </a:ext>
            </a:extLst>
          </p:cNvPr>
          <p:cNvSpPr txBox="1"/>
          <p:nvPr/>
        </p:nvSpPr>
        <p:spPr>
          <a:xfrm>
            <a:off x="5594134" y="2840712"/>
            <a:ext cx="1593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Organizing Legal Entity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9148BC-BC50-8C4A-8E4C-DBD8C049C8A4}"/>
              </a:ext>
            </a:extLst>
          </p:cNvPr>
          <p:cNvSpPr txBox="1"/>
          <p:nvPr/>
        </p:nvSpPr>
        <p:spPr>
          <a:xfrm>
            <a:off x="3307034" y="4649394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Billing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B6DDB5-192B-F441-88CC-9E8E16D29394}"/>
              </a:ext>
            </a:extLst>
          </p:cNvPr>
          <p:cNvSpPr txBox="1"/>
          <p:nvPr/>
        </p:nvSpPr>
        <p:spPr>
          <a:xfrm>
            <a:off x="3296698" y="5191019"/>
            <a:ext cx="1517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4">
                    <a:lumMod val="75000"/>
                  </a:schemeClr>
                </a:solidFill>
              </a:rPr>
              <a:t>Metering 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499370-1FB3-AB4A-9C9E-48E3C1C3697E}"/>
              </a:ext>
            </a:extLst>
          </p:cNvPr>
          <p:cNvSpPr txBox="1"/>
          <p:nvPr/>
        </p:nvSpPr>
        <p:spPr>
          <a:xfrm>
            <a:off x="3305575" y="5745226"/>
            <a:ext cx="1685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6">
                    <a:lumMod val="75000"/>
                  </a:schemeClr>
                </a:solidFill>
              </a:rPr>
              <a:t>Sharing « keys »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611F94-D5EE-E746-B644-227CFA7A68C8}"/>
              </a:ext>
            </a:extLst>
          </p:cNvPr>
          <p:cNvCxnSpPr/>
          <p:nvPr/>
        </p:nvCxnSpPr>
        <p:spPr>
          <a:xfrm>
            <a:off x="2476914" y="4849567"/>
            <a:ext cx="753035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06B79A-FA01-AE4C-A081-B7CC839AFFB2}"/>
              </a:ext>
            </a:extLst>
          </p:cNvPr>
          <p:cNvCxnSpPr/>
          <p:nvPr/>
        </p:nvCxnSpPr>
        <p:spPr>
          <a:xfrm>
            <a:off x="2470542" y="5379735"/>
            <a:ext cx="753035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3647AE3-861C-0B44-BD2C-57A4C2C2C3E2}"/>
              </a:ext>
            </a:extLst>
          </p:cNvPr>
          <p:cNvCxnSpPr/>
          <p:nvPr/>
        </p:nvCxnSpPr>
        <p:spPr>
          <a:xfrm>
            <a:off x="2476912" y="5946726"/>
            <a:ext cx="753035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793E1C3-B0E1-2A41-A035-A67DEF5E0038}"/>
              </a:ext>
            </a:extLst>
          </p:cNvPr>
          <p:cNvSpPr/>
          <p:nvPr/>
        </p:nvSpPr>
        <p:spPr>
          <a:xfrm>
            <a:off x="5258826" y="5496057"/>
            <a:ext cx="1838044" cy="776250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Distribution System Operator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1BD5B4-E857-F14E-82C0-8603609A8337}"/>
              </a:ext>
            </a:extLst>
          </p:cNvPr>
          <p:cNvSpPr/>
          <p:nvPr/>
        </p:nvSpPr>
        <p:spPr>
          <a:xfrm>
            <a:off x="7893817" y="5496057"/>
            <a:ext cx="1584342" cy="776250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Energy </a:t>
            </a:r>
          </a:p>
          <a:p>
            <a:pPr algn="ctr"/>
            <a:r>
              <a:rPr lang="en-AU" b="1" dirty="0">
                <a:solidFill>
                  <a:schemeClr val="tx1"/>
                </a:solidFill>
              </a:rPr>
              <a:t>supplier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2BBEE48-5E11-B44C-823E-F9E2ACCFE269}"/>
              </a:ext>
            </a:extLst>
          </p:cNvPr>
          <p:cNvCxnSpPr>
            <a:cxnSpLocks/>
          </p:cNvCxnSpPr>
          <p:nvPr/>
        </p:nvCxnSpPr>
        <p:spPr>
          <a:xfrm flipV="1">
            <a:off x="8565358" y="3198954"/>
            <a:ext cx="0" cy="21469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D34B62F-B0BC-2C4E-8BF5-7D3DC5040105}"/>
              </a:ext>
            </a:extLst>
          </p:cNvPr>
          <p:cNvCxnSpPr>
            <a:cxnSpLocks/>
          </p:cNvCxnSpPr>
          <p:nvPr/>
        </p:nvCxnSpPr>
        <p:spPr>
          <a:xfrm>
            <a:off x="4616198" y="2472769"/>
            <a:ext cx="3277621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648253A-F30A-BF40-88A2-A8CE23ADB50C}"/>
              </a:ext>
            </a:extLst>
          </p:cNvPr>
          <p:cNvCxnSpPr>
            <a:cxnSpLocks/>
          </p:cNvCxnSpPr>
          <p:nvPr/>
        </p:nvCxnSpPr>
        <p:spPr>
          <a:xfrm>
            <a:off x="3963131" y="3026979"/>
            <a:ext cx="1593346" cy="231889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F047B42-70BF-9046-8B0D-0576B8BE6042}"/>
              </a:ext>
            </a:extLst>
          </p:cNvPr>
          <p:cNvCxnSpPr>
            <a:cxnSpLocks/>
          </p:cNvCxnSpPr>
          <p:nvPr/>
        </p:nvCxnSpPr>
        <p:spPr>
          <a:xfrm flipH="1">
            <a:off x="7046653" y="3163876"/>
            <a:ext cx="1195173" cy="218199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41DE826-0AB1-634C-B69E-EEA5D9BFD853}"/>
              </a:ext>
            </a:extLst>
          </p:cNvPr>
          <p:cNvCxnSpPr>
            <a:cxnSpLocks/>
          </p:cNvCxnSpPr>
          <p:nvPr/>
        </p:nvCxnSpPr>
        <p:spPr>
          <a:xfrm>
            <a:off x="6073393" y="4757947"/>
            <a:ext cx="0" cy="58792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E067DD9-EF5B-C14B-A002-E45C20AD4FE1}"/>
              </a:ext>
            </a:extLst>
          </p:cNvPr>
          <p:cNvCxnSpPr>
            <a:cxnSpLocks/>
          </p:cNvCxnSpPr>
          <p:nvPr/>
        </p:nvCxnSpPr>
        <p:spPr>
          <a:xfrm>
            <a:off x="7187482" y="5884182"/>
            <a:ext cx="666837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47A480-A1AC-944D-9D04-38EC248880AB}"/>
              </a:ext>
            </a:extLst>
          </p:cNvPr>
          <p:cNvCxnSpPr>
            <a:cxnSpLocks/>
          </p:cNvCxnSpPr>
          <p:nvPr/>
        </p:nvCxnSpPr>
        <p:spPr>
          <a:xfrm flipV="1">
            <a:off x="6316599" y="4757945"/>
            <a:ext cx="0" cy="58218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180E5B7-394C-254C-8097-F8DAFB405852}"/>
              </a:ext>
            </a:extLst>
          </p:cNvPr>
          <p:cNvSpPr txBox="1"/>
          <p:nvPr/>
        </p:nvSpPr>
        <p:spPr>
          <a:xfrm>
            <a:off x="5569029" y="1121764"/>
            <a:ext cx="12683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i="1" dirty="0"/>
              <a:t>1 km radius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75B3922-DE03-5A48-B145-FFF842B416DA}"/>
              </a:ext>
            </a:extLst>
          </p:cNvPr>
          <p:cNvCxnSpPr>
            <a:cxnSpLocks/>
          </p:cNvCxnSpPr>
          <p:nvPr/>
        </p:nvCxnSpPr>
        <p:spPr>
          <a:xfrm flipV="1">
            <a:off x="8565358" y="740780"/>
            <a:ext cx="0" cy="750316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27E0143-FED5-8046-9AEB-4D15245436FB}"/>
              </a:ext>
            </a:extLst>
          </p:cNvPr>
          <p:cNvCxnSpPr>
            <a:cxnSpLocks/>
          </p:cNvCxnSpPr>
          <p:nvPr/>
        </p:nvCxnSpPr>
        <p:spPr>
          <a:xfrm>
            <a:off x="7691114" y="740780"/>
            <a:ext cx="1869577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C0833CE-0C7E-C748-A46C-3C36C25FA09A}"/>
              </a:ext>
            </a:extLst>
          </p:cNvPr>
          <p:cNvGrpSpPr/>
          <p:nvPr/>
        </p:nvGrpSpPr>
        <p:grpSpPr>
          <a:xfrm>
            <a:off x="7066080" y="541579"/>
            <a:ext cx="625033" cy="416690"/>
            <a:chOff x="9583838" y="345832"/>
            <a:chExt cx="625033" cy="416690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3911CA0C-DE17-B94A-8BFE-DAE42000258A}"/>
                </a:ext>
              </a:extLst>
            </p:cNvPr>
            <p:cNvSpPr/>
            <p:nvPr/>
          </p:nvSpPr>
          <p:spPr>
            <a:xfrm>
              <a:off x="9583838" y="345833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7D33E6C-BB3F-824E-8B24-E1A69FC86824}"/>
                </a:ext>
              </a:extLst>
            </p:cNvPr>
            <p:cNvSpPr/>
            <p:nvPr/>
          </p:nvSpPr>
          <p:spPr>
            <a:xfrm>
              <a:off x="9792182" y="345832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EF63C62-8583-D74B-AF07-358451384209}"/>
              </a:ext>
            </a:extLst>
          </p:cNvPr>
          <p:cNvCxnSpPr>
            <a:cxnSpLocks/>
            <a:stCxn id="54" idx="6"/>
          </p:cNvCxnSpPr>
          <p:nvPr/>
        </p:nvCxnSpPr>
        <p:spPr>
          <a:xfrm flipV="1">
            <a:off x="5098918" y="749923"/>
            <a:ext cx="1947735" cy="1904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12A6200-A7B4-5542-8D04-1262E09697A4}"/>
              </a:ext>
            </a:extLst>
          </p:cNvPr>
          <p:cNvSpPr txBox="1"/>
          <p:nvPr/>
        </p:nvSpPr>
        <p:spPr>
          <a:xfrm>
            <a:off x="2968013" y="327899"/>
            <a:ext cx="144911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Electrical grid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0202697-B154-E64F-9CE0-65ED1F3D3887}"/>
              </a:ext>
            </a:extLst>
          </p:cNvPr>
          <p:cNvSpPr txBox="1"/>
          <p:nvPr/>
        </p:nvSpPr>
        <p:spPr>
          <a:xfrm>
            <a:off x="9560689" y="509287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…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9D834F9-A825-CE4B-AA15-FB92E5153C12}"/>
              </a:ext>
            </a:extLst>
          </p:cNvPr>
          <p:cNvGrpSpPr/>
          <p:nvPr/>
        </p:nvGrpSpPr>
        <p:grpSpPr>
          <a:xfrm>
            <a:off x="4473885" y="543482"/>
            <a:ext cx="625033" cy="416690"/>
            <a:chOff x="9583838" y="345832"/>
            <a:chExt cx="625033" cy="41669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F2DF701-DD67-EA4E-825E-13A69421B914}"/>
                </a:ext>
              </a:extLst>
            </p:cNvPr>
            <p:cNvSpPr/>
            <p:nvPr/>
          </p:nvSpPr>
          <p:spPr>
            <a:xfrm>
              <a:off x="9583838" y="345833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E7AD4AE0-82A4-8540-8054-2501B238C259}"/>
                </a:ext>
              </a:extLst>
            </p:cNvPr>
            <p:cNvSpPr/>
            <p:nvPr/>
          </p:nvSpPr>
          <p:spPr>
            <a:xfrm>
              <a:off x="9792182" y="345832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B5C7F21-1656-474F-A4BB-793F1BB90874}"/>
              </a:ext>
            </a:extLst>
          </p:cNvPr>
          <p:cNvCxnSpPr>
            <a:cxnSpLocks/>
          </p:cNvCxnSpPr>
          <p:nvPr/>
        </p:nvCxnSpPr>
        <p:spPr>
          <a:xfrm flipV="1">
            <a:off x="6063230" y="345835"/>
            <a:ext cx="0" cy="39494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8542D13-3BA7-C94A-AC5D-7427A7A0A3CA}"/>
              </a:ext>
            </a:extLst>
          </p:cNvPr>
          <p:cNvSpPr txBox="1"/>
          <p:nvPr/>
        </p:nvSpPr>
        <p:spPr>
          <a:xfrm rot="5400000">
            <a:off x="5947468" y="45420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…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03A58BB-351F-EC49-9B6B-F1AFB12AA8C6}"/>
              </a:ext>
            </a:extLst>
          </p:cNvPr>
          <p:cNvCxnSpPr>
            <a:cxnSpLocks/>
          </p:cNvCxnSpPr>
          <p:nvPr/>
        </p:nvCxnSpPr>
        <p:spPr>
          <a:xfrm>
            <a:off x="2970120" y="767869"/>
            <a:ext cx="1524801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F7E267F-F5E3-7147-A796-D161C38B5107}"/>
              </a:ext>
            </a:extLst>
          </p:cNvPr>
          <p:cNvCxnSpPr>
            <a:cxnSpLocks/>
          </p:cNvCxnSpPr>
          <p:nvPr/>
        </p:nvCxnSpPr>
        <p:spPr>
          <a:xfrm flipV="1">
            <a:off x="3874822" y="763292"/>
            <a:ext cx="0" cy="712968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1F3E455-1B8E-014F-A5B0-D995829CE7DA}"/>
              </a:ext>
            </a:extLst>
          </p:cNvPr>
          <p:cNvSpPr txBox="1"/>
          <p:nvPr/>
        </p:nvSpPr>
        <p:spPr>
          <a:xfrm>
            <a:off x="2657211" y="522656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…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9DEA3D-BCFF-BB4D-AA94-DF91E311A68F}"/>
              </a:ext>
            </a:extLst>
          </p:cNvPr>
          <p:cNvSpPr/>
          <p:nvPr/>
        </p:nvSpPr>
        <p:spPr>
          <a:xfrm>
            <a:off x="8506038" y="690603"/>
            <a:ext cx="118643" cy="11864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A32D92E-AB6D-B34C-9744-35AF39F400E1}"/>
              </a:ext>
            </a:extLst>
          </p:cNvPr>
          <p:cNvSpPr/>
          <p:nvPr/>
        </p:nvSpPr>
        <p:spPr>
          <a:xfrm>
            <a:off x="5998585" y="697233"/>
            <a:ext cx="118643" cy="11864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27EED39-9ED3-3E4B-97B6-80BB9063E5C3}"/>
              </a:ext>
            </a:extLst>
          </p:cNvPr>
          <p:cNvSpPr/>
          <p:nvPr/>
        </p:nvSpPr>
        <p:spPr>
          <a:xfrm>
            <a:off x="3820019" y="717416"/>
            <a:ext cx="118643" cy="11864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47486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5593"/>
            <a:ext cx="10515600" cy="2852737"/>
          </a:xfrm>
        </p:spPr>
        <p:txBody>
          <a:bodyPr>
            <a:normAutofit fontScale="90000"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Chapter 4</a:t>
            </a:r>
            <a:br>
              <a:rPr lang="en-AU" dirty="0"/>
            </a:br>
            <a:r>
              <a:rPr lang="en-GB" b="1" dirty="0"/>
              <a:t>How to coordinate </a:t>
            </a:r>
            <a:br>
              <a:rPr lang="en-GB" b="1" dirty="0"/>
            </a:br>
            <a:r>
              <a:rPr lang="en-GB" b="1" dirty="0"/>
              <a:t>self-consumption </a:t>
            </a:r>
            <a:br>
              <a:rPr lang="en-GB" b="1" dirty="0"/>
            </a:br>
            <a:r>
              <a:rPr lang="en-GB" b="1" dirty="0"/>
              <a:t>within communities?</a:t>
            </a:r>
            <a:br>
              <a:rPr lang="en-GB" b="1" dirty="0"/>
            </a:br>
            <a:r>
              <a:rPr lang="en-GB" b="1" dirty="0">
                <a:solidFill>
                  <a:schemeClr val="accent2"/>
                </a:solidFill>
              </a:rPr>
              <a:t>Part II </a:t>
            </a:r>
            <a:endParaRPr lang="en-AU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1548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B0F2583-8067-C78F-8F7A-F8447902A277}"/>
              </a:ext>
            </a:extLst>
          </p:cNvPr>
          <p:cNvCxnSpPr>
            <a:cxnSpLocks/>
          </p:cNvCxnSpPr>
          <p:nvPr/>
        </p:nvCxnSpPr>
        <p:spPr>
          <a:xfrm flipV="1">
            <a:off x="2794225" y="2507810"/>
            <a:ext cx="0" cy="995034"/>
          </a:xfrm>
          <a:prstGeom prst="line">
            <a:avLst/>
          </a:prstGeom>
          <a:ln w="2857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142AC77-DD09-5CCF-A495-70E0C47D69B2}"/>
              </a:ext>
            </a:extLst>
          </p:cNvPr>
          <p:cNvCxnSpPr>
            <a:cxnSpLocks/>
          </p:cNvCxnSpPr>
          <p:nvPr/>
        </p:nvCxnSpPr>
        <p:spPr>
          <a:xfrm>
            <a:off x="2549769" y="3428881"/>
            <a:ext cx="1843876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0A47A11-2183-90A0-D33B-31CC56A437A2}"/>
              </a:ext>
            </a:extLst>
          </p:cNvPr>
          <p:cNvCxnSpPr>
            <a:cxnSpLocks/>
          </p:cNvCxnSpPr>
          <p:nvPr/>
        </p:nvCxnSpPr>
        <p:spPr>
          <a:xfrm flipV="1">
            <a:off x="2794225" y="1565171"/>
            <a:ext cx="0" cy="4943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6AF9EEC-2371-CE82-5893-E4824EF5AEA5}"/>
              </a:ext>
            </a:extLst>
          </p:cNvPr>
          <p:cNvCxnSpPr>
            <a:cxnSpLocks/>
          </p:cNvCxnSpPr>
          <p:nvPr/>
        </p:nvCxnSpPr>
        <p:spPr>
          <a:xfrm flipV="1">
            <a:off x="5993066" y="1565171"/>
            <a:ext cx="0" cy="4854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1D8BDE4-369B-48C2-233F-D8ECC4DCCE5D}"/>
              </a:ext>
            </a:extLst>
          </p:cNvPr>
          <p:cNvCxnSpPr>
            <a:cxnSpLocks/>
          </p:cNvCxnSpPr>
          <p:nvPr/>
        </p:nvCxnSpPr>
        <p:spPr>
          <a:xfrm flipV="1">
            <a:off x="4371743" y="3031435"/>
            <a:ext cx="0" cy="4714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AFEA924-6B9E-2CA4-C64E-5DD8DDE8D1D1}"/>
              </a:ext>
            </a:extLst>
          </p:cNvPr>
          <p:cNvCxnSpPr>
            <a:cxnSpLocks/>
          </p:cNvCxnSpPr>
          <p:nvPr/>
        </p:nvCxnSpPr>
        <p:spPr>
          <a:xfrm flipV="1">
            <a:off x="7611384" y="3022525"/>
            <a:ext cx="0" cy="4714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D303B14-D650-6ECE-1F56-7B545CA78940}"/>
              </a:ext>
            </a:extLst>
          </p:cNvPr>
          <p:cNvCxnSpPr/>
          <p:nvPr/>
        </p:nvCxnSpPr>
        <p:spPr>
          <a:xfrm>
            <a:off x="2549769" y="1985673"/>
            <a:ext cx="50731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C811FF-4734-DBD1-191B-708B6F45AA43}"/>
              </a:ext>
            </a:extLst>
          </p:cNvPr>
          <p:cNvCxnSpPr/>
          <p:nvPr/>
        </p:nvCxnSpPr>
        <p:spPr>
          <a:xfrm>
            <a:off x="2794225" y="1918840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A9EF56A-6DDF-E885-CCA3-127ADE6D18EA}"/>
              </a:ext>
            </a:extLst>
          </p:cNvPr>
          <p:cNvCxnSpPr/>
          <p:nvPr/>
        </p:nvCxnSpPr>
        <p:spPr>
          <a:xfrm>
            <a:off x="3298317" y="1918840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E65F081-409D-8DE8-B272-6E9C983427CE}"/>
              </a:ext>
            </a:extLst>
          </p:cNvPr>
          <p:cNvCxnSpPr/>
          <p:nvPr/>
        </p:nvCxnSpPr>
        <p:spPr>
          <a:xfrm>
            <a:off x="3831717" y="1913554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4584B5F-FC15-5C8F-189B-CC09752073F8}"/>
              </a:ext>
            </a:extLst>
          </p:cNvPr>
          <p:cNvCxnSpPr/>
          <p:nvPr/>
        </p:nvCxnSpPr>
        <p:spPr>
          <a:xfrm>
            <a:off x="4376839" y="1915334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F95BAA6-D7C5-ED18-D566-2BC09B5E4778}"/>
              </a:ext>
            </a:extLst>
          </p:cNvPr>
          <p:cNvCxnSpPr/>
          <p:nvPr/>
        </p:nvCxnSpPr>
        <p:spPr>
          <a:xfrm>
            <a:off x="4933685" y="1915336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6A8F17-0E32-A271-7266-DDA9A726BFF1}"/>
              </a:ext>
            </a:extLst>
          </p:cNvPr>
          <p:cNvCxnSpPr/>
          <p:nvPr/>
        </p:nvCxnSpPr>
        <p:spPr>
          <a:xfrm>
            <a:off x="5488974" y="1915216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303B678-5952-F415-C291-4564C7D927FA}"/>
              </a:ext>
            </a:extLst>
          </p:cNvPr>
          <p:cNvCxnSpPr/>
          <p:nvPr/>
        </p:nvCxnSpPr>
        <p:spPr>
          <a:xfrm>
            <a:off x="5993066" y="1915216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DB1F6EA-B0A3-234A-A92D-0DEB4E45E1D4}"/>
              </a:ext>
            </a:extLst>
          </p:cNvPr>
          <p:cNvCxnSpPr/>
          <p:nvPr/>
        </p:nvCxnSpPr>
        <p:spPr>
          <a:xfrm>
            <a:off x="6526466" y="1909930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F5758B9-E788-7439-2CC9-FE5A8774E402}"/>
              </a:ext>
            </a:extLst>
          </p:cNvPr>
          <p:cNvCxnSpPr/>
          <p:nvPr/>
        </p:nvCxnSpPr>
        <p:spPr>
          <a:xfrm>
            <a:off x="7071588" y="1911710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876375-8ADA-824E-BF1E-ED87630EC122}"/>
              </a:ext>
            </a:extLst>
          </p:cNvPr>
          <p:cNvCxnSpPr>
            <a:cxnSpLocks/>
          </p:cNvCxnSpPr>
          <p:nvPr/>
        </p:nvCxnSpPr>
        <p:spPr>
          <a:xfrm>
            <a:off x="4371743" y="3429000"/>
            <a:ext cx="37912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3ABDC8B-134F-AFA3-F2A9-1D61CAA21C5A}"/>
              </a:ext>
            </a:extLst>
          </p:cNvPr>
          <p:cNvCxnSpPr/>
          <p:nvPr/>
        </p:nvCxnSpPr>
        <p:spPr>
          <a:xfrm>
            <a:off x="3334251" y="3362167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486C216-E88A-1D37-C82A-9BDCD7DE4738}"/>
              </a:ext>
            </a:extLst>
          </p:cNvPr>
          <p:cNvCxnSpPr/>
          <p:nvPr/>
        </p:nvCxnSpPr>
        <p:spPr>
          <a:xfrm>
            <a:off x="3838343" y="3362167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D291FA4-29F3-C2FD-6A1D-EDB7800E29CB}"/>
              </a:ext>
            </a:extLst>
          </p:cNvPr>
          <p:cNvCxnSpPr/>
          <p:nvPr/>
        </p:nvCxnSpPr>
        <p:spPr>
          <a:xfrm>
            <a:off x="4371743" y="3356881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43BF7EF-4A35-B321-DE0C-756953A8E418}"/>
              </a:ext>
            </a:extLst>
          </p:cNvPr>
          <p:cNvCxnSpPr/>
          <p:nvPr/>
        </p:nvCxnSpPr>
        <p:spPr>
          <a:xfrm>
            <a:off x="4916865" y="3358661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C2053B2-3AF7-CF80-B820-ED50BD7D47B2}"/>
              </a:ext>
            </a:extLst>
          </p:cNvPr>
          <p:cNvCxnSpPr/>
          <p:nvPr/>
        </p:nvCxnSpPr>
        <p:spPr>
          <a:xfrm>
            <a:off x="5473711" y="3358663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7F92835-16ED-29CC-8922-E9A00B9E1654}"/>
              </a:ext>
            </a:extLst>
          </p:cNvPr>
          <p:cNvCxnSpPr/>
          <p:nvPr/>
        </p:nvCxnSpPr>
        <p:spPr>
          <a:xfrm>
            <a:off x="6029000" y="3358543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0205FBB-53C7-1830-7F09-2A6A3C9DA012}"/>
              </a:ext>
            </a:extLst>
          </p:cNvPr>
          <p:cNvCxnSpPr/>
          <p:nvPr/>
        </p:nvCxnSpPr>
        <p:spPr>
          <a:xfrm>
            <a:off x="6533092" y="3358543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D46C318-C1BC-F878-08C3-31469BF262EC}"/>
              </a:ext>
            </a:extLst>
          </p:cNvPr>
          <p:cNvCxnSpPr/>
          <p:nvPr/>
        </p:nvCxnSpPr>
        <p:spPr>
          <a:xfrm>
            <a:off x="7066492" y="3353257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613EB05-DC83-C002-8D48-8F1182AF4151}"/>
              </a:ext>
            </a:extLst>
          </p:cNvPr>
          <p:cNvCxnSpPr/>
          <p:nvPr/>
        </p:nvCxnSpPr>
        <p:spPr>
          <a:xfrm>
            <a:off x="7611614" y="3355037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FDF40CB-610B-94B8-A79F-20119F4DDF08}"/>
              </a:ext>
            </a:extLst>
          </p:cNvPr>
          <p:cNvSpPr txBox="1"/>
          <p:nvPr/>
        </p:nvSpPr>
        <p:spPr>
          <a:xfrm>
            <a:off x="2963349" y="1133187"/>
            <a:ext cx="328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Predict &amp; control horizon T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A5B5C33-D0E1-8C81-623B-C2F24409950C}"/>
              </a:ext>
            </a:extLst>
          </p:cNvPr>
          <p:cNvCxnSpPr>
            <a:cxnSpLocks/>
          </p:cNvCxnSpPr>
          <p:nvPr/>
        </p:nvCxnSpPr>
        <p:spPr>
          <a:xfrm>
            <a:off x="2794225" y="1634745"/>
            <a:ext cx="3198841" cy="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775E5DE-D71D-FD6D-0B23-910B417D63B8}"/>
              </a:ext>
            </a:extLst>
          </p:cNvPr>
          <p:cNvCxnSpPr>
            <a:cxnSpLocks/>
          </p:cNvCxnSpPr>
          <p:nvPr/>
        </p:nvCxnSpPr>
        <p:spPr>
          <a:xfrm>
            <a:off x="4393645" y="3144078"/>
            <a:ext cx="3198841" cy="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68BFF27-2C3F-ED09-7F27-807A4CEC8BF9}"/>
              </a:ext>
            </a:extLst>
          </p:cNvPr>
          <p:cNvSpPr txBox="1"/>
          <p:nvPr/>
        </p:nvSpPr>
        <p:spPr>
          <a:xfrm>
            <a:off x="2918084" y="2438291"/>
            <a:ext cx="1545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Time until next update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748C890-F100-1C92-96B2-75AC60197E91}"/>
              </a:ext>
            </a:extLst>
          </p:cNvPr>
          <p:cNvCxnSpPr>
            <a:cxnSpLocks/>
          </p:cNvCxnSpPr>
          <p:nvPr/>
        </p:nvCxnSpPr>
        <p:spPr>
          <a:xfrm>
            <a:off x="2842863" y="3144078"/>
            <a:ext cx="1479601" cy="0"/>
          </a:xfrm>
          <a:prstGeom prst="straightConnector1">
            <a:avLst/>
          </a:prstGeom>
          <a:ln w="28575">
            <a:solidFill>
              <a:schemeClr val="accent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DF90F3B-5745-814A-44E4-3140F8B31013}"/>
              </a:ext>
            </a:extLst>
          </p:cNvPr>
          <p:cNvSpPr txBox="1"/>
          <p:nvPr/>
        </p:nvSpPr>
        <p:spPr>
          <a:xfrm>
            <a:off x="7650323" y="1753998"/>
            <a:ext cx="709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BED5D36-F669-8BCA-E24E-1EE05D29D378}"/>
              </a:ext>
            </a:extLst>
          </p:cNvPr>
          <p:cNvSpPr txBox="1"/>
          <p:nvPr/>
        </p:nvSpPr>
        <p:spPr>
          <a:xfrm>
            <a:off x="8212236" y="3237135"/>
            <a:ext cx="70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18B5D3-7F1A-3553-9E44-2AAA45050A62}"/>
                  </a:ext>
                </a:extLst>
              </p:cNvPr>
              <p:cNvSpPr txBox="1"/>
              <p:nvPr/>
            </p:nvSpPr>
            <p:spPr>
              <a:xfrm>
                <a:off x="1637178" y="3237135"/>
                <a:ext cx="8844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t =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i="1" dirty="0"/>
                  <a:t>k</a:t>
                </a: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18B5D3-7F1A-3553-9E44-2AAA45050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178" y="3237135"/>
                <a:ext cx="884487" cy="369332"/>
              </a:xfrm>
              <a:prstGeom prst="rect">
                <a:avLst/>
              </a:prstGeom>
              <a:blipFill>
                <a:blip r:embed="rId2"/>
                <a:stretch>
                  <a:fillRect l="-7143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>
            <a:extLst>
              <a:ext uri="{FF2B5EF4-FFF2-40B4-BE49-F238E27FC236}">
                <a16:creationId xmlns:a16="http://schemas.microsoft.com/office/drawing/2014/main" id="{89B32C01-0252-8114-5124-D0826C5558C6}"/>
              </a:ext>
            </a:extLst>
          </p:cNvPr>
          <p:cNvSpPr txBox="1"/>
          <p:nvPr/>
        </p:nvSpPr>
        <p:spPr>
          <a:xfrm>
            <a:off x="2668511" y="2050315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F004EDB-525F-9A85-8C52-865DAF3DBA59}"/>
              </a:ext>
            </a:extLst>
          </p:cNvPr>
          <p:cNvCxnSpPr/>
          <p:nvPr/>
        </p:nvCxnSpPr>
        <p:spPr>
          <a:xfrm>
            <a:off x="2794225" y="3347661"/>
            <a:ext cx="0" cy="140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195D27E-EAA1-B338-F6E9-E63041ACDA80}"/>
                  </a:ext>
                </a:extLst>
              </p:cNvPr>
              <p:cNvSpPr txBox="1"/>
              <p:nvPr/>
            </p:nvSpPr>
            <p:spPr>
              <a:xfrm>
                <a:off x="4181004" y="3513757"/>
                <a:ext cx="9554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i="1" dirty="0"/>
                  <a:t>k</a:t>
                </a: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195D27E-EAA1-B338-F6E9-E63041ACD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004" y="3513757"/>
                <a:ext cx="955491" cy="369332"/>
              </a:xfrm>
              <a:prstGeom prst="rect">
                <a:avLst/>
              </a:prstGeom>
              <a:blipFill>
                <a:blip r:embed="rId3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DBEF013-68C8-29A7-B6FD-11290CDD58B0}"/>
                  </a:ext>
                </a:extLst>
              </p:cNvPr>
              <p:cNvSpPr txBox="1"/>
              <p:nvPr/>
            </p:nvSpPr>
            <p:spPr>
              <a:xfrm>
                <a:off x="1637179" y="1795602"/>
                <a:ext cx="8108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t =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FR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DBEF013-68C8-29A7-B6FD-11290CDD5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179" y="1795602"/>
                <a:ext cx="810820" cy="369332"/>
              </a:xfrm>
              <a:prstGeom prst="rect">
                <a:avLst/>
              </a:prstGeom>
              <a:blipFill>
                <a:blip r:embed="rId4"/>
                <a:stretch>
                  <a:fillRect l="-7813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Oval 78">
            <a:extLst>
              <a:ext uri="{FF2B5EF4-FFF2-40B4-BE49-F238E27FC236}">
                <a16:creationId xmlns:a16="http://schemas.microsoft.com/office/drawing/2014/main" id="{3CE222D9-A62D-B748-52AE-8AA770A7E8B3}"/>
              </a:ext>
            </a:extLst>
          </p:cNvPr>
          <p:cNvSpPr/>
          <p:nvPr/>
        </p:nvSpPr>
        <p:spPr>
          <a:xfrm>
            <a:off x="4317916" y="3370706"/>
            <a:ext cx="125008" cy="125008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52632FB-D9DF-C8F7-5720-92D893E1A4DC}"/>
              </a:ext>
            </a:extLst>
          </p:cNvPr>
          <p:cNvSpPr/>
          <p:nvPr/>
        </p:nvSpPr>
        <p:spPr>
          <a:xfrm>
            <a:off x="2731721" y="1934509"/>
            <a:ext cx="125008" cy="125008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840CEA3-29FB-1F87-E68B-5E59809A77F8}"/>
              </a:ext>
            </a:extLst>
          </p:cNvPr>
          <p:cNvSpPr txBox="1"/>
          <p:nvPr/>
        </p:nvSpPr>
        <p:spPr>
          <a:xfrm>
            <a:off x="5855025" y="2022817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0F3BA73-4649-CA21-38BC-C26E9D00BD4D}"/>
                  </a:ext>
                </a:extLst>
              </p:cNvPr>
              <p:cNvSpPr txBox="1"/>
              <p:nvPr/>
            </p:nvSpPr>
            <p:spPr>
              <a:xfrm>
                <a:off x="7230400" y="3502844"/>
                <a:ext cx="9554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i="1" dirty="0"/>
                  <a:t>k </a:t>
                </a:r>
                <a:r>
                  <a:rPr lang="en-US" dirty="0"/>
                  <a:t>+ </a:t>
                </a:r>
                <a:r>
                  <a:rPr lang="en-US" b="1" dirty="0"/>
                  <a:t>T</a:t>
                </a: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0F3BA73-4649-CA21-38BC-C26E9D00B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0400" y="3502844"/>
                <a:ext cx="955487" cy="369332"/>
              </a:xfrm>
              <a:prstGeom prst="rect">
                <a:avLst/>
              </a:prstGeom>
              <a:blipFill>
                <a:blip r:embed="rId5"/>
                <a:stretch>
                  <a:fillRect t="-10345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9548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BE3829-85D5-1A48-484C-0A223A5ADDE7}"/>
              </a:ext>
            </a:extLst>
          </p:cNvPr>
          <p:cNvSpPr/>
          <p:nvPr/>
        </p:nvSpPr>
        <p:spPr>
          <a:xfrm>
            <a:off x="2356337" y="958363"/>
            <a:ext cx="4730263" cy="2180491"/>
          </a:xfrm>
          <a:prstGeom prst="rect">
            <a:avLst/>
          </a:prstGeom>
          <a:solidFill>
            <a:srgbClr val="4472C4">
              <a:alpha val="9804"/>
            </a:srgbClr>
          </a:solidFill>
          <a:ln w="19050">
            <a:solidFill>
              <a:srgbClr val="2F528F">
                <a:alpha val="7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7A204C1A-0432-B7B9-705D-22407B7B7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367" y="1248507"/>
            <a:ext cx="903867" cy="90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 descr="Compteur électrique - Icônes la technologie gratuites">
            <a:extLst>
              <a:ext uri="{FF2B5EF4-FFF2-40B4-BE49-F238E27FC236}">
                <a16:creationId xmlns:a16="http://schemas.microsoft.com/office/drawing/2014/main" id="{B6F15223-FDF1-E90F-231B-14A2566D2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513" y="2801220"/>
            <a:ext cx="903867" cy="90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4" descr="Solar cell  premium icon">
            <a:extLst>
              <a:ext uri="{FF2B5EF4-FFF2-40B4-BE49-F238E27FC236}">
                <a16:creationId xmlns:a16="http://schemas.microsoft.com/office/drawing/2014/main" id="{D3353BF2-431C-4D15-6EB8-253FEB0A4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366" y="1153099"/>
            <a:ext cx="999275" cy="99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4F5A327-9838-B061-1DBB-D416DAC1E077}"/>
              </a:ext>
            </a:extLst>
          </p:cNvPr>
          <p:cNvCxnSpPr>
            <a:cxnSpLocks/>
          </p:cNvCxnSpPr>
          <p:nvPr/>
        </p:nvCxnSpPr>
        <p:spPr>
          <a:xfrm>
            <a:off x="3349869" y="2479431"/>
            <a:ext cx="2526147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291418-6165-577A-5FC4-76C2213B9832}"/>
              </a:ext>
            </a:extLst>
          </p:cNvPr>
          <p:cNvCxnSpPr>
            <a:cxnSpLocks/>
          </p:cNvCxnSpPr>
          <p:nvPr/>
        </p:nvCxnSpPr>
        <p:spPr>
          <a:xfrm>
            <a:off x="3349869" y="2152374"/>
            <a:ext cx="0" cy="32705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F476FA-29D3-9AFD-A3E4-D126CFD3FA6B}"/>
              </a:ext>
            </a:extLst>
          </p:cNvPr>
          <p:cNvCxnSpPr>
            <a:cxnSpLocks/>
          </p:cNvCxnSpPr>
          <p:nvPr/>
        </p:nvCxnSpPr>
        <p:spPr>
          <a:xfrm>
            <a:off x="4994031" y="2152374"/>
            <a:ext cx="0" cy="32705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8A8762-443C-FD50-CDEC-B4FFAC25EA68}"/>
              </a:ext>
            </a:extLst>
          </p:cNvPr>
          <p:cNvCxnSpPr>
            <a:cxnSpLocks/>
          </p:cNvCxnSpPr>
          <p:nvPr/>
        </p:nvCxnSpPr>
        <p:spPr>
          <a:xfrm>
            <a:off x="4126523" y="2479431"/>
            <a:ext cx="0" cy="32705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ar battery - Free electronics icons">
            <a:extLst>
              <a:ext uri="{FF2B5EF4-FFF2-40B4-BE49-F238E27FC236}">
                <a16:creationId xmlns:a16="http://schemas.microsoft.com/office/drawing/2014/main" id="{96403A2E-8DB3-07BC-FFC5-65A700F0A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016" y="1947770"/>
            <a:ext cx="853450" cy="85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1EB3286-8DFA-D85D-3DBC-14591B7979EA}"/>
              </a:ext>
            </a:extLst>
          </p:cNvPr>
          <p:cNvSpPr txBox="1"/>
          <p:nvPr/>
        </p:nvSpPr>
        <p:spPr>
          <a:xfrm>
            <a:off x="2338756" y="602213"/>
            <a:ext cx="1751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Member </a:t>
            </a:r>
            <a:r>
              <a:rPr lang="en-US" i="1" dirty="0">
                <a:solidFill>
                  <a:schemeClr val="accent1"/>
                </a:solidFill>
              </a:rPr>
              <a:t>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DE273B-B002-E265-6349-129D1CF135F1}"/>
              </a:ext>
            </a:extLst>
          </p:cNvPr>
          <p:cNvSpPr/>
          <p:nvPr/>
        </p:nvSpPr>
        <p:spPr>
          <a:xfrm>
            <a:off x="2356337" y="4123592"/>
            <a:ext cx="5811717" cy="67700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layer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574F1D3-5305-F945-4980-9D2C3C031CFB}"/>
              </a:ext>
            </a:extLst>
          </p:cNvPr>
          <p:cNvCxnSpPr>
            <a:cxnSpLocks/>
          </p:cNvCxnSpPr>
          <p:nvPr/>
        </p:nvCxnSpPr>
        <p:spPr>
          <a:xfrm>
            <a:off x="6277707" y="2801220"/>
            <a:ext cx="0" cy="13223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5FB9AD1-B3A0-3607-0BA9-FA77A7ED7BF2}"/>
              </a:ext>
            </a:extLst>
          </p:cNvPr>
          <p:cNvCxnSpPr>
            <a:cxnSpLocks/>
          </p:cNvCxnSpPr>
          <p:nvPr/>
        </p:nvCxnSpPr>
        <p:spPr>
          <a:xfrm>
            <a:off x="4152900" y="3705087"/>
            <a:ext cx="0" cy="4185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8C0EFC0-E979-D031-3BFC-81E791E6FA05}"/>
              </a:ext>
            </a:extLst>
          </p:cNvPr>
          <p:cNvSpPr/>
          <p:nvPr/>
        </p:nvSpPr>
        <p:spPr>
          <a:xfrm>
            <a:off x="2356336" y="5270989"/>
            <a:ext cx="2479431" cy="677008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Forecast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BEB99A-F446-23D1-C832-36AC214BE963}"/>
              </a:ext>
            </a:extLst>
          </p:cNvPr>
          <p:cNvSpPr/>
          <p:nvPr/>
        </p:nvSpPr>
        <p:spPr>
          <a:xfrm>
            <a:off x="5688623" y="5271048"/>
            <a:ext cx="2479431" cy="677008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Optimal scheduling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E07607F-1619-4D73-3B4E-B822062C6F49}"/>
              </a:ext>
            </a:extLst>
          </p:cNvPr>
          <p:cNvCxnSpPr>
            <a:cxnSpLocks/>
          </p:cNvCxnSpPr>
          <p:nvPr/>
        </p:nvCxnSpPr>
        <p:spPr>
          <a:xfrm>
            <a:off x="3146123" y="4800600"/>
            <a:ext cx="0" cy="4703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E8665E4-5323-A689-3679-22DD3CD3EA78}"/>
              </a:ext>
            </a:extLst>
          </p:cNvPr>
          <p:cNvCxnSpPr>
            <a:cxnSpLocks/>
          </p:cNvCxnSpPr>
          <p:nvPr/>
        </p:nvCxnSpPr>
        <p:spPr>
          <a:xfrm flipV="1">
            <a:off x="4063453" y="4800600"/>
            <a:ext cx="0" cy="4703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575222B-ED1A-EB03-9470-510E33A074A6}"/>
              </a:ext>
            </a:extLst>
          </p:cNvPr>
          <p:cNvCxnSpPr>
            <a:cxnSpLocks/>
          </p:cNvCxnSpPr>
          <p:nvPr/>
        </p:nvCxnSpPr>
        <p:spPr>
          <a:xfrm>
            <a:off x="6314285" y="4800600"/>
            <a:ext cx="0" cy="4703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C3A67A1-1BD5-37C7-25BA-4D3407B6E31C}"/>
              </a:ext>
            </a:extLst>
          </p:cNvPr>
          <p:cNvCxnSpPr>
            <a:cxnSpLocks/>
          </p:cNvCxnSpPr>
          <p:nvPr/>
        </p:nvCxnSpPr>
        <p:spPr>
          <a:xfrm flipV="1">
            <a:off x="7231615" y="4800600"/>
            <a:ext cx="0" cy="4703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E610872-BDC7-842C-E04C-A7A754EB579D}"/>
              </a:ext>
            </a:extLst>
          </p:cNvPr>
          <p:cNvCxnSpPr>
            <a:cxnSpLocks/>
          </p:cNvCxnSpPr>
          <p:nvPr/>
        </p:nvCxnSpPr>
        <p:spPr>
          <a:xfrm flipV="1">
            <a:off x="7718123" y="2479431"/>
            <a:ext cx="0" cy="164416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26AE750-E1FD-5CA3-B347-AB1A04D8D341}"/>
              </a:ext>
            </a:extLst>
          </p:cNvPr>
          <p:cNvCxnSpPr>
            <a:cxnSpLocks/>
          </p:cNvCxnSpPr>
          <p:nvPr/>
        </p:nvCxnSpPr>
        <p:spPr>
          <a:xfrm flipH="1">
            <a:off x="6677700" y="2482957"/>
            <a:ext cx="10580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8D9C033-AAB5-52C9-1ECC-76C9A562E6CB}"/>
              </a:ext>
            </a:extLst>
          </p:cNvPr>
          <p:cNvCxnSpPr>
            <a:cxnSpLocks/>
          </p:cNvCxnSpPr>
          <p:nvPr/>
        </p:nvCxnSpPr>
        <p:spPr>
          <a:xfrm>
            <a:off x="2356336" y="402111"/>
            <a:ext cx="6228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6615368-3F0A-8DE3-D446-E33C4463AF47}"/>
              </a:ext>
            </a:extLst>
          </p:cNvPr>
          <p:cNvSpPr txBox="1"/>
          <p:nvPr/>
        </p:nvSpPr>
        <p:spPr>
          <a:xfrm>
            <a:off x="3005446" y="212962"/>
            <a:ext cx="2911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Communication channel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7077B45-2AAF-5572-7A5B-00CFBAA6CDD9}"/>
              </a:ext>
            </a:extLst>
          </p:cNvPr>
          <p:cNvSpPr txBox="1"/>
          <p:nvPr/>
        </p:nvSpPr>
        <p:spPr>
          <a:xfrm>
            <a:off x="7076707" y="1772125"/>
            <a:ext cx="1432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Suggested schedule</a:t>
            </a:r>
            <a:r>
              <a:rPr lang="en-US" i="1" baseline="-25000" dirty="0"/>
              <a:t>i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4925BD0-D8E9-611D-B7D0-AD9724898BB0}"/>
              </a:ext>
            </a:extLst>
          </p:cNvPr>
          <p:cNvSpPr txBox="1"/>
          <p:nvPr/>
        </p:nvSpPr>
        <p:spPr>
          <a:xfrm>
            <a:off x="6267574" y="3138757"/>
            <a:ext cx="1432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</a:t>
            </a:r>
          </a:p>
          <a:p>
            <a:r>
              <a:rPr lang="en-US" dirty="0"/>
              <a:t>state and limits</a:t>
            </a:r>
            <a:r>
              <a:rPr lang="en-US" i="1" baseline="-25000" dirty="0"/>
              <a:t>i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B7D44BB-184D-FA78-A53A-2775190644DF}"/>
              </a:ext>
            </a:extLst>
          </p:cNvPr>
          <p:cNvSpPr txBox="1"/>
          <p:nvPr/>
        </p:nvSpPr>
        <p:spPr>
          <a:xfrm>
            <a:off x="2977502" y="3672844"/>
            <a:ext cx="119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Netload</a:t>
            </a:r>
            <a:r>
              <a:rPr lang="en-US" i="1" baseline="-25000" dirty="0"/>
              <a:t>n</a:t>
            </a:r>
            <a:endParaRPr lang="en-US" i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E177BC0-96D3-C4DB-04A9-9FF7D46EB503}"/>
              </a:ext>
            </a:extLst>
          </p:cNvPr>
          <p:cNvSpPr txBox="1"/>
          <p:nvPr/>
        </p:nvSpPr>
        <p:spPr>
          <a:xfrm>
            <a:off x="5916910" y="1579732"/>
            <a:ext cx="1046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Asset </a:t>
            </a:r>
            <a:r>
              <a:rPr lang="en-US" i="1" dirty="0">
                <a:solidFill>
                  <a:schemeClr val="accent1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4026993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18F12A21-0CA4-8519-B4BD-7F3D320EE8C3}"/>
              </a:ext>
            </a:extLst>
          </p:cNvPr>
          <p:cNvGrpSpPr/>
          <p:nvPr/>
        </p:nvGrpSpPr>
        <p:grpSpPr>
          <a:xfrm>
            <a:off x="2653723" y="1431637"/>
            <a:ext cx="6286500" cy="3619500"/>
            <a:chOff x="2653723" y="1431637"/>
            <a:chExt cx="6286500" cy="36195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03249D05-EC11-9499-844E-BF45CB8E8705}"/>
                </a:ext>
              </a:extLst>
            </p:cNvPr>
            <p:cNvGrpSpPr/>
            <p:nvPr/>
          </p:nvGrpSpPr>
          <p:grpSpPr>
            <a:xfrm>
              <a:off x="3785293" y="1431637"/>
              <a:ext cx="5029200" cy="3619500"/>
              <a:chOff x="3785293" y="1431637"/>
              <a:chExt cx="5029200" cy="36195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D05A75AB-2EEB-6BCD-4693-1AA086C28D4E}"/>
                  </a:ext>
                </a:extLst>
              </p:cNvPr>
              <p:cNvSpPr/>
              <p:nvPr/>
            </p:nvSpPr>
            <p:spPr>
              <a:xfrm>
                <a:off x="3785293" y="1431637"/>
                <a:ext cx="9525" cy="3619500"/>
              </a:xfrm>
              <a:custGeom>
                <a:avLst/>
                <a:gdLst>
                  <a:gd name="connsiteX0" fmla="*/ 209 w 9525"/>
                  <a:gd name="connsiteY0" fmla="*/ 0 h 3619500"/>
                  <a:gd name="connsiteX1" fmla="*/ 209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209" y="0"/>
                    </a:moveTo>
                    <a:lnTo>
                      <a:pt x="209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34C4E0DB-54F2-13D5-E6E8-375E72C32C3B}"/>
                  </a:ext>
                </a:extLst>
              </p:cNvPr>
              <p:cNvSpPr/>
              <p:nvPr/>
            </p:nvSpPr>
            <p:spPr>
              <a:xfrm>
                <a:off x="5042593" y="1431637"/>
                <a:ext cx="9525" cy="3619500"/>
              </a:xfrm>
              <a:custGeom>
                <a:avLst/>
                <a:gdLst>
                  <a:gd name="connsiteX0" fmla="*/ 341 w 9525"/>
                  <a:gd name="connsiteY0" fmla="*/ 0 h 3619500"/>
                  <a:gd name="connsiteX1" fmla="*/ 341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341" y="0"/>
                    </a:moveTo>
                    <a:lnTo>
                      <a:pt x="341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D1BDF9F4-05EE-9AB6-C784-9974A6B19132}"/>
                  </a:ext>
                </a:extLst>
              </p:cNvPr>
              <p:cNvSpPr/>
              <p:nvPr/>
            </p:nvSpPr>
            <p:spPr>
              <a:xfrm>
                <a:off x="6299893" y="1431637"/>
                <a:ext cx="9525" cy="3619500"/>
              </a:xfrm>
              <a:custGeom>
                <a:avLst/>
                <a:gdLst>
                  <a:gd name="connsiteX0" fmla="*/ 473 w 9525"/>
                  <a:gd name="connsiteY0" fmla="*/ 0 h 3619500"/>
                  <a:gd name="connsiteX1" fmla="*/ 473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473" y="0"/>
                    </a:moveTo>
                    <a:lnTo>
                      <a:pt x="473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16FC2CF1-A137-BC5C-EB55-E3D85074DA11}"/>
                  </a:ext>
                </a:extLst>
              </p:cNvPr>
              <p:cNvSpPr/>
              <p:nvPr/>
            </p:nvSpPr>
            <p:spPr>
              <a:xfrm>
                <a:off x="7557193" y="1431637"/>
                <a:ext cx="9525" cy="3619500"/>
              </a:xfrm>
              <a:custGeom>
                <a:avLst/>
                <a:gdLst>
                  <a:gd name="connsiteX0" fmla="*/ 605 w 9525"/>
                  <a:gd name="connsiteY0" fmla="*/ 0 h 3619500"/>
                  <a:gd name="connsiteX1" fmla="*/ 605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605" y="0"/>
                    </a:moveTo>
                    <a:lnTo>
                      <a:pt x="605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F50FA7F9-761F-397B-AB07-5707C5B46EF9}"/>
                  </a:ext>
                </a:extLst>
              </p:cNvPr>
              <p:cNvSpPr/>
              <p:nvPr/>
            </p:nvSpPr>
            <p:spPr>
              <a:xfrm>
                <a:off x="8814493" y="1431637"/>
                <a:ext cx="9525" cy="3619500"/>
              </a:xfrm>
              <a:custGeom>
                <a:avLst/>
                <a:gdLst>
                  <a:gd name="connsiteX0" fmla="*/ 737 w 9525"/>
                  <a:gd name="connsiteY0" fmla="*/ 0 h 3619500"/>
                  <a:gd name="connsiteX1" fmla="*/ 737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737" y="0"/>
                    </a:moveTo>
                    <a:lnTo>
                      <a:pt x="737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</p:grpSp>
        <p:grpSp>
          <p:nvGrpSpPr>
            <p:cNvPr id="14" name="Graphic 2">
              <a:extLst>
                <a:ext uri="{FF2B5EF4-FFF2-40B4-BE49-F238E27FC236}">
                  <a16:creationId xmlns:a16="http://schemas.microsoft.com/office/drawing/2014/main" id="{FC51B956-57AC-EAC1-5D45-CFFE50CBA165}"/>
                </a:ext>
              </a:extLst>
            </p:cNvPr>
            <p:cNvGrpSpPr/>
            <p:nvPr/>
          </p:nvGrpSpPr>
          <p:grpSpPr>
            <a:xfrm>
              <a:off x="2653723" y="1570892"/>
              <a:ext cx="6286500" cy="2784157"/>
              <a:chOff x="2653723" y="1570892"/>
              <a:chExt cx="6286500" cy="2784157"/>
            </a:xfrm>
            <a:solidFill>
              <a:srgbClr val="000000"/>
            </a:solidFill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234BD073-5948-BC0D-855C-238777D31DBA}"/>
                  </a:ext>
                </a:extLst>
              </p:cNvPr>
              <p:cNvSpPr/>
              <p:nvPr/>
            </p:nvSpPr>
            <p:spPr>
              <a:xfrm>
                <a:off x="2653723" y="4355050"/>
                <a:ext cx="6286500" cy="9525"/>
              </a:xfrm>
              <a:custGeom>
                <a:avLst/>
                <a:gdLst>
                  <a:gd name="connsiteX0" fmla="*/ 0 w 6286500"/>
                  <a:gd name="connsiteY0" fmla="*/ 357 h 9525"/>
                  <a:gd name="connsiteX1" fmla="*/ 6286500 w 6286500"/>
                  <a:gd name="connsiteY1" fmla="*/ 35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286500" h="9525">
                    <a:moveTo>
                      <a:pt x="0" y="357"/>
                    </a:moveTo>
                    <a:lnTo>
                      <a:pt x="6286500" y="35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EA1339BE-1AB6-C7A7-ABA5-98ACBF2B0D2B}"/>
                  </a:ext>
                </a:extLst>
              </p:cNvPr>
              <p:cNvSpPr/>
              <p:nvPr/>
            </p:nvSpPr>
            <p:spPr>
              <a:xfrm>
                <a:off x="2653723" y="3659058"/>
                <a:ext cx="6286500" cy="9525"/>
              </a:xfrm>
              <a:custGeom>
                <a:avLst/>
                <a:gdLst>
                  <a:gd name="connsiteX0" fmla="*/ 0 w 6286500"/>
                  <a:gd name="connsiteY0" fmla="*/ 284 h 9525"/>
                  <a:gd name="connsiteX1" fmla="*/ 6286500 w 6286500"/>
                  <a:gd name="connsiteY1" fmla="*/ 28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286500" h="9525">
                    <a:moveTo>
                      <a:pt x="0" y="284"/>
                    </a:moveTo>
                    <a:lnTo>
                      <a:pt x="6286500" y="28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80BEE26E-713A-ABA2-B793-FB6702A1923F}"/>
                  </a:ext>
                </a:extLst>
              </p:cNvPr>
              <p:cNvSpPr/>
              <p:nvPr/>
            </p:nvSpPr>
            <p:spPr>
              <a:xfrm>
                <a:off x="2653723" y="2962971"/>
                <a:ext cx="6286500" cy="9525"/>
              </a:xfrm>
              <a:custGeom>
                <a:avLst/>
                <a:gdLst>
                  <a:gd name="connsiteX0" fmla="*/ 0 w 6286500"/>
                  <a:gd name="connsiteY0" fmla="*/ 211 h 9525"/>
                  <a:gd name="connsiteX1" fmla="*/ 6286500 w 6286500"/>
                  <a:gd name="connsiteY1" fmla="*/ 21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286500" h="9525">
                    <a:moveTo>
                      <a:pt x="0" y="211"/>
                    </a:moveTo>
                    <a:lnTo>
                      <a:pt x="6286500" y="21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88289F52-0BD2-E193-26E3-5158351F01FC}"/>
                  </a:ext>
                </a:extLst>
              </p:cNvPr>
              <p:cNvSpPr/>
              <p:nvPr/>
            </p:nvSpPr>
            <p:spPr>
              <a:xfrm>
                <a:off x="2653723" y="2266884"/>
                <a:ext cx="6286500" cy="9525"/>
              </a:xfrm>
              <a:custGeom>
                <a:avLst/>
                <a:gdLst>
                  <a:gd name="connsiteX0" fmla="*/ 0 w 6286500"/>
                  <a:gd name="connsiteY0" fmla="*/ 138 h 9525"/>
                  <a:gd name="connsiteX1" fmla="*/ 6286500 w 6286500"/>
                  <a:gd name="connsiteY1" fmla="*/ 13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286500" h="9525">
                    <a:moveTo>
                      <a:pt x="0" y="138"/>
                    </a:moveTo>
                    <a:lnTo>
                      <a:pt x="6286500" y="13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D8B964FF-8934-8682-81B2-4AE2A6C1E302}"/>
                  </a:ext>
                </a:extLst>
              </p:cNvPr>
              <p:cNvSpPr/>
              <p:nvPr/>
            </p:nvSpPr>
            <p:spPr>
              <a:xfrm>
                <a:off x="2653723" y="1570892"/>
                <a:ext cx="6286500" cy="9525"/>
              </a:xfrm>
              <a:custGeom>
                <a:avLst/>
                <a:gdLst>
                  <a:gd name="connsiteX0" fmla="*/ 0 w 6286500"/>
                  <a:gd name="connsiteY0" fmla="*/ 65 h 9525"/>
                  <a:gd name="connsiteX1" fmla="*/ 6286500 w 6286500"/>
                  <a:gd name="connsiteY1" fmla="*/ 6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286500" h="9525">
                    <a:moveTo>
                      <a:pt x="0" y="65"/>
                    </a:moveTo>
                    <a:lnTo>
                      <a:pt x="6286500" y="6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</p:grpSp>
      </p:grpSp>
      <p:sp>
        <p:nvSpPr>
          <p:cNvPr id="20" name="Freeform 19">
            <a:extLst>
              <a:ext uri="{FF2B5EF4-FFF2-40B4-BE49-F238E27FC236}">
                <a16:creationId xmlns:a16="http://schemas.microsoft.com/office/drawing/2014/main" id="{9F99D355-1C5B-ED27-11AB-B304C12A18A8}"/>
              </a:ext>
            </a:extLst>
          </p:cNvPr>
          <p:cNvSpPr/>
          <p:nvPr/>
        </p:nvSpPr>
        <p:spPr>
          <a:xfrm>
            <a:off x="1796473" y="95538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A7957E-5C62-2D08-CC93-772E919107FE}"/>
              </a:ext>
            </a:extLst>
          </p:cNvPr>
          <p:cNvSpPr/>
          <p:nvPr/>
        </p:nvSpPr>
        <p:spPr>
          <a:xfrm>
            <a:off x="1796473" y="95538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FE8DC26A-7543-3811-DF64-369DDC966D4F}"/>
              </a:ext>
            </a:extLst>
          </p:cNvPr>
          <p:cNvSpPr/>
          <p:nvPr/>
        </p:nvSpPr>
        <p:spPr>
          <a:xfrm>
            <a:off x="2653723" y="1598895"/>
            <a:ext cx="6286500" cy="3435191"/>
          </a:xfrm>
          <a:custGeom>
            <a:avLst/>
            <a:gdLst>
              <a:gd name="connsiteX0" fmla="*/ 90 w 6286500"/>
              <a:gd name="connsiteY0" fmla="*/ 3435241 h 3435191"/>
              <a:gd name="connsiteX1" fmla="*/ 628740 w 6286500"/>
              <a:gd name="connsiteY1" fmla="*/ 3347516 h 3435191"/>
              <a:gd name="connsiteX2" fmla="*/ 1257390 w 6286500"/>
              <a:gd name="connsiteY2" fmla="*/ 3202927 h 3435191"/>
              <a:gd name="connsiteX3" fmla="*/ 1886040 w 6286500"/>
              <a:gd name="connsiteY3" fmla="*/ 3006045 h 3435191"/>
              <a:gd name="connsiteX4" fmla="*/ 2514690 w 6286500"/>
              <a:gd name="connsiteY4" fmla="*/ 2787065 h 3435191"/>
              <a:gd name="connsiteX5" fmla="*/ 3143340 w 6286500"/>
              <a:gd name="connsiteY5" fmla="*/ 2492552 h 3435191"/>
              <a:gd name="connsiteX6" fmla="*/ 3771990 w 6286500"/>
              <a:gd name="connsiteY6" fmla="*/ 2069356 h 3435191"/>
              <a:gd name="connsiteX7" fmla="*/ 4400640 w 6286500"/>
              <a:gd name="connsiteY7" fmla="*/ 1735124 h 3435191"/>
              <a:gd name="connsiteX8" fmla="*/ 5029290 w 6286500"/>
              <a:gd name="connsiteY8" fmla="*/ 1214964 h 3435191"/>
              <a:gd name="connsiteX9" fmla="*/ 5657940 w 6286500"/>
              <a:gd name="connsiteY9" fmla="*/ 638035 h 3435191"/>
              <a:gd name="connsiteX10" fmla="*/ 6286590 w 6286500"/>
              <a:gd name="connsiteY10" fmla="*/ 50 h 343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86500" h="3435191">
                <a:moveTo>
                  <a:pt x="90" y="3435241"/>
                </a:moveTo>
                <a:lnTo>
                  <a:pt x="628740" y="3347516"/>
                </a:lnTo>
                <a:lnTo>
                  <a:pt x="1257390" y="3202927"/>
                </a:lnTo>
                <a:lnTo>
                  <a:pt x="1886040" y="3006045"/>
                </a:lnTo>
                <a:lnTo>
                  <a:pt x="2514690" y="2787065"/>
                </a:lnTo>
                <a:lnTo>
                  <a:pt x="3143340" y="2492552"/>
                </a:lnTo>
                <a:lnTo>
                  <a:pt x="3771990" y="2069356"/>
                </a:lnTo>
                <a:lnTo>
                  <a:pt x="4400640" y="1735124"/>
                </a:lnTo>
                <a:lnTo>
                  <a:pt x="5029290" y="1214964"/>
                </a:lnTo>
                <a:lnTo>
                  <a:pt x="5657940" y="638035"/>
                </a:lnTo>
                <a:lnTo>
                  <a:pt x="6286590" y="50"/>
                </a:lnTo>
              </a:path>
            </a:pathLst>
          </a:custGeom>
          <a:noFill/>
          <a:ln w="47625" cap="flat">
            <a:solidFill>
              <a:srgbClr val="4C78A8"/>
            </a:solidFill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7C65AF6D-DC4B-2437-BC89-1A71D7326DEF}"/>
              </a:ext>
            </a:extLst>
          </p:cNvPr>
          <p:cNvSpPr/>
          <p:nvPr/>
        </p:nvSpPr>
        <p:spPr>
          <a:xfrm>
            <a:off x="2634673" y="5060662"/>
            <a:ext cx="6305550" cy="9525"/>
          </a:xfrm>
          <a:custGeom>
            <a:avLst/>
            <a:gdLst>
              <a:gd name="connsiteX0" fmla="*/ 0 w 6305550"/>
              <a:gd name="connsiteY0" fmla="*/ 0 h 9525"/>
              <a:gd name="connsiteX1" fmla="*/ 6305550 w 6305550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05550" h="9525">
                <a:moveTo>
                  <a:pt x="0" y="0"/>
                </a:moveTo>
                <a:lnTo>
                  <a:pt x="6305550" y="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B04CC827-9B7D-E230-C728-343EA8F5B1B0}"/>
              </a:ext>
            </a:extLst>
          </p:cNvPr>
          <p:cNvSpPr/>
          <p:nvPr/>
        </p:nvSpPr>
        <p:spPr>
          <a:xfrm>
            <a:off x="2644198" y="1431637"/>
            <a:ext cx="9525" cy="3619500"/>
          </a:xfrm>
          <a:custGeom>
            <a:avLst/>
            <a:gdLst>
              <a:gd name="connsiteX0" fmla="*/ 0 w 9525"/>
              <a:gd name="connsiteY0" fmla="*/ 0 h 3619500"/>
              <a:gd name="connsiteX1" fmla="*/ 0 w 9525"/>
              <a:gd name="connsiteY1" fmla="*/ 3619500 h 361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619500">
                <a:moveTo>
                  <a:pt x="0" y="0"/>
                </a:moveTo>
                <a:lnTo>
                  <a:pt x="0" y="361950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 sz="1600"/>
          </a:p>
        </p:txBody>
      </p:sp>
      <p:grpSp>
        <p:nvGrpSpPr>
          <p:cNvPr id="25" name="Graphic 2">
            <a:extLst>
              <a:ext uri="{FF2B5EF4-FFF2-40B4-BE49-F238E27FC236}">
                <a16:creationId xmlns:a16="http://schemas.microsoft.com/office/drawing/2014/main" id="{93015C10-A516-5026-3111-9EC0DF73C6D8}"/>
              </a:ext>
            </a:extLst>
          </p:cNvPr>
          <p:cNvGrpSpPr/>
          <p:nvPr/>
        </p:nvGrpSpPr>
        <p:grpSpPr>
          <a:xfrm>
            <a:off x="3589078" y="5051136"/>
            <a:ext cx="5474064" cy="338554"/>
            <a:chOff x="3589078" y="5051136"/>
            <a:chExt cx="5474064" cy="338554"/>
          </a:xfrm>
          <a:solidFill>
            <a:srgbClr val="2A3F5F"/>
          </a:solidFill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FFE0535-726D-DB9F-03DA-3105742F1D0A}"/>
                </a:ext>
              </a:extLst>
            </p:cNvPr>
            <p:cNvSpPr txBox="1"/>
            <p:nvPr/>
          </p:nvSpPr>
          <p:spPr>
            <a:xfrm>
              <a:off x="3589078" y="505113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925FDAF-711D-2CAE-E698-CFA7B99A02D0}"/>
                </a:ext>
              </a:extLst>
            </p:cNvPr>
            <p:cNvSpPr txBox="1"/>
            <p:nvPr/>
          </p:nvSpPr>
          <p:spPr>
            <a:xfrm>
              <a:off x="4846378" y="505113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2977229-CC2A-1DD3-B48D-3C1E8C865D75}"/>
                </a:ext>
              </a:extLst>
            </p:cNvPr>
            <p:cNvSpPr txBox="1"/>
            <p:nvPr/>
          </p:nvSpPr>
          <p:spPr>
            <a:xfrm>
              <a:off x="6103678" y="505113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4150A72-5E7D-DD41-5F32-7173A4C51D5A}"/>
                </a:ext>
              </a:extLst>
            </p:cNvPr>
            <p:cNvSpPr txBox="1"/>
            <p:nvPr/>
          </p:nvSpPr>
          <p:spPr>
            <a:xfrm>
              <a:off x="7360978" y="505113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EBBE2D5-2574-C63D-6C36-D356ADCD5AFE}"/>
                </a:ext>
              </a:extLst>
            </p:cNvPr>
            <p:cNvSpPr txBox="1"/>
            <p:nvPr/>
          </p:nvSpPr>
          <p:spPr>
            <a:xfrm>
              <a:off x="8565890" y="5051136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</p:grpSp>
      <p:grpSp>
        <p:nvGrpSpPr>
          <p:cNvPr id="31" name="Graphic 2">
            <a:extLst>
              <a:ext uri="{FF2B5EF4-FFF2-40B4-BE49-F238E27FC236}">
                <a16:creationId xmlns:a16="http://schemas.microsoft.com/office/drawing/2014/main" id="{EBB90BF7-473C-3517-C811-A7C92E16275A}"/>
              </a:ext>
            </a:extLst>
          </p:cNvPr>
          <p:cNvGrpSpPr/>
          <p:nvPr/>
        </p:nvGrpSpPr>
        <p:grpSpPr>
          <a:xfrm>
            <a:off x="2098908" y="1398013"/>
            <a:ext cx="549127" cy="3818799"/>
            <a:chOff x="2145088" y="1398013"/>
            <a:chExt cx="549127" cy="3818799"/>
          </a:xfrm>
          <a:solidFill>
            <a:srgbClr val="2A3F5F"/>
          </a:solidFill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256EB76-22C4-7EF1-526F-433963AD9459}"/>
                </a:ext>
              </a:extLst>
            </p:cNvPr>
            <p:cNvSpPr txBox="1"/>
            <p:nvPr/>
          </p:nvSpPr>
          <p:spPr>
            <a:xfrm>
              <a:off x="2402262" y="487825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6793680-4EC3-8453-0E24-D10E004A629B}"/>
                </a:ext>
              </a:extLst>
            </p:cNvPr>
            <p:cNvSpPr txBox="1"/>
            <p:nvPr/>
          </p:nvSpPr>
          <p:spPr>
            <a:xfrm>
              <a:off x="2145088" y="4182171"/>
              <a:ext cx="5485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0.25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A4C7500-53FB-0F6C-F07E-BDF99924F658}"/>
                </a:ext>
              </a:extLst>
            </p:cNvPr>
            <p:cNvSpPr txBox="1"/>
            <p:nvPr/>
          </p:nvSpPr>
          <p:spPr>
            <a:xfrm>
              <a:off x="2249863" y="3486179"/>
              <a:ext cx="4443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0.5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E9C697C-1FFD-52D7-D29B-C5342860F824}"/>
                </a:ext>
              </a:extLst>
            </p:cNvPr>
            <p:cNvSpPr txBox="1"/>
            <p:nvPr/>
          </p:nvSpPr>
          <p:spPr>
            <a:xfrm>
              <a:off x="2145088" y="2790092"/>
              <a:ext cx="5485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0.75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A308800-B3DC-45D9-2913-D0BD6EADC1C0}"/>
                </a:ext>
              </a:extLst>
            </p:cNvPr>
            <p:cNvSpPr txBox="1"/>
            <p:nvPr/>
          </p:nvSpPr>
          <p:spPr>
            <a:xfrm>
              <a:off x="2402262" y="20940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A71B58F-2F4F-207A-FC35-E2E5B29B32E7}"/>
                </a:ext>
              </a:extLst>
            </p:cNvPr>
            <p:cNvSpPr txBox="1"/>
            <p:nvPr/>
          </p:nvSpPr>
          <p:spPr>
            <a:xfrm>
              <a:off x="2145088" y="1398013"/>
              <a:ext cx="5485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1.25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C84E5247-894B-4611-E988-2F4BDF3970E0}"/>
              </a:ext>
            </a:extLst>
          </p:cNvPr>
          <p:cNvSpPr txBox="1"/>
          <p:nvPr/>
        </p:nvSpPr>
        <p:spPr>
          <a:xfrm>
            <a:off x="4514908" y="5337809"/>
            <a:ext cx="26108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>
                <a:ea typeface="Open Sans"/>
                <a:cs typeface="Open Sans"/>
                <a:sym typeface="Open Sans"/>
                <a:rtl val="0"/>
              </a:rPr>
              <a:t>Number of participants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A1FA8B0-A158-E05F-EC52-66CF6BB49799}"/>
              </a:ext>
            </a:extLst>
          </p:cNvPr>
          <p:cNvSpPr txBox="1"/>
          <p:nvPr/>
        </p:nvSpPr>
        <p:spPr>
          <a:xfrm rot="16200000">
            <a:off x="1047783" y="3036569"/>
            <a:ext cx="1764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Time [minutes]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3A0D0A4-1C66-9376-82BA-8590184731E5}"/>
              </a:ext>
            </a:extLst>
          </p:cNvPr>
          <p:cNvCxnSpPr>
            <a:cxnSpLocks/>
          </p:cNvCxnSpPr>
          <p:nvPr/>
        </p:nvCxnSpPr>
        <p:spPr>
          <a:xfrm flipV="1">
            <a:off x="8814163" y="1791433"/>
            <a:ext cx="0" cy="3242653"/>
          </a:xfrm>
          <a:prstGeom prst="line">
            <a:avLst/>
          </a:prstGeom>
          <a:ln w="28575">
            <a:solidFill>
              <a:srgbClr val="C00000">
                <a:alpha val="50196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746C01F-B0F1-A57E-ECE0-9DF6CAC46C78}"/>
              </a:ext>
            </a:extLst>
          </p:cNvPr>
          <p:cNvCxnSpPr>
            <a:cxnSpLocks/>
          </p:cNvCxnSpPr>
          <p:nvPr/>
        </p:nvCxnSpPr>
        <p:spPr>
          <a:xfrm>
            <a:off x="2653723" y="1748492"/>
            <a:ext cx="6141968" cy="0"/>
          </a:xfrm>
          <a:prstGeom prst="line">
            <a:avLst/>
          </a:prstGeom>
          <a:ln w="28575">
            <a:solidFill>
              <a:srgbClr val="C00000">
                <a:alpha val="50196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0BCCF13-D1D1-C283-9B4B-2BE04DDB0602}"/>
              </a:ext>
            </a:extLst>
          </p:cNvPr>
          <p:cNvSpPr txBox="1"/>
          <p:nvPr/>
        </p:nvSpPr>
        <p:spPr>
          <a:xfrm>
            <a:off x="6031928" y="1323027"/>
            <a:ext cx="265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100 households under 75s</a:t>
            </a:r>
          </a:p>
        </p:txBody>
      </p:sp>
    </p:spTree>
    <p:extLst>
      <p:ext uri="{BB962C8B-B14F-4D97-AF65-F5344CB8AC3E}">
        <p14:creationId xmlns:p14="http://schemas.microsoft.com/office/powerpoint/2010/main" val="20728755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2">
            <a:extLst>
              <a:ext uri="{FF2B5EF4-FFF2-40B4-BE49-F238E27FC236}">
                <a16:creationId xmlns:a16="http://schemas.microsoft.com/office/drawing/2014/main" id="{0E1E9B82-902D-1877-7B32-CEEC2889BB4A}"/>
              </a:ext>
            </a:extLst>
          </p:cNvPr>
          <p:cNvGrpSpPr/>
          <p:nvPr/>
        </p:nvGrpSpPr>
        <p:grpSpPr>
          <a:xfrm>
            <a:off x="3449346" y="2255227"/>
            <a:ext cx="5299900" cy="2476500"/>
            <a:chOff x="3449346" y="2255227"/>
            <a:chExt cx="5299900" cy="2476500"/>
          </a:xfrm>
          <a:solidFill>
            <a:srgbClr val="000000"/>
          </a:solidFill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4585D4E3-571C-6297-BAE2-4BD37C6FCDF4}"/>
                </a:ext>
              </a:extLst>
            </p:cNvPr>
            <p:cNvSpPr/>
            <p:nvPr/>
          </p:nvSpPr>
          <p:spPr>
            <a:xfrm>
              <a:off x="3449346" y="2255227"/>
              <a:ext cx="9525" cy="2476500"/>
            </a:xfrm>
            <a:custGeom>
              <a:avLst/>
              <a:gdLst>
                <a:gd name="connsiteX0" fmla="*/ 182 w 9525"/>
                <a:gd name="connsiteY0" fmla="*/ 0 h 2476500"/>
                <a:gd name="connsiteX1" fmla="*/ 182 w 9525"/>
                <a:gd name="connsiteY1" fmla="*/ 2476500 h 247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476500">
                  <a:moveTo>
                    <a:pt x="182" y="0"/>
                  </a:moveTo>
                  <a:lnTo>
                    <a:pt x="182" y="24765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E280F-E9EA-89FA-4357-6C52C1116351}"/>
                </a:ext>
              </a:extLst>
            </p:cNvPr>
            <p:cNvSpPr/>
            <p:nvPr/>
          </p:nvSpPr>
          <p:spPr>
            <a:xfrm>
              <a:off x="4509288" y="2255227"/>
              <a:ext cx="9525" cy="2476500"/>
            </a:xfrm>
            <a:custGeom>
              <a:avLst/>
              <a:gdLst>
                <a:gd name="connsiteX0" fmla="*/ 294 w 9525"/>
                <a:gd name="connsiteY0" fmla="*/ 0 h 2476500"/>
                <a:gd name="connsiteX1" fmla="*/ 294 w 9525"/>
                <a:gd name="connsiteY1" fmla="*/ 2476500 h 247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476500">
                  <a:moveTo>
                    <a:pt x="294" y="0"/>
                  </a:moveTo>
                  <a:lnTo>
                    <a:pt x="294" y="24765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5D92669A-0D70-4BBB-AAF5-AA8AD9369DCA}"/>
                </a:ext>
              </a:extLst>
            </p:cNvPr>
            <p:cNvSpPr/>
            <p:nvPr/>
          </p:nvSpPr>
          <p:spPr>
            <a:xfrm>
              <a:off x="5569325" y="2255227"/>
              <a:ext cx="9525" cy="2476500"/>
            </a:xfrm>
            <a:custGeom>
              <a:avLst/>
              <a:gdLst>
                <a:gd name="connsiteX0" fmla="*/ 405 w 9525"/>
                <a:gd name="connsiteY0" fmla="*/ 0 h 2476500"/>
                <a:gd name="connsiteX1" fmla="*/ 405 w 9525"/>
                <a:gd name="connsiteY1" fmla="*/ 2476500 h 247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476500">
                  <a:moveTo>
                    <a:pt x="405" y="0"/>
                  </a:moveTo>
                  <a:lnTo>
                    <a:pt x="405" y="24765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3786BD45-5334-CB43-7E03-0D564E114D25}"/>
                </a:ext>
              </a:extLst>
            </p:cNvPr>
            <p:cNvSpPr/>
            <p:nvPr/>
          </p:nvSpPr>
          <p:spPr>
            <a:xfrm>
              <a:off x="6629267" y="2255227"/>
              <a:ext cx="9525" cy="2476500"/>
            </a:xfrm>
            <a:custGeom>
              <a:avLst/>
              <a:gdLst>
                <a:gd name="connsiteX0" fmla="*/ 516 w 9525"/>
                <a:gd name="connsiteY0" fmla="*/ 0 h 2476500"/>
                <a:gd name="connsiteX1" fmla="*/ 516 w 9525"/>
                <a:gd name="connsiteY1" fmla="*/ 2476500 h 247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476500">
                  <a:moveTo>
                    <a:pt x="516" y="0"/>
                  </a:moveTo>
                  <a:lnTo>
                    <a:pt x="516" y="24765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75D05BED-855A-50A6-0FC2-41A7381AAA65}"/>
                </a:ext>
              </a:extLst>
            </p:cNvPr>
            <p:cNvSpPr/>
            <p:nvPr/>
          </p:nvSpPr>
          <p:spPr>
            <a:xfrm>
              <a:off x="7689304" y="2255227"/>
              <a:ext cx="9525" cy="2476500"/>
            </a:xfrm>
            <a:custGeom>
              <a:avLst/>
              <a:gdLst>
                <a:gd name="connsiteX0" fmla="*/ 627 w 9525"/>
                <a:gd name="connsiteY0" fmla="*/ 0 h 2476500"/>
                <a:gd name="connsiteX1" fmla="*/ 627 w 9525"/>
                <a:gd name="connsiteY1" fmla="*/ 2476500 h 247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476500">
                  <a:moveTo>
                    <a:pt x="627" y="0"/>
                  </a:moveTo>
                  <a:lnTo>
                    <a:pt x="627" y="24765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A670A53E-7921-1A31-F314-EA234EC53896}"/>
                </a:ext>
              </a:extLst>
            </p:cNvPr>
            <p:cNvSpPr/>
            <p:nvPr/>
          </p:nvSpPr>
          <p:spPr>
            <a:xfrm>
              <a:off x="8749246" y="2255227"/>
              <a:ext cx="9525" cy="2476500"/>
            </a:xfrm>
            <a:custGeom>
              <a:avLst/>
              <a:gdLst>
                <a:gd name="connsiteX0" fmla="*/ 739 w 9525"/>
                <a:gd name="connsiteY0" fmla="*/ 0 h 2476500"/>
                <a:gd name="connsiteX1" fmla="*/ 739 w 9525"/>
                <a:gd name="connsiteY1" fmla="*/ 2476500 h 247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476500">
                  <a:moveTo>
                    <a:pt x="739" y="0"/>
                  </a:moveTo>
                  <a:lnTo>
                    <a:pt x="739" y="24765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5" name="Graphic 2">
            <a:extLst>
              <a:ext uri="{FF2B5EF4-FFF2-40B4-BE49-F238E27FC236}">
                <a16:creationId xmlns:a16="http://schemas.microsoft.com/office/drawing/2014/main" id="{75C3F3C7-33C6-A86A-DA7F-8778A40D521F}"/>
              </a:ext>
            </a:extLst>
          </p:cNvPr>
          <p:cNvGrpSpPr/>
          <p:nvPr/>
        </p:nvGrpSpPr>
        <p:grpSpPr>
          <a:xfrm>
            <a:off x="2389309" y="2419723"/>
            <a:ext cx="7419975" cy="1926621"/>
            <a:chOff x="2389309" y="2419723"/>
            <a:chExt cx="7419975" cy="1926621"/>
          </a:xfrm>
          <a:solidFill>
            <a:srgbClr val="000000"/>
          </a:solidFill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A4A5775-92C7-BE22-937C-170D79591E98}"/>
                </a:ext>
              </a:extLst>
            </p:cNvPr>
            <p:cNvSpPr/>
            <p:nvPr/>
          </p:nvSpPr>
          <p:spPr>
            <a:xfrm>
              <a:off x="2389309" y="4346345"/>
              <a:ext cx="7419975" cy="9525"/>
            </a:xfrm>
            <a:custGeom>
              <a:avLst/>
              <a:gdLst>
                <a:gd name="connsiteX0" fmla="*/ 0 w 7419975"/>
                <a:gd name="connsiteY0" fmla="*/ 270 h 9525"/>
                <a:gd name="connsiteX1" fmla="*/ 7419975 w 7419975"/>
                <a:gd name="connsiteY1" fmla="*/ 27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19975" h="9525">
                  <a:moveTo>
                    <a:pt x="0" y="270"/>
                  </a:moveTo>
                  <a:lnTo>
                    <a:pt x="7419975" y="27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AE296260-E0A5-A90D-8095-514F930545D5}"/>
                </a:ext>
              </a:extLst>
            </p:cNvPr>
            <p:cNvSpPr/>
            <p:nvPr/>
          </p:nvSpPr>
          <p:spPr>
            <a:xfrm>
              <a:off x="2389309" y="3961059"/>
              <a:ext cx="7419975" cy="9525"/>
            </a:xfrm>
            <a:custGeom>
              <a:avLst/>
              <a:gdLst>
                <a:gd name="connsiteX0" fmla="*/ 0 w 7419975"/>
                <a:gd name="connsiteY0" fmla="*/ 229 h 9525"/>
                <a:gd name="connsiteX1" fmla="*/ 7419975 w 7419975"/>
                <a:gd name="connsiteY1" fmla="*/ 22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19975" h="9525">
                  <a:moveTo>
                    <a:pt x="0" y="229"/>
                  </a:moveTo>
                  <a:lnTo>
                    <a:pt x="7419975" y="229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83CF8F5-FDA5-FDF1-69B4-EDE352140EE8}"/>
                </a:ext>
              </a:extLst>
            </p:cNvPr>
            <p:cNvSpPr/>
            <p:nvPr/>
          </p:nvSpPr>
          <p:spPr>
            <a:xfrm>
              <a:off x="2389309" y="3575677"/>
              <a:ext cx="7419975" cy="9525"/>
            </a:xfrm>
            <a:custGeom>
              <a:avLst/>
              <a:gdLst>
                <a:gd name="connsiteX0" fmla="*/ 0 w 7419975"/>
                <a:gd name="connsiteY0" fmla="*/ 189 h 9525"/>
                <a:gd name="connsiteX1" fmla="*/ 7419975 w 7419975"/>
                <a:gd name="connsiteY1" fmla="*/ 18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19975" h="9525">
                  <a:moveTo>
                    <a:pt x="0" y="189"/>
                  </a:moveTo>
                  <a:lnTo>
                    <a:pt x="7419975" y="189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00C06B3B-3D74-8412-37DA-F8F589EE9F9A}"/>
                </a:ext>
              </a:extLst>
            </p:cNvPr>
            <p:cNvSpPr/>
            <p:nvPr/>
          </p:nvSpPr>
          <p:spPr>
            <a:xfrm>
              <a:off x="2389309" y="3190391"/>
              <a:ext cx="7419975" cy="9525"/>
            </a:xfrm>
            <a:custGeom>
              <a:avLst/>
              <a:gdLst>
                <a:gd name="connsiteX0" fmla="*/ 0 w 7419975"/>
                <a:gd name="connsiteY0" fmla="*/ 148 h 9525"/>
                <a:gd name="connsiteX1" fmla="*/ 7419975 w 7419975"/>
                <a:gd name="connsiteY1" fmla="*/ 14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19975" h="9525">
                  <a:moveTo>
                    <a:pt x="0" y="148"/>
                  </a:moveTo>
                  <a:lnTo>
                    <a:pt x="7419975" y="148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29A404B-A1D2-01A3-CC68-8060BA0EFC3D}"/>
                </a:ext>
              </a:extLst>
            </p:cNvPr>
            <p:cNvSpPr/>
            <p:nvPr/>
          </p:nvSpPr>
          <p:spPr>
            <a:xfrm>
              <a:off x="2389309" y="2805010"/>
              <a:ext cx="7419975" cy="9525"/>
            </a:xfrm>
            <a:custGeom>
              <a:avLst/>
              <a:gdLst>
                <a:gd name="connsiteX0" fmla="*/ 0 w 7419975"/>
                <a:gd name="connsiteY0" fmla="*/ 108 h 9525"/>
                <a:gd name="connsiteX1" fmla="*/ 7419975 w 7419975"/>
                <a:gd name="connsiteY1" fmla="*/ 10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19975" h="9525">
                  <a:moveTo>
                    <a:pt x="0" y="108"/>
                  </a:moveTo>
                  <a:lnTo>
                    <a:pt x="7419975" y="108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2B822342-2BFF-B312-77E2-A25CA1E16FC2}"/>
                </a:ext>
              </a:extLst>
            </p:cNvPr>
            <p:cNvSpPr/>
            <p:nvPr/>
          </p:nvSpPr>
          <p:spPr>
            <a:xfrm>
              <a:off x="2389309" y="2419723"/>
              <a:ext cx="7419975" cy="9525"/>
            </a:xfrm>
            <a:custGeom>
              <a:avLst/>
              <a:gdLst>
                <a:gd name="connsiteX0" fmla="*/ 0 w 7419975"/>
                <a:gd name="connsiteY0" fmla="*/ 67 h 9525"/>
                <a:gd name="connsiteX1" fmla="*/ 7419975 w 7419975"/>
                <a:gd name="connsiteY1" fmla="*/ 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19975" h="9525">
                  <a:moveTo>
                    <a:pt x="0" y="67"/>
                  </a:moveTo>
                  <a:lnTo>
                    <a:pt x="7419975" y="67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72B564EF-B544-9974-D847-9D697F4E2A88}"/>
              </a:ext>
            </a:extLst>
          </p:cNvPr>
          <p:cNvSpPr/>
          <p:nvPr/>
        </p:nvSpPr>
        <p:spPr>
          <a:xfrm>
            <a:off x="2389309" y="4731727"/>
            <a:ext cx="7419975" cy="9525"/>
          </a:xfrm>
          <a:custGeom>
            <a:avLst/>
            <a:gdLst>
              <a:gd name="connsiteX0" fmla="*/ 0 w 7419975"/>
              <a:gd name="connsiteY0" fmla="*/ 310 h 9525"/>
              <a:gd name="connsiteX1" fmla="*/ 7419975 w 7419975"/>
              <a:gd name="connsiteY1" fmla="*/ 31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419975" h="9525">
                <a:moveTo>
                  <a:pt x="0" y="310"/>
                </a:moveTo>
                <a:lnTo>
                  <a:pt x="7419975" y="310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CF81EF60-D3DF-E3F5-8423-D9B8BDFB3F7F}"/>
              </a:ext>
            </a:extLst>
          </p:cNvPr>
          <p:cNvSpPr/>
          <p:nvPr/>
        </p:nvSpPr>
        <p:spPr>
          <a:xfrm>
            <a:off x="1713034" y="177897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7B063B3F-8EA5-FCAD-D2D2-02DB2B10BEEB}"/>
              </a:ext>
            </a:extLst>
          </p:cNvPr>
          <p:cNvSpPr/>
          <p:nvPr/>
        </p:nvSpPr>
        <p:spPr>
          <a:xfrm>
            <a:off x="1713034" y="177897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042154CC-630A-D956-BF0C-019690FE488F}"/>
              </a:ext>
            </a:extLst>
          </p:cNvPr>
          <p:cNvSpPr/>
          <p:nvPr/>
        </p:nvSpPr>
        <p:spPr>
          <a:xfrm>
            <a:off x="1713034" y="177897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3BB22A76-C2B1-09B5-8A66-F3D21DA0251F}"/>
              </a:ext>
            </a:extLst>
          </p:cNvPr>
          <p:cNvSpPr/>
          <p:nvPr/>
        </p:nvSpPr>
        <p:spPr>
          <a:xfrm>
            <a:off x="2379784" y="2255227"/>
            <a:ext cx="9525" cy="2476500"/>
          </a:xfrm>
          <a:custGeom>
            <a:avLst/>
            <a:gdLst>
              <a:gd name="connsiteX0" fmla="*/ 0 w 9525"/>
              <a:gd name="connsiteY0" fmla="*/ 0 h 2476500"/>
              <a:gd name="connsiteX1" fmla="*/ 0 w 9525"/>
              <a:gd name="connsiteY1" fmla="*/ 247650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476500">
                <a:moveTo>
                  <a:pt x="0" y="0"/>
                </a:moveTo>
                <a:lnTo>
                  <a:pt x="0" y="247650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2A6269-B425-0F9F-1498-277C90861F5B}"/>
              </a:ext>
            </a:extLst>
          </p:cNvPr>
          <p:cNvSpPr txBox="1"/>
          <p:nvPr/>
        </p:nvSpPr>
        <p:spPr>
          <a:xfrm>
            <a:off x="2096379" y="4768398"/>
            <a:ext cx="801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 dirty="0">
                <a:ea typeface="Open Sans"/>
                <a:cs typeface="Open Sans"/>
                <a:sym typeface="Open Sans"/>
                <a:rtl val="0"/>
              </a:rPr>
              <a:t>May 28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4890AC-96AB-22C9-DCD9-259029408EE0}"/>
              </a:ext>
            </a:extLst>
          </p:cNvPr>
          <p:cNvSpPr txBox="1"/>
          <p:nvPr/>
        </p:nvSpPr>
        <p:spPr>
          <a:xfrm>
            <a:off x="3053106" y="4782721"/>
            <a:ext cx="801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May 29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C6B2699-A635-DCC9-6796-464C42C7BE25}"/>
              </a:ext>
            </a:extLst>
          </p:cNvPr>
          <p:cNvSpPr txBox="1"/>
          <p:nvPr/>
        </p:nvSpPr>
        <p:spPr>
          <a:xfrm>
            <a:off x="4113048" y="4782721"/>
            <a:ext cx="801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May 30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E29B153-0371-A0EA-A95A-13C0059D009F}"/>
              </a:ext>
            </a:extLst>
          </p:cNvPr>
          <p:cNvSpPr txBox="1"/>
          <p:nvPr/>
        </p:nvSpPr>
        <p:spPr>
          <a:xfrm>
            <a:off x="5173085" y="4782721"/>
            <a:ext cx="801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May 31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3749B86-8F16-2505-D142-4548A5257A47}"/>
              </a:ext>
            </a:extLst>
          </p:cNvPr>
          <p:cNvSpPr txBox="1"/>
          <p:nvPr/>
        </p:nvSpPr>
        <p:spPr>
          <a:xfrm>
            <a:off x="6328277" y="4782721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Jun 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AF4966-370A-2FAB-C42C-A982EC75AA1D}"/>
              </a:ext>
            </a:extLst>
          </p:cNvPr>
          <p:cNvSpPr txBox="1"/>
          <p:nvPr/>
        </p:nvSpPr>
        <p:spPr>
          <a:xfrm>
            <a:off x="7388314" y="4782721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Jun 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B47358F-AAAD-80EF-38F0-9C64049B3DED}"/>
              </a:ext>
            </a:extLst>
          </p:cNvPr>
          <p:cNvSpPr txBox="1"/>
          <p:nvPr/>
        </p:nvSpPr>
        <p:spPr>
          <a:xfrm>
            <a:off x="8448256" y="4782721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Jun 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B0EAF78-1E1C-E109-D41B-60484F3FA269}"/>
              </a:ext>
            </a:extLst>
          </p:cNvPr>
          <p:cNvSpPr txBox="1"/>
          <p:nvPr/>
        </p:nvSpPr>
        <p:spPr>
          <a:xfrm>
            <a:off x="9508294" y="4782721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Jun 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DE809E-9111-AB43-86DE-56890625FC24}"/>
              </a:ext>
            </a:extLst>
          </p:cNvPr>
          <p:cNvSpPr txBox="1"/>
          <p:nvPr/>
        </p:nvSpPr>
        <p:spPr>
          <a:xfrm>
            <a:off x="2137849" y="452368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2B6C021-AC29-7792-2E7E-C5C3FE5DB052}"/>
              </a:ext>
            </a:extLst>
          </p:cNvPr>
          <p:cNvSpPr txBox="1"/>
          <p:nvPr/>
        </p:nvSpPr>
        <p:spPr>
          <a:xfrm>
            <a:off x="2033074" y="413829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10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A58BD36-B141-5FAB-516F-73C6AA396F2B}"/>
              </a:ext>
            </a:extLst>
          </p:cNvPr>
          <p:cNvSpPr txBox="1"/>
          <p:nvPr/>
        </p:nvSpPr>
        <p:spPr>
          <a:xfrm>
            <a:off x="2033074" y="375301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20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602121-65DD-0C6E-52CA-9D97524188D9}"/>
              </a:ext>
            </a:extLst>
          </p:cNvPr>
          <p:cNvSpPr txBox="1"/>
          <p:nvPr/>
        </p:nvSpPr>
        <p:spPr>
          <a:xfrm>
            <a:off x="2033074" y="336763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30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24F26D-C836-EB94-C0D3-65A1C628BA5C}"/>
              </a:ext>
            </a:extLst>
          </p:cNvPr>
          <p:cNvSpPr txBox="1"/>
          <p:nvPr/>
        </p:nvSpPr>
        <p:spPr>
          <a:xfrm>
            <a:off x="2033074" y="298234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40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83BD521-12A3-06C5-ED2B-BC1891C86299}"/>
              </a:ext>
            </a:extLst>
          </p:cNvPr>
          <p:cNvSpPr txBox="1"/>
          <p:nvPr/>
        </p:nvSpPr>
        <p:spPr>
          <a:xfrm>
            <a:off x="2033074" y="259696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50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A3EB0BE-0AC3-38FA-3C23-435230360AE1}"/>
              </a:ext>
            </a:extLst>
          </p:cNvPr>
          <p:cNvSpPr txBox="1"/>
          <p:nvPr/>
        </p:nvSpPr>
        <p:spPr>
          <a:xfrm>
            <a:off x="2033074" y="221167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 dirty="0">
                <a:ea typeface="Open Sans"/>
                <a:cs typeface="Open Sans"/>
                <a:sym typeface="Open Sans"/>
                <a:rtl val="0"/>
              </a:rPr>
              <a:t>60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7848BD86-4E9F-511A-BA37-FE53AA9F98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89" t="12280" r="5556" b="18858"/>
          <a:stretch/>
        </p:blipFill>
        <p:spPr>
          <a:xfrm>
            <a:off x="2303585" y="2246843"/>
            <a:ext cx="7505700" cy="2623629"/>
          </a:xfrm>
          <a:custGeom>
            <a:avLst/>
            <a:gdLst>
              <a:gd name="connsiteX0" fmla="*/ 0 w 8572500"/>
              <a:gd name="connsiteY0" fmla="*/ 0 h 3810000"/>
              <a:gd name="connsiteX1" fmla="*/ 8572500 w 8572500"/>
              <a:gd name="connsiteY1" fmla="*/ 0 h 3810000"/>
              <a:gd name="connsiteX2" fmla="*/ 8572500 w 8572500"/>
              <a:gd name="connsiteY2" fmla="*/ 3810000 h 3810000"/>
              <a:gd name="connsiteX3" fmla="*/ 0 w 8572500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500" h="3810000">
                <a:moveTo>
                  <a:pt x="0" y="0"/>
                </a:moveTo>
                <a:lnTo>
                  <a:pt x="8572500" y="0"/>
                </a:lnTo>
                <a:lnTo>
                  <a:pt x="8572500" y="3810000"/>
                </a:lnTo>
                <a:lnTo>
                  <a:pt x="0" y="3810000"/>
                </a:lnTo>
                <a:close/>
              </a:path>
            </a:pathLst>
          </a:cu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4416CE89-9DCD-4512-1748-437363C81B1E}"/>
              </a:ext>
            </a:extLst>
          </p:cNvPr>
          <p:cNvSpPr txBox="1"/>
          <p:nvPr/>
        </p:nvSpPr>
        <p:spPr>
          <a:xfrm rot="16200000">
            <a:off x="1144296" y="3288659"/>
            <a:ext cx="1404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Power [kW]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5A8F998-9FE5-B3EB-4B44-AFABC7D39805}"/>
              </a:ext>
            </a:extLst>
          </p:cNvPr>
          <p:cNvSpPr txBox="1"/>
          <p:nvPr/>
        </p:nvSpPr>
        <p:spPr>
          <a:xfrm>
            <a:off x="3272385" y="2250446"/>
            <a:ext cx="1569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F58518"/>
                </a:solidFill>
              </a:rPr>
              <a:t>Solar production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3AC5025-A730-904A-AE99-290D61C2EB46}"/>
              </a:ext>
            </a:extLst>
          </p:cNvPr>
          <p:cNvCxnSpPr>
            <a:cxnSpLocks/>
          </p:cNvCxnSpPr>
          <p:nvPr/>
        </p:nvCxnSpPr>
        <p:spPr>
          <a:xfrm>
            <a:off x="3938493" y="2544211"/>
            <a:ext cx="0" cy="252701"/>
          </a:xfrm>
          <a:prstGeom prst="straightConnector1">
            <a:avLst/>
          </a:prstGeom>
          <a:ln w="12700">
            <a:solidFill>
              <a:srgbClr val="F585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E288EA4-B38C-98D1-780F-55504569536D}"/>
              </a:ext>
            </a:extLst>
          </p:cNvPr>
          <p:cNvSpPr txBox="1"/>
          <p:nvPr/>
        </p:nvSpPr>
        <p:spPr>
          <a:xfrm>
            <a:off x="5032790" y="2445722"/>
            <a:ext cx="11751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4C78A8"/>
                </a:solidFill>
              </a:rPr>
              <a:t>Load profile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2735E9C-F3AE-4496-2330-997F3156F5FF}"/>
              </a:ext>
            </a:extLst>
          </p:cNvPr>
          <p:cNvCxnSpPr>
            <a:cxnSpLocks/>
          </p:cNvCxnSpPr>
          <p:nvPr/>
        </p:nvCxnSpPr>
        <p:spPr>
          <a:xfrm>
            <a:off x="5488928" y="2766240"/>
            <a:ext cx="0" cy="774381"/>
          </a:xfrm>
          <a:prstGeom prst="straightConnector1">
            <a:avLst/>
          </a:prstGeom>
          <a:ln w="12700">
            <a:solidFill>
              <a:srgbClr val="4C7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3115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A4EFF4BC-486D-3DEF-EF39-FBC5092BBFEC}"/>
              </a:ext>
            </a:extLst>
          </p:cNvPr>
          <p:cNvGrpSpPr/>
          <p:nvPr/>
        </p:nvGrpSpPr>
        <p:grpSpPr>
          <a:xfrm>
            <a:off x="2352098" y="1524000"/>
            <a:ext cx="7105650" cy="3429000"/>
            <a:chOff x="2352098" y="1524000"/>
            <a:chExt cx="7105650" cy="34290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54B9F54B-7E15-C841-AF84-B39A9022B7CD}"/>
                </a:ext>
              </a:extLst>
            </p:cNvPr>
            <p:cNvGrpSpPr/>
            <p:nvPr/>
          </p:nvGrpSpPr>
          <p:grpSpPr>
            <a:xfrm>
              <a:off x="3240304" y="1524000"/>
              <a:ext cx="5329237" cy="3429000"/>
              <a:chOff x="3240304" y="1524000"/>
              <a:chExt cx="5329237" cy="34290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91917259-7D74-5DDA-0D48-C1E3800B01C1}"/>
                  </a:ext>
                </a:extLst>
              </p:cNvPr>
              <p:cNvSpPr/>
              <p:nvPr/>
            </p:nvSpPr>
            <p:spPr>
              <a:xfrm>
                <a:off x="3240304" y="1524000"/>
                <a:ext cx="9525" cy="3429000"/>
              </a:xfrm>
              <a:custGeom>
                <a:avLst/>
                <a:gdLst>
                  <a:gd name="connsiteX0" fmla="*/ 180 w 9525"/>
                  <a:gd name="connsiteY0" fmla="*/ 0 h 3429000"/>
                  <a:gd name="connsiteX1" fmla="*/ 180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180" y="0"/>
                    </a:moveTo>
                    <a:lnTo>
                      <a:pt x="180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E5784C63-72FD-D261-48A8-F43357BCC1B0}"/>
                  </a:ext>
                </a:extLst>
              </p:cNvPr>
              <p:cNvSpPr/>
              <p:nvPr/>
            </p:nvSpPr>
            <p:spPr>
              <a:xfrm>
                <a:off x="4128510" y="1524000"/>
                <a:ext cx="9525" cy="3429000"/>
              </a:xfrm>
              <a:custGeom>
                <a:avLst/>
                <a:gdLst>
                  <a:gd name="connsiteX0" fmla="*/ 274 w 9525"/>
                  <a:gd name="connsiteY0" fmla="*/ 0 h 3429000"/>
                  <a:gd name="connsiteX1" fmla="*/ 274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274" y="0"/>
                    </a:moveTo>
                    <a:lnTo>
                      <a:pt x="274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7735D341-EDFD-F5BC-065D-7B5EE3D78C65}"/>
                  </a:ext>
                </a:extLst>
              </p:cNvPr>
              <p:cNvSpPr/>
              <p:nvPr/>
            </p:nvSpPr>
            <p:spPr>
              <a:xfrm>
                <a:off x="5016716" y="1524000"/>
                <a:ext cx="9525" cy="3429000"/>
              </a:xfrm>
              <a:custGeom>
                <a:avLst/>
                <a:gdLst>
                  <a:gd name="connsiteX0" fmla="*/ 367 w 9525"/>
                  <a:gd name="connsiteY0" fmla="*/ 0 h 3429000"/>
                  <a:gd name="connsiteX1" fmla="*/ 367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367" y="0"/>
                    </a:moveTo>
                    <a:lnTo>
                      <a:pt x="367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B667D79C-F10A-FE4C-FE5A-903E2E3D7AD8}"/>
                  </a:ext>
                </a:extLst>
              </p:cNvPr>
              <p:cNvSpPr/>
              <p:nvPr/>
            </p:nvSpPr>
            <p:spPr>
              <a:xfrm>
                <a:off x="5904923" y="1524000"/>
                <a:ext cx="9525" cy="3429000"/>
              </a:xfrm>
              <a:custGeom>
                <a:avLst/>
                <a:gdLst>
                  <a:gd name="connsiteX0" fmla="*/ 460 w 9525"/>
                  <a:gd name="connsiteY0" fmla="*/ 0 h 3429000"/>
                  <a:gd name="connsiteX1" fmla="*/ 460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460" y="0"/>
                    </a:moveTo>
                    <a:lnTo>
                      <a:pt x="460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FDA5AC2E-72B5-6AE6-E24C-8EEE04407498}"/>
                  </a:ext>
                </a:extLst>
              </p:cNvPr>
              <p:cNvSpPr/>
              <p:nvPr/>
            </p:nvSpPr>
            <p:spPr>
              <a:xfrm>
                <a:off x="6793129" y="1524000"/>
                <a:ext cx="9525" cy="3429000"/>
              </a:xfrm>
              <a:custGeom>
                <a:avLst/>
                <a:gdLst>
                  <a:gd name="connsiteX0" fmla="*/ 553 w 9525"/>
                  <a:gd name="connsiteY0" fmla="*/ 0 h 3429000"/>
                  <a:gd name="connsiteX1" fmla="*/ 553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553" y="0"/>
                    </a:moveTo>
                    <a:lnTo>
                      <a:pt x="553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8397167E-749D-B6FE-D189-4E745CC4912D}"/>
                  </a:ext>
                </a:extLst>
              </p:cNvPr>
              <p:cNvSpPr/>
              <p:nvPr/>
            </p:nvSpPr>
            <p:spPr>
              <a:xfrm>
                <a:off x="7681335" y="1524000"/>
                <a:ext cx="9525" cy="3429000"/>
              </a:xfrm>
              <a:custGeom>
                <a:avLst/>
                <a:gdLst>
                  <a:gd name="connsiteX0" fmla="*/ 647 w 9525"/>
                  <a:gd name="connsiteY0" fmla="*/ 0 h 3429000"/>
                  <a:gd name="connsiteX1" fmla="*/ 647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647" y="0"/>
                    </a:moveTo>
                    <a:lnTo>
                      <a:pt x="647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86D73B02-F6D4-2F1E-7733-716FAA54504D}"/>
                  </a:ext>
                </a:extLst>
              </p:cNvPr>
              <p:cNvSpPr/>
              <p:nvPr/>
            </p:nvSpPr>
            <p:spPr>
              <a:xfrm>
                <a:off x="8569541" y="1524000"/>
                <a:ext cx="9525" cy="3429000"/>
              </a:xfrm>
              <a:custGeom>
                <a:avLst/>
                <a:gdLst>
                  <a:gd name="connsiteX0" fmla="*/ 740 w 9525"/>
                  <a:gd name="connsiteY0" fmla="*/ 0 h 3429000"/>
                  <a:gd name="connsiteX1" fmla="*/ 740 w 9525"/>
                  <a:gd name="connsiteY1" fmla="*/ 3429000 h 3429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429000">
                    <a:moveTo>
                      <a:pt x="740" y="0"/>
                    </a:moveTo>
                    <a:lnTo>
                      <a:pt x="740" y="3429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" name="Graphic 2">
              <a:extLst>
                <a:ext uri="{FF2B5EF4-FFF2-40B4-BE49-F238E27FC236}">
                  <a16:creationId xmlns:a16="http://schemas.microsoft.com/office/drawing/2014/main" id="{759C6AAF-15E7-B883-2A02-5F0D4B8FC68F}"/>
                </a:ext>
              </a:extLst>
            </p:cNvPr>
            <p:cNvGrpSpPr/>
            <p:nvPr/>
          </p:nvGrpSpPr>
          <p:grpSpPr>
            <a:xfrm>
              <a:off x="2352098" y="1668589"/>
              <a:ext cx="7105650" cy="3225927"/>
              <a:chOff x="2352098" y="1668589"/>
              <a:chExt cx="7105650" cy="3225927"/>
            </a:xfrm>
            <a:solidFill>
              <a:srgbClr val="000000"/>
            </a:solidFill>
          </p:grpSpPr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F6812E3F-2B9D-3DA8-194E-6BDC3D248BA8}"/>
                  </a:ext>
                </a:extLst>
              </p:cNvPr>
              <p:cNvSpPr/>
              <p:nvPr/>
            </p:nvSpPr>
            <p:spPr>
              <a:xfrm>
                <a:off x="2352098" y="4894516"/>
                <a:ext cx="7105650" cy="9525"/>
              </a:xfrm>
              <a:custGeom>
                <a:avLst/>
                <a:gdLst>
                  <a:gd name="connsiteX0" fmla="*/ 0 w 7105650"/>
                  <a:gd name="connsiteY0" fmla="*/ 404 h 9525"/>
                  <a:gd name="connsiteX1" fmla="*/ 7105650 w 7105650"/>
                  <a:gd name="connsiteY1" fmla="*/ 40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105650" h="9525">
                    <a:moveTo>
                      <a:pt x="0" y="404"/>
                    </a:moveTo>
                    <a:lnTo>
                      <a:pt x="7105650" y="40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4780EB81-DADA-A602-7DFE-E9A4DC508D08}"/>
                  </a:ext>
                </a:extLst>
              </p:cNvPr>
              <p:cNvSpPr/>
              <p:nvPr/>
            </p:nvSpPr>
            <p:spPr>
              <a:xfrm>
                <a:off x="2352098" y="3819239"/>
                <a:ext cx="7105650" cy="9525"/>
              </a:xfrm>
              <a:custGeom>
                <a:avLst/>
                <a:gdLst>
                  <a:gd name="connsiteX0" fmla="*/ 0 w 7105650"/>
                  <a:gd name="connsiteY0" fmla="*/ 291 h 9525"/>
                  <a:gd name="connsiteX1" fmla="*/ 7105650 w 7105650"/>
                  <a:gd name="connsiteY1" fmla="*/ 29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105650" h="9525">
                    <a:moveTo>
                      <a:pt x="0" y="291"/>
                    </a:moveTo>
                    <a:lnTo>
                      <a:pt x="7105650" y="29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261A5E58-9F25-CF5B-05D7-83B5344A9326}"/>
                  </a:ext>
                </a:extLst>
              </p:cNvPr>
              <p:cNvSpPr/>
              <p:nvPr/>
            </p:nvSpPr>
            <p:spPr>
              <a:xfrm>
                <a:off x="2352098" y="3281553"/>
                <a:ext cx="7105650" cy="9525"/>
              </a:xfrm>
              <a:custGeom>
                <a:avLst/>
                <a:gdLst>
                  <a:gd name="connsiteX0" fmla="*/ 0 w 7105650"/>
                  <a:gd name="connsiteY0" fmla="*/ 235 h 9525"/>
                  <a:gd name="connsiteX1" fmla="*/ 7105650 w 7105650"/>
                  <a:gd name="connsiteY1" fmla="*/ 23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105650" h="9525">
                    <a:moveTo>
                      <a:pt x="0" y="235"/>
                    </a:moveTo>
                    <a:lnTo>
                      <a:pt x="7105650" y="23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F63ABC1A-11AF-14C4-893C-DFEFCA9A9489}"/>
                  </a:ext>
                </a:extLst>
              </p:cNvPr>
              <p:cNvSpPr/>
              <p:nvPr/>
            </p:nvSpPr>
            <p:spPr>
              <a:xfrm>
                <a:off x="2352098" y="2743866"/>
                <a:ext cx="7105650" cy="9525"/>
              </a:xfrm>
              <a:custGeom>
                <a:avLst/>
                <a:gdLst>
                  <a:gd name="connsiteX0" fmla="*/ 0 w 7105650"/>
                  <a:gd name="connsiteY0" fmla="*/ 178 h 9525"/>
                  <a:gd name="connsiteX1" fmla="*/ 7105650 w 7105650"/>
                  <a:gd name="connsiteY1" fmla="*/ 17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105650" h="9525">
                    <a:moveTo>
                      <a:pt x="0" y="178"/>
                    </a:moveTo>
                    <a:lnTo>
                      <a:pt x="7105650" y="17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D29E20C7-B14D-3D4D-1237-531035E4601E}"/>
                  </a:ext>
                </a:extLst>
              </p:cNvPr>
              <p:cNvSpPr/>
              <p:nvPr/>
            </p:nvSpPr>
            <p:spPr>
              <a:xfrm>
                <a:off x="2352098" y="2206275"/>
                <a:ext cx="7105650" cy="9525"/>
              </a:xfrm>
              <a:custGeom>
                <a:avLst/>
                <a:gdLst>
                  <a:gd name="connsiteX0" fmla="*/ 0 w 7105650"/>
                  <a:gd name="connsiteY0" fmla="*/ 122 h 9525"/>
                  <a:gd name="connsiteX1" fmla="*/ 7105650 w 7105650"/>
                  <a:gd name="connsiteY1" fmla="*/ 12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105650" h="9525">
                    <a:moveTo>
                      <a:pt x="0" y="122"/>
                    </a:moveTo>
                    <a:lnTo>
                      <a:pt x="7105650" y="12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698D1DAE-807D-7717-CB75-2878666C5458}"/>
                  </a:ext>
                </a:extLst>
              </p:cNvPr>
              <p:cNvSpPr/>
              <p:nvPr/>
            </p:nvSpPr>
            <p:spPr>
              <a:xfrm>
                <a:off x="2352098" y="1668589"/>
                <a:ext cx="7105650" cy="9525"/>
              </a:xfrm>
              <a:custGeom>
                <a:avLst/>
                <a:gdLst>
                  <a:gd name="connsiteX0" fmla="*/ 0 w 7105650"/>
                  <a:gd name="connsiteY0" fmla="*/ 65 h 9525"/>
                  <a:gd name="connsiteX1" fmla="*/ 7105650 w 7105650"/>
                  <a:gd name="connsiteY1" fmla="*/ 6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105650" h="9525">
                    <a:moveTo>
                      <a:pt x="0" y="65"/>
                    </a:moveTo>
                    <a:lnTo>
                      <a:pt x="7105650" y="6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3" name="Freeform 22">
            <a:extLst>
              <a:ext uri="{FF2B5EF4-FFF2-40B4-BE49-F238E27FC236}">
                <a16:creationId xmlns:a16="http://schemas.microsoft.com/office/drawing/2014/main" id="{2B4AF288-B20B-A5C3-CC56-2DC25CB5B044}"/>
              </a:ext>
            </a:extLst>
          </p:cNvPr>
          <p:cNvSpPr/>
          <p:nvPr/>
        </p:nvSpPr>
        <p:spPr>
          <a:xfrm>
            <a:off x="2352098" y="4356925"/>
            <a:ext cx="7105650" cy="9525"/>
          </a:xfrm>
          <a:custGeom>
            <a:avLst/>
            <a:gdLst>
              <a:gd name="connsiteX0" fmla="*/ 0 w 7105650"/>
              <a:gd name="connsiteY0" fmla="*/ 347 h 9525"/>
              <a:gd name="connsiteX1" fmla="*/ 7105650 w 7105650"/>
              <a:gd name="connsiteY1" fmla="*/ 34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05650" h="9525">
                <a:moveTo>
                  <a:pt x="0" y="347"/>
                </a:moveTo>
                <a:lnTo>
                  <a:pt x="7105650" y="347"/>
                </a:lnTo>
              </a:path>
            </a:pathLst>
          </a:custGeom>
          <a:solidFill>
            <a:srgbClr val="000000"/>
          </a:solidFill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15E936ED-D342-340C-CA02-743778BD7B9B}"/>
              </a:ext>
            </a:extLst>
          </p:cNvPr>
          <p:cNvSpPr/>
          <p:nvPr/>
        </p:nvSpPr>
        <p:spPr>
          <a:xfrm>
            <a:off x="1523423" y="10477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E6B38A7-1668-D115-CF34-4E0161CAA4F2}"/>
              </a:ext>
            </a:extLst>
          </p:cNvPr>
          <p:cNvSpPr/>
          <p:nvPr/>
        </p:nvSpPr>
        <p:spPr>
          <a:xfrm>
            <a:off x="1523423" y="10477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6" name="Graphic 2">
            <a:extLst>
              <a:ext uri="{FF2B5EF4-FFF2-40B4-BE49-F238E27FC236}">
                <a16:creationId xmlns:a16="http://schemas.microsoft.com/office/drawing/2014/main" id="{7E7570D0-4450-05D8-A470-0AF06541DEA6}"/>
              </a:ext>
            </a:extLst>
          </p:cNvPr>
          <p:cNvGrpSpPr/>
          <p:nvPr/>
        </p:nvGrpSpPr>
        <p:grpSpPr>
          <a:xfrm>
            <a:off x="2352098" y="1695450"/>
            <a:ext cx="7105650" cy="3086100"/>
            <a:chOff x="2352098" y="1695450"/>
            <a:chExt cx="7105650" cy="3086100"/>
          </a:xfrm>
          <a:noFill/>
        </p:grpSpPr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A1FAFAC3-94E3-9CAA-0C53-0C682B03F38B}"/>
                </a:ext>
              </a:extLst>
            </p:cNvPr>
            <p:cNvSpPr/>
            <p:nvPr/>
          </p:nvSpPr>
          <p:spPr>
            <a:xfrm>
              <a:off x="2352098" y="2715482"/>
              <a:ext cx="7105650" cy="1521999"/>
            </a:xfrm>
            <a:custGeom>
              <a:avLst/>
              <a:gdLst>
                <a:gd name="connsiteX0" fmla="*/ 87 w 7105650"/>
                <a:gd name="connsiteY0" fmla="*/ 1383652 h 1521999"/>
                <a:gd name="connsiteX1" fmla="*/ 37139 w 7105650"/>
                <a:gd name="connsiteY1" fmla="*/ 1323644 h 1521999"/>
                <a:gd name="connsiteX2" fmla="*/ 74096 w 7105650"/>
                <a:gd name="connsiteY2" fmla="*/ 1387271 h 1521999"/>
                <a:gd name="connsiteX3" fmla="*/ 111149 w 7105650"/>
                <a:gd name="connsiteY3" fmla="*/ 1370221 h 1521999"/>
                <a:gd name="connsiteX4" fmla="*/ 148106 w 7105650"/>
                <a:gd name="connsiteY4" fmla="*/ 1421656 h 1521999"/>
                <a:gd name="connsiteX5" fmla="*/ 185158 w 7105650"/>
                <a:gd name="connsiteY5" fmla="*/ 1499571 h 1521999"/>
                <a:gd name="connsiteX6" fmla="*/ 222115 w 7105650"/>
                <a:gd name="connsiteY6" fmla="*/ 1458804 h 1521999"/>
                <a:gd name="connsiteX7" fmla="*/ 259167 w 7105650"/>
                <a:gd name="connsiteY7" fmla="*/ 1421466 h 1521999"/>
                <a:gd name="connsiteX8" fmla="*/ 296124 w 7105650"/>
                <a:gd name="connsiteY8" fmla="*/ 1250587 h 1521999"/>
                <a:gd name="connsiteX9" fmla="*/ 333176 w 7105650"/>
                <a:gd name="connsiteY9" fmla="*/ 1252588 h 1521999"/>
                <a:gd name="connsiteX10" fmla="*/ 370133 w 7105650"/>
                <a:gd name="connsiteY10" fmla="*/ 1195628 h 1521999"/>
                <a:gd name="connsiteX11" fmla="*/ 407186 w 7105650"/>
                <a:gd name="connsiteY11" fmla="*/ 1374222 h 1521999"/>
                <a:gd name="connsiteX12" fmla="*/ 444238 w 7105650"/>
                <a:gd name="connsiteY12" fmla="*/ 1396796 h 1521999"/>
                <a:gd name="connsiteX13" fmla="*/ 481195 w 7105650"/>
                <a:gd name="connsiteY13" fmla="*/ 1393653 h 1521999"/>
                <a:gd name="connsiteX14" fmla="*/ 518247 w 7105650"/>
                <a:gd name="connsiteY14" fmla="*/ 1374317 h 1521999"/>
                <a:gd name="connsiteX15" fmla="*/ 555204 w 7105650"/>
                <a:gd name="connsiteY15" fmla="*/ 1444897 h 1521999"/>
                <a:gd name="connsiteX16" fmla="*/ 592256 w 7105650"/>
                <a:gd name="connsiteY16" fmla="*/ 1495665 h 1521999"/>
                <a:gd name="connsiteX17" fmla="*/ 629213 w 7105650"/>
                <a:gd name="connsiteY17" fmla="*/ 1468900 h 1521999"/>
                <a:gd name="connsiteX18" fmla="*/ 666266 w 7105650"/>
                <a:gd name="connsiteY18" fmla="*/ 1463662 h 1521999"/>
                <a:gd name="connsiteX19" fmla="*/ 703223 w 7105650"/>
                <a:gd name="connsiteY19" fmla="*/ 1411750 h 1521999"/>
                <a:gd name="connsiteX20" fmla="*/ 740275 w 7105650"/>
                <a:gd name="connsiteY20" fmla="*/ 1522050 h 1521999"/>
                <a:gd name="connsiteX21" fmla="*/ 814284 w 7105650"/>
                <a:gd name="connsiteY21" fmla="*/ 1502047 h 1521999"/>
                <a:gd name="connsiteX22" fmla="*/ 851241 w 7105650"/>
                <a:gd name="connsiteY22" fmla="*/ 1519002 h 1521999"/>
                <a:gd name="connsiteX23" fmla="*/ 888293 w 7105650"/>
                <a:gd name="connsiteY23" fmla="*/ 1439659 h 1521999"/>
                <a:gd name="connsiteX24" fmla="*/ 925346 w 7105650"/>
                <a:gd name="connsiteY24" fmla="*/ 1461185 h 1521999"/>
                <a:gd name="connsiteX25" fmla="*/ 999355 w 7105650"/>
                <a:gd name="connsiteY25" fmla="*/ 1466900 h 1521999"/>
                <a:gd name="connsiteX26" fmla="*/ 1036312 w 7105650"/>
                <a:gd name="connsiteY26" fmla="*/ 1269923 h 1521999"/>
                <a:gd name="connsiteX27" fmla="*/ 1073364 w 7105650"/>
                <a:gd name="connsiteY27" fmla="*/ 1402130 h 1521999"/>
                <a:gd name="connsiteX28" fmla="*/ 1110321 w 7105650"/>
                <a:gd name="connsiteY28" fmla="*/ 1375174 h 1521999"/>
                <a:gd name="connsiteX29" fmla="*/ 1147373 w 7105650"/>
                <a:gd name="connsiteY29" fmla="*/ 1408893 h 1521999"/>
                <a:gd name="connsiteX30" fmla="*/ 1184330 w 7105650"/>
                <a:gd name="connsiteY30" fmla="*/ 1321358 h 1521999"/>
                <a:gd name="connsiteX31" fmla="*/ 1221383 w 7105650"/>
                <a:gd name="connsiteY31" fmla="*/ 1293164 h 1521999"/>
                <a:gd name="connsiteX32" fmla="*/ 1258340 w 7105650"/>
                <a:gd name="connsiteY32" fmla="*/ 1393462 h 1521999"/>
                <a:gd name="connsiteX33" fmla="*/ 1295392 w 7105650"/>
                <a:gd name="connsiteY33" fmla="*/ 1395939 h 1521999"/>
                <a:gd name="connsiteX34" fmla="*/ 1332444 w 7105650"/>
                <a:gd name="connsiteY34" fmla="*/ 1430896 h 1521999"/>
                <a:gd name="connsiteX35" fmla="*/ 1369401 w 7105650"/>
                <a:gd name="connsiteY35" fmla="*/ 1378508 h 1521999"/>
                <a:gd name="connsiteX36" fmla="*/ 1406453 w 7105650"/>
                <a:gd name="connsiteY36" fmla="*/ 1423752 h 1521999"/>
                <a:gd name="connsiteX37" fmla="*/ 1443410 w 7105650"/>
                <a:gd name="connsiteY37" fmla="*/ 1380508 h 1521999"/>
                <a:gd name="connsiteX38" fmla="*/ 1480463 w 7105650"/>
                <a:gd name="connsiteY38" fmla="*/ 1357172 h 1521999"/>
                <a:gd name="connsiteX39" fmla="*/ 1517420 w 7105650"/>
                <a:gd name="connsiteY39" fmla="*/ 1380889 h 1521999"/>
                <a:gd name="connsiteX40" fmla="*/ 1554472 w 7105650"/>
                <a:gd name="connsiteY40" fmla="*/ 1343551 h 1521999"/>
                <a:gd name="connsiteX41" fmla="*/ 1591429 w 7105650"/>
                <a:gd name="connsiteY41" fmla="*/ 1371840 h 1521999"/>
                <a:gd name="connsiteX42" fmla="*/ 1628481 w 7105650"/>
                <a:gd name="connsiteY42" fmla="*/ 1193628 h 1521999"/>
                <a:gd name="connsiteX43" fmla="*/ 1702490 w 7105650"/>
                <a:gd name="connsiteY43" fmla="*/ 1339741 h 1521999"/>
                <a:gd name="connsiteX44" fmla="*/ 1739447 w 7105650"/>
                <a:gd name="connsiteY44" fmla="*/ 865492 h 1521999"/>
                <a:gd name="connsiteX45" fmla="*/ 1776500 w 7105650"/>
                <a:gd name="connsiteY45" fmla="*/ 1083424 h 1521999"/>
                <a:gd name="connsiteX46" fmla="*/ 1813552 w 7105650"/>
                <a:gd name="connsiteY46" fmla="*/ 50 h 1521999"/>
                <a:gd name="connsiteX47" fmla="*/ 1850509 w 7105650"/>
                <a:gd name="connsiteY47" fmla="*/ 1057897 h 1521999"/>
                <a:gd name="connsiteX48" fmla="*/ 1887561 w 7105650"/>
                <a:gd name="connsiteY48" fmla="*/ 1253350 h 1521999"/>
                <a:gd name="connsiteX49" fmla="*/ 1924518 w 7105650"/>
                <a:gd name="connsiteY49" fmla="*/ 1180388 h 1521999"/>
                <a:gd name="connsiteX50" fmla="*/ 1961570 w 7105650"/>
                <a:gd name="connsiteY50" fmla="*/ 1186389 h 1521999"/>
                <a:gd name="connsiteX51" fmla="*/ 1998527 w 7105650"/>
                <a:gd name="connsiteY51" fmla="*/ 589933 h 1521999"/>
                <a:gd name="connsiteX52" fmla="*/ 2035580 w 7105650"/>
                <a:gd name="connsiteY52" fmla="*/ 1013701 h 1521999"/>
                <a:gd name="connsiteX53" fmla="*/ 2072537 w 7105650"/>
                <a:gd name="connsiteY53" fmla="*/ 1283830 h 1521999"/>
                <a:gd name="connsiteX54" fmla="*/ 2109589 w 7105650"/>
                <a:gd name="connsiteY54" fmla="*/ 1323073 h 1521999"/>
                <a:gd name="connsiteX55" fmla="*/ 2146546 w 7105650"/>
                <a:gd name="connsiteY55" fmla="*/ 1082662 h 1521999"/>
                <a:gd name="connsiteX56" fmla="*/ 2183598 w 7105650"/>
                <a:gd name="connsiteY56" fmla="*/ 1378889 h 1521999"/>
                <a:gd name="connsiteX57" fmla="*/ 2257607 w 7105650"/>
                <a:gd name="connsiteY57" fmla="*/ 1394415 h 1521999"/>
                <a:gd name="connsiteX58" fmla="*/ 2294660 w 7105650"/>
                <a:gd name="connsiteY58" fmla="*/ 1415656 h 1521999"/>
                <a:gd name="connsiteX59" fmla="*/ 2331617 w 7105650"/>
                <a:gd name="connsiteY59" fmla="*/ 1367364 h 1521999"/>
                <a:gd name="connsiteX60" fmla="*/ 2368669 w 7105650"/>
                <a:gd name="connsiteY60" fmla="*/ 1114189 h 1521999"/>
                <a:gd name="connsiteX61" fmla="*/ 2405626 w 7105650"/>
                <a:gd name="connsiteY61" fmla="*/ 1407273 h 1521999"/>
                <a:gd name="connsiteX62" fmla="*/ 2442678 w 7105650"/>
                <a:gd name="connsiteY62" fmla="*/ 1334979 h 1521999"/>
                <a:gd name="connsiteX63" fmla="*/ 2479635 w 7105650"/>
                <a:gd name="connsiteY63" fmla="*/ 1365840 h 1521999"/>
                <a:gd name="connsiteX64" fmla="*/ 2516687 w 7105650"/>
                <a:gd name="connsiteY64" fmla="*/ 1366221 h 1521999"/>
                <a:gd name="connsiteX65" fmla="*/ 2553644 w 7105650"/>
                <a:gd name="connsiteY65" fmla="*/ 1463852 h 1521999"/>
                <a:gd name="connsiteX66" fmla="*/ 2590697 w 7105650"/>
                <a:gd name="connsiteY66" fmla="*/ 1436706 h 1521999"/>
                <a:gd name="connsiteX67" fmla="*/ 2627653 w 7105650"/>
                <a:gd name="connsiteY67" fmla="*/ 1460614 h 1521999"/>
                <a:gd name="connsiteX68" fmla="*/ 2664706 w 7105650"/>
                <a:gd name="connsiteY68" fmla="*/ 1330978 h 1521999"/>
                <a:gd name="connsiteX69" fmla="*/ 2701758 w 7105650"/>
                <a:gd name="connsiteY69" fmla="*/ 1254112 h 1521999"/>
                <a:gd name="connsiteX70" fmla="*/ 2738715 w 7105650"/>
                <a:gd name="connsiteY70" fmla="*/ 1259636 h 1521999"/>
                <a:gd name="connsiteX71" fmla="*/ 2775767 w 7105650"/>
                <a:gd name="connsiteY71" fmla="*/ 1276495 h 1521999"/>
                <a:gd name="connsiteX72" fmla="*/ 2812724 w 7105650"/>
                <a:gd name="connsiteY72" fmla="*/ 1274971 h 1521999"/>
                <a:gd name="connsiteX73" fmla="*/ 2849777 w 7105650"/>
                <a:gd name="connsiteY73" fmla="*/ 1105903 h 1521999"/>
                <a:gd name="connsiteX74" fmla="*/ 2886734 w 7105650"/>
                <a:gd name="connsiteY74" fmla="*/ 1351648 h 1521999"/>
                <a:gd name="connsiteX75" fmla="*/ 2923786 w 7105650"/>
                <a:gd name="connsiteY75" fmla="*/ 1301641 h 1521999"/>
                <a:gd name="connsiteX76" fmla="*/ 2960743 w 7105650"/>
                <a:gd name="connsiteY76" fmla="*/ 1356410 h 1521999"/>
                <a:gd name="connsiteX77" fmla="*/ 2997795 w 7105650"/>
                <a:gd name="connsiteY77" fmla="*/ 1400130 h 1521999"/>
                <a:gd name="connsiteX78" fmla="*/ 3034752 w 7105650"/>
                <a:gd name="connsiteY78" fmla="*/ 1369840 h 1521999"/>
                <a:gd name="connsiteX79" fmla="*/ 3071804 w 7105650"/>
                <a:gd name="connsiteY79" fmla="*/ 1271256 h 1521999"/>
                <a:gd name="connsiteX80" fmla="*/ 3108857 w 7105650"/>
                <a:gd name="connsiteY80" fmla="*/ 1273352 h 1521999"/>
                <a:gd name="connsiteX81" fmla="*/ 3145814 w 7105650"/>
                <a:gd name="connsiteY81" fmla="*/ 1194390 h 1521999"/>
                <a:gd name="connsiteX82" fmla="*/ 3182866 w 7105650"/>
                <a:gd name="connsiteY82" fmla="*/ 1238300 h 1521999"/>
                <a:gd name="connsiteX83" fmla="*/ 3219823 w 7105650"/>
                <a:gd name="connsiteY83" fmla="*/ 1275448 h 1521999"/>
                <a:gd name="connsiteX84" fmla="*/ 3256875 w 7105650"/>
                <a:gd name="connsiteY84" fmla="*/ 1062469 h 1521999"/>
                <a:gd name="connsiteX85" fmla="*/ 3293832 w 7105650"/>
                <a:gd name="connsiteY85" fmla="*/ 1155337 h 1521999"/>
                <a:gd name="connsiteX86" fmla="*/ 3330884 w 7105650"/>
                <a:gd name="connsiteY86" fmla="*/ 860348 h 1521999"/>
                <a:gd name="connsiteX87" fmla="*/ 3367841 w 7105650"/>
                <a:gd name="connsiteY87" fmla="*/ 961789 h 1521999"/>
                <a:gd name="connsiteX88" fmla="*/ 3404894 w 7105650"/>
                <a:gd name="connsiteY88" fmla="*/ 1336122 h 1521999"/>
                <a:gd name="connsiteX89" fmla="*/ 3441851 w 7105650"/>
                <a:gd name="connsiteY89" fmla="*/ 1231633 h 1521999"/>
                <a:gd name="connsiteX90" fmla="*/ 3478903 w 7105650"/>
                <a:gd name="connsiteY90" fmla="*/ 1211154 h 1521999"/>
                <a:gd name="connsiteX91" fmla="*/ 3515860 w 7105650"/>
                <a:gd name="connsiteY91" fmla="*/ 1157147 h 1521999"/>
                <a:gd name="connsiteX92" fmla="*/ 3552912 w 7105650"/>
                <a:gd name="connsiteY92" fmla="*/ 1382413 h 1521999"/>
                <a:gd name="connsiteX93" fmla="*/ 3589965 w 7105650"/>
                <a:gd name="connsiteY93" fmla="*/ 1385556 h 1521999"/>
                <a:gd name="connsiteX94" fmla="*/ 3626921 w 7105650"/>
                <a:gd name="connsiteY94" fmla="*/ 1355839 h 1521999"/>
                <a:gd name="connsiteX95" fmla="*/ 3663974 w 7105650"/>
                <a:gd name="connsiteY95" fmla="*/ 1338027 h 1521999"/>
                <a:gd name="connsiteX96" fmla="*/ 3700931 w 7105650"/>
                <a:gd name="connsiteY96" fmla="*/ 1432991 h 1521999"/>
                <a:gd name="connsiteX97" fmla="*/ 3737983 w 7105650"/>
                <a:gd name="connsiteY97" fmla="*/ 1411464 h 1521999"/>
                <a:gd name="connsiteX98" fmla="*/ 3774940 w 7105650"/>
                <a:gd name="connsiteY98" fmla="*/ 1473758 h 1521999"/>
                <a:gd name="connsiteX99" fmla="*/ 3811992 w 7105650"/>
                <a:gd name="connsiteY99" fmla="*/ 1488998 h 1521999"/>
                <a:gd name="connsiteX100" fmla="*/ 3848949 w 7105650"/>
                <a:gd name="connsiteY100" fmla="*/ 1315929 h 1521999"/>
                <a:gd name="connsiteX101" fmla="*/ 3922958 w 7105650"/>
                <a:gd name="connsiteY101" fmla="*/ 1228870 h 1521999"/>
                <a:gd name="connsiteX102" fmla="*/ 3960011 w 7105650"/>
                <a:gd name="connsiteY102" fmla="*/ 1229442 h 1521999"/>
                <a:gd name="connsiteX103" fmla="*/ 4034020 w 7105650"/>
                <a:gd name="connsiteY103" fmla="*/ 1123714 h 1521999"/>
                <a:gd name="connsiteX104" fmla="*/ 4071072 w 7105650"/>
                <a:gd name="connsiteY104" fmla="*/ 915403 h 1521999"/>
                <a:gd name="connsiteX105" fmla="*/ 4108029 w 7105650"/>
                <a:gd name="connsiteY105" fmla="*/ 1400035 h 1521999"/>
                <a:gd name="connsiteX106" fmla="*/ 4145082 w 7105650"/>
                <a:gd name="connsiteY106" fmla="*/ 1489570 h 1521999"/>
                <a:gd name="connsiteX107" fmla="*/ 4182038 w 7105650"/>
                <a:gd name="connsiteY107" fmla="*/ 1454994 h 1521999"/>
                <a:gd name="connsiteX108" fmla="*/ 4219091 w 7105650"/>
                <a:gd name="connsiteY108" fmla="*/ 1491475 h 1521999"/>
                <a:gd name="connsiteX109" fmla="*/ 4293100 w 7105650"/>
                <a:gd name="connsiteY109" fmla="*/ 1503952 h 1521999"/>
                <a:gd name="connsiteX110" fmla="*/ 4330057 w 7105650"/>
                <a:gd name="connsiteY110" fmla="*/ 1441564 h 1521999"/>
                <a:gd name="connsiteX111" fmla="*/ 4367109 w 7105650"/>
                <a:gd name="connsiteY111" fmla="*/ 1497285 h 1521999"/>
                <a:gd name="connsiteX112" fmla="*/ 4404066 w 7105650"/>
                <a:gd name="connsiteY112" fmla="*/ 1468614 h 1521999"/>
                <a:gd name="connsiteX113" fmla="*/ 4441118 w 7105650"/>
                <a:gd name="connsiteY113" fmla="*/ 1400035 h 1521999"/>
                <a:gd name="connsiteX114" fmla="*/ 4478171 w 7105650"/>
                <a:gd name="connsiteY114" fmla="*/ 1435753 h 1521999"/>
                <a:gd name="connsiteX115" fmla="*/ 4515128 w 7105650"/>
                <a:gd name="connsiteY115" fmla="*/ 1464519 h 1521999"/>
                <a:gd name="connsiteX116" fmla="*/ 4552180 w 7105650"/>
                <a:gd name="connsiteY116" fmla="*/ 1441087 h 1521999"/>
                <a:gd name="connsiteX117" fmla="*/ 4589137 w 7105650"/>
                <a:gd name="connsiteY117" fmla="*/ 1405940 h 1521999"/>
                <a:gd name="connsiteX118" fmla="*/ 4626189 w 7105650"/>
                <a:gd name="connsiteY118" fmla="*/ 1322215 h 1521999"/>
                <a:gd name="connsiteX119" fmla="*/ 4663146 w 7105650"/>
                <a:gd name="connsiteY119" fmla="*/ 1401273 h 1521999"/>
                <a:gd name="connsiteX120" fmla="*/ 4700199 w 7105650"/>
                <a:gd name="connsiteY120" fmla="*/ 1392605 h 1521999"/>
                <a:gd name="connsiteX121" fmla="*/ 4737155 w 7105650"/>
                <a:gd name="connsiteY121" fmla="*/ 1224298 h 1521999"/>
                <a:gd name="connsiteX122" fmla="*/ 4774208 w 7105650"/>
                <a:gd name="connsiteY122" fmla="*/ 1363935 h 1521999"/>
                <a:gd name="connsiteX123" fmla="*/ 4811165 w 7105650"/>
                <a:gd name="connsiteY123" fmla="*/ 1229918 h 1521999"/>
                <a:gd name="connsiteX124" fmla="*/ 4848217 w 7105650"/>
                <a:gd name="connsiteY124" fmla="*/ 1269637 h 1521999"/>
                <a:gd name="connsiteX125" fmla="*/ 4885269 w 7105650"/>
                <a:gd name="connsiteY125" fmla="*/ 1276972 h 1521999"/>
                <a:gd name="connsiteX126" fmla="*/ 4922226 w 7105650"/>
                <a:gd name="connsiteY126" fmla="*/ 1202581 h 1521999"/>
                <a:gd name="connsiteX127" fmla="*/ 4959279 w 7105650"/>
                <a:gd name="connsiteY127" fmla="*/ 1231633 h 1521999"/>
                <a:gd name="connsiteX128" fmla="*/ 4996236 w 7105650"/>
                <a:gd name="connsiteY128" fmla="*/ 1332026 h 1521999"/>
                <a:gd name="connsiteX129" fmla="*/ 5033288 w 7105650"/>
                <a:gd name="connsiteY129" fmla="*/ 1260017 h 1521999"/>
                <a:gd name="connsiteX130" fmla="*/ 5070245 w 7105650"/>
                <a:gd name="connsiteY130" fmla="*/ 1071136 h 1521999"/>
                <a:gd name="connsiteX131" fmla="*/ 5107297 w 7105650"/>
                <a:gd name="connsiteY131" fmla="*/ 1282306 h 1521999"/>
                <a:gd name="connsiteX132" fmla="*/ 5144254 w 7105650"/>
                <a:gd name="connsiteY132" fmla="*/ 1371079 h 1521999"/>
                <a:gd name="connsiteX133" fmla="*/ 5181306 w 7105650"/>
                <a:gd name="connsiteY133" fmla="*/ 1252778 h 1521999"/>
                <a:gd name="connsiteX134" fmla="*/ 5218264 w 7105650"/>
                <a:gd name="connsiteY134" fmla="*/ 1366506 h 1521999"/>
                <a:gd name="connsiteX135" fmla="*/ 5255315 w 7105650"/>
                <a:gd name="connsiteY135" fmla="*/ 1346504 h 1521999"/>
                <a:gd name="connsiteX136" fmla="*/ 5292272 w 7105650"/>
                <a:gd name="connsiteY136" fmla="*/ 1414989 h 1521999"/>
                <a:gd name="connsiteX137" fmla="*/ 5366377 w 7105650"/>
                <a:gd name="connsiteY137" fmla="*/ 1156671 h 1521999"/>
                <a:gd name="connsiteX138" fmla="*/ 5403334 w 7105650"/>
                <a:gd name="connsiteY138" fmla="*/ 1163434 h 1521999"/>
                <a:gd name="connsiteX139" fmla="*/ 5440386 w 7105650"/>
                <a:gd name="connsiteY139" fmla="*/ 1045038 h 1521999"/>
                <a:gd name="connsiteX140" fmla="*/ 5477343 w 7105650"/>
                <a:gd name="connsiteY140" fmla="*/ 1185913 h 1521999"/>
                <a:gd name="connsiteX141" fmla="*/ 5514395 w 7105650"/>
                <a:gd name="connsiteY141" fmla="*/ 1198771 h 1521999"/>
                <a:gd name="connsiteX142" fmla="*/ 5551352 w 7105650"/>
                <a:gd name="connsiteY142" fmla="*/ 1071517 h 1521999"/>
                <a:gd name="connsiteX143" fmla="*/ 5588405 w 7105650"/>
                <a:gd name="connsiteY143" fmla="*/ 1189627 h 1521999"/>
                <a:gd name="connsiteX144" fmla="*/ 5625362 w 7105650"/>
                <a:gd name="connsiteY144" fmla="*/ 1207344 h 1521999"/>
                <a:gd name="connsiteX145" fmla="*/ 5662414 w 7105650"/>
                <a:gd name="connsiteY145" fmla="*/ 1324692 h 1521999"/>
                <a:gd name="connsiteX146" fmla="*/ 5699371 w 7105650"/>
                <a:gd name="connsiteY146" fmla="*/ 1251826 h 1521999"/>
                <a:gd name="connsiteX147" fmla="*/ 5736423 w 7105650"/>
                <a:gd name="connsiteY147" fmla="*/ 1302498 h 1521999"/>
                <a:gd name="connsiteX148" fmla="*/ 5773476 w 7105650"/>
                <a:gd name="connsiteY148" fmla="*/ 1303642 h 1521999"/>
                <a:gd name="connsiteX149" fmla="*/ 5810433 w 7105650"/>
                <a:gd name="connsiteY149" fmla="*/ 1216202 h 1521999"/>
                <a:gd name="connsiteX150" fmla="*/ 5847485 w 7105650"/>
                <a:gd name="connsiteY150" fmla="*/ 1362030 h 1521999"/>
                <a:gd name="connsiteX151" fmla="*/ 5884442 w 7105650"/>
                <a:gd name="connsiteY151" fmla="*/ 1109046 h 1521999"/>
                <a:gd name="connsiteX152" fmla="*/ 5921494 w 7105650"/>
                <a:gd name="connsiteY152" fmla="*/ 1407559 h 1521999"/>
                <a:gd name="connsiteX153" fmla="*/ 5958451 w 7105650"/>
                <a:gd name="connsiteY153" fmla="*/ 1255921 h 1521999"/>
                <a:gd name="connsiteX154" fmla="*/ 5995503 w 7105650"/>
                <a:gd name="connsiteY154" fmla="*/ 1411655 h 1521999"/>
                <a:gd name="connsiteX155" fmla="*/ 6032460 w 7105650"/>
                <a:gd name="connsiteY155" fmla="*/ 1432991 h 1521999"/>
                <a:gd name="connsiteX156" fmla="*/ 6069513 w 7105650"/>
                <a:gd name="connsiteY156" fmla="*/ 1402035 h 1521999"/>
                <a:gd name="connsiteX157" fmla="*/ 6106470 w 7105650"/>
                <a:gd name="connsiteY157" fmla="*/ 1363268 h 1521999"/>
                <a:gd name="connsiteX158" fmla="*/ 6143522 w 7105650"/>
                <a:gd name="connsiteY158" fmla="*/ 1182865 h 1521999"/>
                <a:gd name="connsiteX159" fmla="*/ 6180479 w 7105650"/>
                <a:gd name="connsiteY159" fmla="*/ 1197724 h 1521999"/>
                <a:gd name="connsiteX160" fmla="*/ 6217531 w 7105650"/>
                <a:gd name="connsiteY160" fmla="*/ 1291450 h 1521999"/>
                <a:gd name="connsiteX161" fmla="*/ 6254583 w 7105650"/>
                <a:gd name="connsiteY161" fmla="*/ 1335264 h 1521999"/>
                <a:gd name="connsiteX162" fmla="*/ 6291540 w 7105650"/>
                <a:gd name="connsiteY162" fmla="*/ 1191056 h 1521999"/>
                <a:gd name="connsiteX163" fmla="*/ 6328592 w 7105650"/>
                <a:gd name="connsiteY163" fmla="*/ 1249159 h 1521999"/>
                <a:gd name="connsiteX164" fmla="*/ 6365549 w 7105650"/>
                <a:gd name="connsiteY164" fmla="*/ 1330502 h 1521999"/>
                <a:gd name="connsiteX165" fmla="*/ 6402602 w 7105650"/>
                <a:gd name="connsiteY165" fmla="*/ 1338884 h 1521999"/>
                <a:gd name="connsiteX166" fmla="*/ 6439559 w 7105650"/>
                <a:gd name="connsiteY166" fmla="*/ 1310023 h 1521999"/>
                <a:gd name="connsiteX167" fmla="*/ 6476611 w 7105650"/>
                <a:gd name="connsiteY167" fmla="*/ 1265637 h 1521999"/>
                <a:gd name="connsiteX168" fmla="*/ 6513568 w 7105650"/>
                <a:gd name="connsiteY168" fmla="*/ 1348028 h 1521999"/>
                <a:gd name="connsiteX169" fmla="*/ 6550620 w 7105650"/>
                <a:gd name="connsiteY169" fmla="*/ 1307261 h 1521999"/>
                <a:gd name="connsiteX170" fmla="*/ 6587577 w 7105650"/>
                <a:gd name="connsiteY170" fmla="*/ 1357267 h 1521999"/>
                <a:gd name="connsiteX171" fmla="*/ 6624629 w 7105650"/>
                <a:gd name="connsiteY171" fmla="*/ 1295069 h 1521999"/>
                <a:gd name="connsiteX172" fmla="*/ 6661682 w 7105650"/>
                <a:gd name="connsiteY172" fmla="*/ 1261446 h 1521999"/>
                <a:gd name="connsiteX173" fmla="*/ 6698639 w 7105650"/>
                <a:gd name="connsiteY173" fmla="*/ 1273352 h 1521999"/>
                <a:gd name="connsiteX174" fmla="*/ 6735691 w 7105650"/>
                <a:gd name="connsiteY174" fmla="*/ 1319358 h 1521999"/>
                <a:gd name="connsiteX175" fmla="*/ 6772648 w 7105650"/>
                <a:gd name="connsiteY175" fmla="*/ 1234014 h 1521999"/>
                <a:gd name="connsiteX176" fmla="*/ 6809700 w 7105650"/>
                <a:gd name="connsiteY176" fmla="*/ 1201534 h 1521999"/>
                <a:gd name="connsiteX177" fmla="*/ 6846657 w 7105650"/>
                <a:gd name="connsiteY177" fmla="*/ 1257731 h 1521999"/>
                <a:gd name="connsiteX178" fmla="*/ 6883710 w 7105650"/>
                <a:gd name="connsiteY178" fmla="*/ 1225251 h 1521999"/>
                <a:gd name="connsiteX179" fmla="*/ 6920667 w 7105650"/>
                <a:gd name="connsiteY179" fmla="*/ 1281353 h 1521999"/>
                <a:gd name="connsiteX180" fmla="*/ 6957719 w 7105650"/>
                <a:gd name="connsiteY180" fmla="*/ 1203534 h 1521999"/>
                <a:gd name="connsiteX181" fmla="*/ 6994676 w 7105650"/>
                <a:gd name="connsiteY181" fmla="*/ 1198962 h 1521999"/>
                <a:gd name="connsiteX182" fmla="*/ 7031728 w 7105650"/>
                <a:gd name="connsiteY182" fmla="*/ 990650 h 1521999"/>
                <a:gd name="connsiteX183" fmla="*/ 7068685 w 7105650"/>
                <a:gd name="connsiteY183" fmla="*/ 1160957 h 1521999"/>
                <a:gd name="connsiteX184" fmla="*/ 7105737 w 7105650"/>
                <a:gd name="connsiteY184" fmla="*/ 1192771 h 1521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</a:cxnLst>
              <a:rect l="l" t="t" r="r" b="b"/>
              <a:pathLst>
                <a:path w="7105650" h="1521999">
                  <a:moveTo>
                    <a:pt x="87" y="1383652"/>
                  </a:moveTo>
                  <a:lnTo>
                    <a:pt x="37139" y="1323644"/>
                  </a:lnTo>
                  <a:lnTo>
                    <a:pt x="74096" y="1387271"/>
                  </a:lnTo>
                  <a:lnTo>
                    <a:pt x="111149" y="1370221"/>
                  </a:lnTo>
                  <a:lnTo>
                    <a:pt x="148106" y="1421656"/>
                  </a:lnTo>
                  <a:lnTo>
                    <a:pt x="185158" y="1499571"/>
                  </a:lnTo>
                  <a:lnTo>
                    <a:pt x="222115" y="1458804"/>
                  </a:lnTo>
                  <a:lnTo>
                    <a:pt x="259167" y="1421466"/>
                  </a:lnTo>
                  <a:lnTo>
                    <a:pt x="296124" y="1250587"/>
                  </a:lnTo>
                  <a:lnTo>
                    <a:pt x="333176" y="1252588"/>
                  </a:lnTo>
                  <a:lnTo>
                    <a:pt x="370133" y="1195628"/>
                  </a:lnTo>
                  <a:lnTo>
                    <a:pt x="407186" y="1374222"/>
                  </a:lnTo>
                  <a:lnTo>
                    <a:pt x="444238" y="1396796"/>
                  </a:lnTo>
                  <a:lnTo>
                    <a:pt x="481195" y="1393653"/>
                  </a:lnTo>
                  <a:lnTo>
                    <a:pt x="518247" y="1374317"/>
                  </a:lnTo>
                  <a:lnTo>
                    <a:pt x="555204" y="1444897"/>
                  </a:lnTo>
                  <a:lnTo>
                    <a:pt x="592256" y="1495665"/>
                  </a:lnTo>
                  <a:lnTo>
                    <a:pt x="629213" y="1468900"/>
                  </a:lnTo>
                  <a:lnTo>
                    <a:pt x="666266" y="1463662"/>
                  </a:lnTo>
                  <a:lnTo>
                    <a:pt x="703223" y="1411750"/>
                  </a:lnTo>
                  <a:lnTo>
                    <a:pt x="740275" y="1522050"/>
                  </a:lnTo>
                  <a:lnTo>
                    <a:pt x="814284" y="1502047"/>
                  </a:lnTo>
                  <a:lnTo>
                    <a:pt x="851241" y="1519002"/>
                  </a:lnTo>
                  <a:lnTo>
                    <a:pt x="888293" y="1439659"/>
                  </a:lnTo>
                  <a:lnTo>
                    <a:pt x="925346" y="1461185"/>
                  </a:lnTo>
                  <a:lnTo>
                    <a:pt x="999355" y="1466900"/>
                  </a:lnTo>
                  <a:lnTo>
                    <a:pt x="1036312" y="1269923"/>
                  </a:lnTo>
                  <a:lnTo>
                    <a:pt x="1073364" y="1402130"/>
                  </a:lnTo>
                  <a:lnTo>
                    <a:pt x="1110321" y="1375174"/>
                  </a:lnTo>
                  <a:lnTo>
                    <a:pt x="1147373" y="1408893"/>
                  </a:lnTo>
                  <a:lnTo>
                    <a:pt x="1184330" y="1321358"/>
                  </a:lnTo>
                  <a:lnTo>
                    <a:pt x="1221383" y="1293164"/>
                  </a:lnTo>
                  <a:lnTo>
                    <a:pt x="1258340" y="1393462"/>
                  </a:lnTo>
                  <a:lnTo>
                    <a:pt x="1295392" y="1395939"/>
                  </a:lnTo>
                  <a:lnTo>
                    <a:pt x="1332444" y="1430896"/>
                  </a:lnTo>
                  <a:lnTo>
                    <a:pt x="1369401" y="1378508"/>
                  </a:lnTo>
                  <a:lnTo>
                    <a:pt x="1406453" y="1423752"/>
                  </a:lnTo>
                  <a:lnTo>
                    <a:pt x="1443410" y="1380508"/>
                  </a:lnTo>
                  <a:lnTo>
                    <a:pt x="1480463" y="1357172"/>
                  </a:lnTo>
                  <a:lnTo>
                    <a:pt x="1517420" y="1380889"/>
                  </a:lnTo>
                  <a:lnTo>
                    <a:pt x="1554472" y="1343551"/>
                  </a:lnTo>
                  <a:lnTo>
                    <a:pt x="1591429" y="1371840"/>
                  </a:lnTo>
                  <a:lnTo>
                    <a:pt x="1628481" y="1193628"/>
                  </a:lnTo>
                  <a:lnTo>
                    <a:pt x="1702490" y="1339741"/>
                  </a:lnTo>
                  <a:lnTo>
                    <a:pt x="1739447" y="865492"/>
                  </a:lnTo>
                  <a:lnTo>
                    <a:pt x="1776500" y="1083424"/>
                  </a:lnTo>
                  <a:lnTo>
                    <a:pt x="1813552" y="50"/>
                  </a:lnTo>
                  <a:lnTo>
                    <a:pt x="1850509" y="1057897"/>
                  </a:lnTo>
                  <a:lnTo>
                    <a:pt x="1887561" y="1253350"/>
                  </a:lnTo>
                  <a:lnTo>
                    <a:pt x="1924518" y="1180388"/>
                  </a:lnTo>
                  <a:lnTo>
                    <a:pt x="1961570" y="1186389"/>
                  </a:lnTo>
                  <a:lnTo>
                    <a:pt x="1998527" y="589933"/>
                  </a:lnTo>
                  <a:lnTo>
                    <a:pt x="2035580" y="1013701"/>
                  </a:lnTo>
                  <a:lnTo>
                    <a:pt x="2072537" y="1283830"/>
                  </a:lnTo>
                  <a:lnTo>
                    <a:pt x="2109589" y="1323073"/>
                  </a:lnTo>
                  <a:lnTo>
                    <a:pt x="2146546" y="1082662"/>
                  </a:lnTo>
                  <a:lnTo>
                    <a:pt x="2183598" y="1378889"/>
                  </a:lnTo>
                  <a:lnTo>
                    <a:pt x="2257607" y="1394415"/>
                  </a:lnTo>
                  <a:lnTo>
                    <a:pt x="2294660" y="1415656"/>
                  </a:lnTo>
                  <a:lnTo>
                    <a:pt x="2331617" y="1367364"/>
                  </a:lnTo>
                  <a:lnTo>
                    <a:pt x="2368669" y="1114189"/>
                  </a:lnTo>
                  <a:lnTo>
                    <a:pt x="2405626" y="1407273"/>
                  </a:lnTo>
                  <a:lnTo>
                    <a:pt x="2442678" y="1334979"/>
                  </a:lnTo>
                  <a:lnTo>
                    <a:pt x="2479635" y="1365840"/>
                  </a:lnTo>
                  <a:lnTo>
                    <a:pt x="2516687" y="1366221"/>
                  </a:lnTo>
                  <a:lnTo>
                    <a:pt x="2553644" y="1463852"/>
                  </a:lnTo>
                  <a:lnTo>
                    <a:pt x="2590697" y="1436706"/>
                  </a:lnTo>
                  <a:lnTo>
                    <a:pt x="2627653" y="1460614"/>
                  </a:lnTo>
                  <a:lnTo>
                    <a:pt x="2664706" y="1330978"/>
                  </a:lnTo>
                  <a:lnTo>
                    <a:pt x="2701758" y="1254112"/>
                  </a:lnTo>
                  <a:lnTo>
                    <a:pt x="2738715" y="1259636"/>
                  </a:lnTo>
                  <a:lnTo>
                    <a:pt x="2775767" y="1276495"/>
                  </a:lnTo>
                  <a:lnTo>
                    <a:pt x="2812724" y="1274971"/>
                  </a:lnTo>
                  <a:lnTo>
                    <a:pt x="2849777" y="1105903"/>
                  </a:lnTo>
                  <a:lnTo>
                    <a:pt x="2886734" y="1351648"/>
                  </a:lnTo>
                  <a:lnTo>
                    <a:pt x="2923786" y="1301641"/>
                  </a:lnTo>
                  <a:lnTo>
                    <a:pt x="2960743" y="1356410"/>
                  </a:lnTo>
                  <a:lnTo>
                    <a:pt x="2997795" y="1400130"/>
                  </a:lnTo>
                  <a:lnTo>
                    <a:pt x="3034752" y="1369840"/>
                  </a:lnTo>
                  <a:lnTo>
                    <a:pt x="3071804" y="1271256"/>
                  </a:lnTo>
                  <a:lnTo>
                    <a:pt x="3108857" y="1273352"/>
                  </a:lnTo>
                  <a:lnTo>
                    <a:pt x="3145814" y="1194390"/>
                  </a:lnTo>
                  <a:lnTo>
                    <a:pt x="3182866" y="1238300"/>
                  </a:lnTo>
                  <a:lnTo>
                    <a:pt x="3219823" y="1275448"/>
                  </a:lnTo>
                  <a:lnTo>
                    <a:pt x="3256875" y="1062469"/>
                  </a:lnTo>
                  <a:lnTo>
                    <a:pt x="3293832" y="1155337"/>
                  </a:lnTo>
                  <a:lnTo>
                    <a:pt x="3330884" y="860348"/>
                  </a:lnTo>
                  <a:lnTo>
                    <a:pt x="3367841" y="961789"/>
                  </a:lnTo>
                  <a:lnTo>
                    <a:pt x="3404894" y="1336122"/>
                  </a:lnTo>
                  <a:lnTo>
                    <a:pt x="3441851" y="1231633"/>
                  </a:lnTo>
                  <a:lnTo>
                    <a:pt x="3478903" y="1211154"/>
                  </a:lnTo>
                  <a:lnTo>
                    <a:pt x="3515860" y="1157147"/>
                  </a:lnTo>
                  <a:lnTo>
                    <a:pt x="3552912" y="1382413"/>
                  </a:lnTo>
                  <a:lnTo>
                    <a:pt x="3589965" y="1385556"/>
                  </a:lnTo>
                  <a:lnTo>
                    <a:pt x="3626921" y="1355839"/>
                  </a:lnTo>
                  <a:lnTo>
                    <a:pt x="3663974" y="1338027"/>
                  </a:lnTo>
                  <a:lnTo>
                    <a:pt x="3700931" y="1432991"/>
                  </a:lnTo>
                  <a:lnTo>
                    <a:pt x="3737983" y="1411464"/>
                  </a:lnTo>
                  <a:lnTo>
                    <a:pt x="3774940" y="1473758"/>
                  </a:lnTo>
                  <a:lnTo>
                    <a:pt x="3811992" y="1488998"/>
                  </a:lnTo>
                  <a:lnTo>
                    <a:pt x="3848949" y="1315929"/>
                  </a:lnTo>
                  <a:lnTo>
                    <a:pt x="3922958" y="1228870"/>
                  </a:lnTo>
                  <a:lnTo>
                    <a:pt x="3960011" y="1229442"/>
                  </a:lnTo>
                  <a:lnTo>
                    <a:pt x="4034020" y="1123714"/>
                  </a:lnTo>
                  <a:lnTo>
                    <a:pt x="4071072" y="915403"/>
                  </a:lnTo>
                  <a:lnTo>
                    <a:pt x="4108029" y="1400035"/>
                  </a:lnTo>
                  <a:lnTo>
                    <a:pt x="4145082" y="1489570"/>
                  </a:lnTo>
                  <a:lnTo>
                    <a:pt x="4182038" y="1454994"/>
                  </a:lnTo>
                  <a:lnTo>
                    <a:pt x="4219091" y="1491475"/>
                  </a:lnTo>
                  <a:lnTo>
                    <a:pt x="4293100" y="1503952"/>
                  </a:lnTo>
                  <a:lnTo>
                    <a:pt x="4330057" y="1441564"/>
                  </a:lnTo>
                  <a:lnTo>
                    <a:pt x="4367109" y="1497285"/>
                  </a:lnTo>
                  <a:lnTo>
                    <a:pt x="4404066" y="1468614"/>
                  </a:lnTo>
                  <a:lnTo>
                    <a:pt x="4441118" y="1400035"/>
                  </a:lnTo>
                  <a:lnTo>
                    <a:pt x="4478171" y="1435753"/>
                  </a:lnTo>
                  <a:lnTo>
                    <a:pt x="4515128" y="1464519"/>
                  </a:lnTo>
                  <a:lnTo>
                    <a:pt x="4552180" y="1441087"/>
                  </a:lnTo>
                  <a:lnTo>
                    <a:pt x="4589137" y="1405940"/>
                  </a:lnTo>
                  <a:lnTo>
                    <a:pt x="4626189" y="1322215"/>
                  </a:lnTo>
                  <a:lnTo>
                    <a:pt x="4663146" y="1401273"/>
                  </a:lnTo>
                  <a:lnTo>
                    <a:pt x="4700199" y="1392605"/>
                  </a:lnTo>
                  <a:lnTo>
                    <a:pt x="4737155" y="1224298"/>
                  </a:lnTo>
                  <a:lnTo>
                    <a:pt x="4774208" y="1363935"/>
                  </a:lnTo>
                  <a:lnTo>
                    <a:pt x="4811165" y="1229918"/>
                  </a:lnTo>
                  <a:lnTo>
                    <a:pt x="4848217" y="1269637"/>
                  </a:lnTo>
                  <a:lnTo>
                    <a:pt x="4885269" y="1276972"/>
                  </a:lnTo>
                  <a:lnTo>
                    <a:pt x="4922226" y="1202581"/>
                  </a:lnTo>
                  <a:lnTo>
                    <a:pt x="4959279" y="1231633"/>
                  </a:lnTo>
                  <a:lnTo>
                    <a:pt x="4996236" y="1332026"/>
                  </a:lnTo>
                  <a:lnTo>
                    <a:pt x="5033288" y="1260017"/>
                  </a:lnTo>
                  <a:lnTo>
                    <a:pt x="5070245" y="1071136"/>
                  </a:lnTo>
                  <a:lnTo>
                    <a:pt x="5107297" y="1282306"/>
                  </a:lnTo>
                  <a:lnTo>
                    <a:pt x="5144254" y="1371079"/>
                  </a:lnTo>
                  <a:lnTo>
                    <a:pt x="5181306" y="1252778"/>
                  </a:lnTo>
                  <a:lnTo>
                    <a:pt x="5218264" y="1366506"/>
                  </a:lnTo>
                  <a:lnTo>
                    <a:pt x="5255315" y="1346504"/>
                  </a:lnTo>
                  <a:lnTo>
                    <a:pt x="5292272" y="1414989"/>
                  </a:lnTo>
                  <a:lnTo>
                    <a:pt x="5366377" y="1156671"/>
                  </a:lnTo>
                  <a:lnTo>
                    <a:pt x="5403334" y="1163434"/>
                  </a:lnTo>
                  <a:lnTo>
                    <a:pt x="5440386" y="1045038"/>
                  </a:lnTo>
                  <a:lnTo>
                    <a:pt x="5477343" y="1185913"/>
                  </a:lnTo>
                  <a:lnTo>
                    <a:pt x="5514395" y="1198771"/>
                  </a:lnTo>
                  <a:lnTo>
                    <a:pt x="5551352" y="1071517"/>
                  </a:lnTo>
                  <a:lnTo>
                    <a:pt x="5588405" y="1189627"/>
                  </a:lnTo>
                  <a:lnTo>
                    <a:pt x="5625362" y="1207344"/>
                  </a:lnTo>
                  <a:lnTo>
                    <a:pt x="5662414" y="1324692"/>
                  </a:lnTo>
                  <a:lnTo>
                    <a:pt x="5699371" y="1251826"/>
                  </a:lnTo>
                  <a:lnTo>
                    <a:pt x="5736423" y="1302498"/>
                  </a:lnTo>
                  <a:lnTo>
                    <a:pt x="5773476" y="1303642"/>
                  </a:lnTo>
                  <a:lnTo>
                    <a:pt x="5810433" y="1216202"/>
                  </a:lnTo>
                  <a:lnTo>
                    <a:pt x="5847485" y="1362030"/>
                  </a:lnTo>
                  <a:lnTo>
                    <a:pt x="5884442" y="1109046"/>
                  </a:lnTo>
                  <a:lnTo>
                    <a:pt x="5921494" y="1407559"/>
                  </a:lnTo>
                  <a:lnTo>
                    <a:pt x="5958451" y="1255921"/>
                  </a:lnTo>
                  <a:lnTo>
                    <a:pt x="5995503" y="1411655"/>
                  </a:lnTo>
                  <a:lnTo>
                    <a:pt x="6032460" y="1432991"/>
                  </a:lnTo>
                  <a:lnTo>
                    <a:pt x="6069513" y="1402035"/>
                  </a:lnTo>
                  <a:lnTo>
                    <a:pt x="6106470" y="1363268"/>
                  </a:lnTo>
                  <a:lnTo>
                    <a:pt x="6143522" y="1182865"/>
                  </a:lnTo>
                  <a:lnTo>
                    <a:pt x="6180479" y="1197724"/>
                  </a:lnTo>
                  <a:lnTo>
                    <a:pt x="6217531" y="1291450"/>
                  </a:lnTo>
                  <a:lnTo>
                    <a:pt x="6254583" y="1335264"/>
                  </a:lnTo>
                  <a:lnTo>
                    <a:pt x="6291540" y="1191056"/>
                  </a:lnTo>
                  <a:lnTo>
                    <a:pt x="6328592" y="1249159"/>
                  </a:lnTo>
                  <a:lnTo>
                    <a:pt x="6365549" y="1330502"/>
                  </a:lnTo>
                  <a:lnTo>
                    <a:pt x="6402602" y="1338884"/>
                  </a:lnTo>
                  <a:lnTo>
                    <a:pt x="6439559" y="1310023"/>
                  </a:lnTo>
                  <a:lnTo>
                    <a:pt x="6476611" y="1265637"/>
                  </a:lnTo>
                  <a:lnTo>
                    <a:pt x="6513568" y="1348028"/>
                  </a:lnTo>
                  <a:lnTo>
                    <a:pt x="6550620" y="1307261"/>
                  </a:lnTo>
                  <a:lnTo>
                    <a:pt x="6587577" y="1357267"/>
                  </a:lnTo>
                  <a:lnTo>
                    <a:pt x="6624629" y="1295069"/>
                  </a:lnTo>
                  <a:lnTo>
                    <a:pt x="6661682" y="1261446"/>
                  </a:lnTo>
                  <a:lnTo>
                    <a:pt x="6698639" y="1273352"/>
                  </a:lnTo>
                  <a:lnTo>
                    <a:pt x="6735691" y="1319358"/>
                  </a:lnTo>
                  <a:lnTo>
                    <a:pt x="6772648" y="1234014"/>
                  </a:lnTo>
                  <a:lnTo>
                    <a:pt x="6809700" y="1201534"/>
                  </a:lnTo>
                  <a:lnTo>
                    <a:pt x="6846657" y="1257731"/>
                  </a:lnTo>
                  <a:lnTo>
                    <a:pt x="6883710" y="1225251"/>
                  </a:lnTo>
                  <a:lnTo>
                    <a:pt x="6920667" y="1281353"/>
                  </a:lnTo>
                  <a:lnTo>
                    <a:pt x="6957719" y="1203534"/>
                  </a:lnTo>
                  <a:lnTo>
                    <a:pt x="6994676" y="1198962"/>
                  </a:lnTo>
                  <a:lnTo>
                    <a:pt x="7031728" y="990650"/>
                  </a:lnTo>
                  <a:lnTo>
                    <a:pt x="7068685" y="1160957"/>
                  </a:lnTo>
                  <a:lnTo>
                    <a:pt x="7105737" y="1192771"/>
                  </a:lnTo>
                </a:path>
              </a:pathLst>
            </a:custGeom>
            <a:noFill/>
            <a:ln w="19050" cap="flat">
              <a:solidFill>
                <a:srgbClr val="4C78A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B2150A41-5322-36D1-A335-398904CBE85D}"/>
                </a:ext>
              </a:extLst>
            </p:cNvPr>
            <p:cNvSpPr/>
            <p:nvPr/>
          </p:nvSpPr>
          <p:spPr>
            <a:xfrm>
              <a:off x="2352098" y="3011424"/>
              <a:ext cx="7105650" cy="1345501"/>
            </a:xfrm>
            <a:custGeom>
              <a:avLst/>
              <a:gdLst>
                <a:gd name="connsiteX0" fmla="*/ 87 w 7105650"/>
                <a:gd name="connsiteY0" fmla="*/ 1345552 h 1345501"/>
                <a:gd name="connsiteX1" fmla="*/ 592256 w 7105650"/>
                <a:gd name="connsiteY1" fmla="*/ 1345552 h 1345501"/>
                <a:gd name="connsiteX2" fmla="*/ 629213 w 7105650"/>
                <a:gd name="connsiteY2" fmla="*/ 1333836 h 1345501"/>
                <a:gd name="connsiteX3" fmla="*/ 740275 w 7105650"/>
                <a:gd name="connsiteY3" fmla="*/ 1298784 h 1345501"/>
                <a:gd name="connsiteX4" fmla="*/ 777232 w 7105650"/>
                <a:gd name="connsiteY4" fmla="*/ 1254873 h 1345501"/>
                <a:gd name="connsiteX5" fmla="*/ 888293 w 7105650"/>
                <a:gd name="connsiteY5" fmla="*/ 1123143 h 1345501"/>
                <a:gd name="connsiteX6" fmla="*/ 925346 w 7105650"/>
                <a:gd name="connsiteY6" fmla="*/ 1038085 h 1345501"/>
                <a:gd name="connsiteX7" fmla="*/ 1110321 w 7105650"/>
                <a:gd name="connsiteY7" fmla="*/ 627652 h 1345501"/>
                <a:gd name="connsiteX8" fmla="*/ 1147373 w 7105650"/>
                <a:gd name="connsiteY8" fmla="*/ 549928 h 1345501"/>
                <a:gd name="connsiteX9" fmla="*/ 1184330 w 7105650"/>
                <a:gd name="connsiteY9" fmla="*/ 472204 h 1345501"/>
                <a:gd name="connsiteX10" fmla="*/ 1221383 w 7105650"/>
                <a:gd name="connsiteY10" fmla="*/ 412578 h 1345501"/>
                <a:gd name="connsiteX11" fmla="*/ 1332444 w 7105650"/>
                <a:gd name="connsiteY11" fmla="*/ 233508 h 1345501"/>
                <a:gd name="connsiteX12" fmla="*/ 1369401 w 7105650"/>
                <a:gd name="connsiteY12" fmla="*/ 195979 h 1345501"/>
                <a:gd name="connsiteX13" fmla="*/ 1480463 w 7105650"/>
                <a:gd name="connsiteY13" fmla="*/ 83679 h 1345501"/>
                <a:gd name="connsiteX14" fmla="*/ 1517420 w 7105650"/>
                <a:gd name="connsiteY14" fmla="*/ 64725 h 1345501"/>
                <a:gd name="connsiteX15" fmla="*/ 1628481 w 7105650"/>
                <a:gd name="connsiteY15" fmla="*/ 7860 h 1345501"/>
                <a:gd name="connsiteX16" fmla="*/ 1665438 w 7105650"/>
                <a:gd name="connsiteY16" fmla="*/ 12147 h 1345501"/>
                <a:gd name="connsiteX17" fmla="*/ 1776500 w 7105650"/>
                <a:gd name="connsiteY17" fmla="*/ 25005 h 1345501"/>
                <a:gd name="connsiteX18" fmla="*/ 1813552 w 7105650"/>
                <a:gd name="connsiteY18" fmla="*/ 53676 h 1345501"/>
                <a:gd name="connsiteX19" fmla="*/ 1924518 w 7105650"/>
                <a:gd name="connsiteY19" fmla="*/ 139782 h 1345501"/>
                <a:gd name="connsiteX20" fmla="*/ 1961570 w 7105650"/>
                <a:gd name="connsiteY20" fmla="*/ 189312 h 1345501"/>
                <a:gd name="connsiteX21" fmla="*/ 2072537 w 7105650"/>
                <a:gd name="connsiteY21" fmla="*/ 337997 h 1345501"/>
                <a:gd name="connsiteX22" fmla="*/ 2109589 w 7105650"/>
                <a:gd name="connsiteY22" fmla="*/ 453916 h 1345501"/>
                <a:gd name="connsiteX23" fmla="*/ 2220650 w 7105650"/>
                <a:gd name="connsiteY23" fmla="*/ 801769 h 1345501"/>
                <a:gd name="connsiteX24" fmla="*/ 2257607 w 7105650"/>
                <a:gd name="connsiteY24" fmla="*/ 881303 h 1345501"/>
                <a:gd name="connsiteX25" fmla="*/ 2368669 w 7105650"/>
                <a:gd name="connsiteY25" fmla="*/ 1119999 h 1345501"/>
                <a:gd name="connsiteX26" fmla="*/ 2405626 w 7105650"/>
                <a:gd name="connsiteY26" fmla="*/ 1159719 h 1345501"/>
                <a:gd name="connsiteX27" fmla="*/ 2516687 w 7105650"/>
                <a:gd name="connsiteY27" fmla="*/ 1278781 h 1345501"/>
                <a:gd name="connsiteX28" fmla="*/ 2553644 w 7105650"/>
                <a:gd name="connsiteY28" fmla="*/ 1287925 h 1345501"/>
                <a:gd name="connsiteX29" fmla="*/ 2812724 w 7105650"/>
                <a:gd name="connsiteY29" fmla="*/ 1345552 h 1345501"/>
                <a:gd name="connsiteX30" fmla="*/ 2849777 w 7105650"/>
                <a:gd name="connsiteY30" fmla="*/ 1345552 h 1345501"/>
                <a:gd name="connsiteX31" fmla="*/ 4145082 w 7105650"/>
                <a:gd name="connsiteY31" fmla="*/ 1345552 h 1345501"/>
                <a:gd name="connsiteX32" fmla="*/ 4182038 w 7105650"/>
                <a:gd name="connsiteY32" fmla="*/ 1331931 h 1345501"/>
                <a:gd name="connsiteX33" fmla="*/ 4293100 w 7105650"/>
                <a:gd name="connsiteY33" fmla="*/ 1291354 h 1345501"/>
                <a:gd name="connsiteX34" fmla="*/ 4330057 w 7105650"/>
                <a:gd name="connsiteY34" fmla="*/ 1249063 h 1345501"/>
                <a:gd name="connsiteX35" fmla="*/ 4441118 w 7105650"/>
                <a:gd name="connsiteY35" fmla="*/ 1122000 h 1345501"/>
                <a:gd name="connsiteX36" fmla="*/ 4478171 w 7105650"/>
                <a:gd name="connsiteY36" fmla="*/ 1039989 h 1345501"/>
                <a:gd name="connsiteX37" fmla="*/ 4700199 w 7105650"/>
                <a:gd name="connsiteY37" fmla="*/ 562501 h 1345501"/>
                <a:gd name="connsiteX38" fmla="*/ 4737155 w 7105650"/>
                <a:gd name="connsiteY38" fmla="*/ 485349 h 1345501"/>
                <a:gd name="connsiteX39" fmla="*/ 4885269 w 7105650"/>
                <a:gd name="connsiteY39" fmla="*/ 244842 h 1345501"/>
                <a:gd name="connsiteX40" fmla="*/ 4922226 w 7105650"/>
                <a:gd name="connsiteY40" fmla="*/ 206933 h 1345501"/>
                <a:gd name="connsiteX41" fmla="*/ 5033288 w 7105650"/>
                <a:gd name="connsiteY41" fmla="*/ 93204 h 1345501"/>
                <a:gd name="connsiteX42" fmla="*/ 5070245 w 7105650"/>
                <a:gd name="connsiteY42" fmla="*/ 69963 h 1345501"/>
                <a:gd name="connsiteX43" fmla="*/ 5181306 w 7105650"/>
                <a:gd name="connsiteY43" fmla="*/ 50 h 1345501"/>
                <a:gd name="connsiteX44" fmla="*/ 5218264 w 7105650"/>
                <a:gd name="connsiteY44" fmla="*/ 6527 h 1345501"/>
                <a:gd name="connsiteX45" fmla="*/ 5329325 w 7105650"/>
                <a:gd name="connsiteY45" fmla="*/ 26053 h 1345501"/>
                <a:gd name="connsiteX46" fmla="*/ 5366377 w 7105650"/>
                <a:gd name="connsiteY46" fmla="*/ 50151 h 1345501"/>
                <a:gd name="connsiteX47" fmla="*/ 5477343 w 7105650"/>
                <a:gd name="connsiteY47" fmla="*/ 122351 h 1345501"/>
                <a:gd name="connsiteX48" fmla="*/ 5514395 w 7105650"/>
                <a:gd name="connsiteY48" fmla="*/ 168452 h 1345501"/>
                <a:gd name="connsiteX49" fmla="*/ 5625362 w 7105650"/>
                <a:gd name="connsiteY49" fmla="*/ 306564 h 1345501"/>
                <a:gd name="connsiteX50" fmla="*/ 5662414 w 7105650"/>
                <a:gd name="connsiteY50" fmla="*/ 375525 h 1345501"/>
                <a:gd name="connsiteX51" fmla="*/ 5810433 w 7105650"/>
                <a:gd name="connsiteY51" fmla="*/ 660513 h 1345501"/>
                <a:gd name="connsiteX52" fmla="*/ 5847485 w 7105650"/>
                <a:gd name="connsiteY52" fmla="*/ 738618 h 1345501"/>
                <a:gd name="connsiteX53" fmla="*/ 6069513 w 7105650"/>
                <a:gd name="connsiteY53" fmla="*/ 1215535 h 1345501"/>
                <a:gd name="connsiteX54" fmla="*/ 6106470 w 7105650"/>
                <a:gd name="connsiteY54" fmla="*/ 1237538 h 1345501"/>
                <a:gd name="connsiteX55" fmla="*/ 6217531 w 7105650"/>
                <a:gd name="connsiteY55" fmla="*/ 1303356 h 1345501"/>
                <a:gd name="connsiteX56" fmla="*/ 6254583 w 7105650"/>
                <a:gd name="connsiteY56" fmla="*/ 1313833 h 1345501"/>
                <a:gd name="connsiteX57" fmla="*/ 6365549 w 7105650"/>
                <a:gd name="connsiteY57" fmla="*/ 1345552 h 1345501"/>
                <a:gd name="connsiteX58" fmla="*/ 6402602 w 7105650"/>
                <a:gd name="connsiteY58" fmla="*/ 1345552 h 1345501"/>
                <a:gd name="connsiteX59" fmla="*/ 7105737 w 7105650"/>
                <a:gd name="connsiteY59" fmla="*/ 1345552 h 1345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7105650" h="1345501">
                  <a:moveTo>
                    <a:pt x="87" y="1345552"/>
                  </a:moveTo>
                  <a:lnTo>
                    <a:pt x="592256" y="1345552"/>
                  </a:lnTo>
                  <a:lnTo>
                    <a:pt x="629213" y="1333836"/>
                  </a:lnTo>
                  <a:lnTo>
                    <a:pt x="740275" y="1298784"/>
                  </a:lnTo>
                  <a:lnTo>
                    <a:pt x="777232" y="1254873"/>
                  </a:lnTo>
                  <a:lnTo>
                    <a:pt x="888293" y="1123143"/>
                  </a:lnTo>
                  <a:lnTo>
                    <a:pt x="925346" y="1038085"/>
                  </a:lnTo>
                  <a:lnTo>
                    <a:pt x="1110321" y="627652"/>
                  </a:lnTo>
                  <a:lnTo>
                    <a:pt x="1147373" y="549928"/>
                  </a:lnTo>
                  <a:lnTo>
                    <a:pt x="1184330" y="472204"/>
                  </a:lnTo>
                  <a:lnTo>
                    <a:pt x="1221383" y="412578"/>
                  </a:lnTo>
                  <a:lnTo>
                    <a:pt x="1332444" y="233508"/>
                  </a:lnTo>
                  <a:lnTo>
                    <a:pt x="1369401" y="195979"/>
                  </a:lnTo>
                  <a:lnTo>
                    <a:pt x="1480463" y="83679"/>
                  </a:lnTo>
                  <a:lnTo>
                    <a:pt x="1517420" y="64725"/>
                  </a:lnTo>
                  <a:lnTo>
                    <a:pt x="1628481" y="7860"/>
                  </a:lnTo>
                  <a:lnTo>
                    <a:pt x="1665438" y="12147"/>
                  </a:lnTo>
                  <a:lnTo>
                    <a:pt x="1776500" y="25005"/>
                  </a:lnTo>
                  <a:lnTo>
                    <a:pt x="1813552" y="53676"/>
                  </a:lnTo>
                  <a:lnTo>
                    <a:pt x="1924518" y="139782"/>
                  </a:lnTo>
                  <a:lnTo>
                    <a:pt x="1961570" y="189312"/>
                  </a:lnTo>
                  <a:lnTo>
                    <a:pt x="2072537" y="337997"/>
                  </a:lnTo>
                  <a:lnTo>
                    <a:pt x="2109589" y="453916"/>
                  </a:lnTo>
                  <a:lnTo>
                    <a:pt x="2220650" y="801769"/>
                  </a:lnTo>
                  <a:lnTo>
                    <a:pt x="2257607" y="881303"/>
                  </a:lnTo>
                  <a:lnTo>
                    <a:pt x="2368669" y="1119999"/>
                  </a:lnTo>
                  <a:lnTo>
                    <a:pt x="2405626" y="1159719"/>
                  </a:lnTo>
                  <a:lnTo>
                    <a:pt x="2516687" y="1278781"/>
                  </a:lnTo>
                  <a:lnTo>
                    <a:pt x="2553644" y="1287925"/>
                  </a:lnTo>
                  <a:lnTo>
                    <a:pt x="2812724" y="1345552"/>
                  </a:lnTo>
                  <a:lnTo>
                    <a:pt x="2849777" y="1345552"/>
                  </a:lnTo>
                  <a:lnTo>
                    <a:pt x="4145082" y="1345552"/>
                  </a:lnTo>
                  <a:lnTo>
                    <a:pt x="4182038" y="1331931"/>
                  </a:lnTo>
                  <a:lnTo>
                    <a:pt x="4293100" y="1291354"/>
                  </a:lnTo>
                  <a:lnTo>
                    <a:pt x="4330057" y="1249063"/>
                  </a:lnTo>
                  <a:lnTo>
                    <a:pt x="4441118" y="1122000"/>
                  </a:lnTo>
                  <a:lnTo>
                    <a:pt x="4478171" y="1039989"/>
                  </a:lnTo>
                  <a:lnTo>
                    <a:pt x="4700199" y="562501"/>
                  </a:lnTo>
                  <a:lnTo>
                    <a:pt x="4737155" y="485349"/>
                  </a:lnTo>
                  <a:lnTo>
                    <a:pt x="4885269" y="244842"/>
                  </a:lnTo>
                  <a:lnTo>
                    <a:pt x="4922226" y="206933"/>
                  </a:lnTo>
                  <a:lnTo>
                    <a:pt x="5033288" y="93204"/>
                  </a:lnTo>
                  <a:lnTo>
                    <a:pt x="5070245" y="69963"/>
                  </a:lnTo>
                  <a:lnTo>
                    <a:pt x="5181306" y="50"/>
                  </a:lnTo>
                  <a:lnTo>
                    <a:pt x="5218264" y="6527"/>
                  </a:lnTo>
                  <a:lnTo>
                    <a:pt x="5329325" y="26053"/>
                  </a:lnTo>
                  <a:lnTo>
                    <a:pt x="5366377" y="50151"/>
                  </a:lnTo>
                  <a:lnTo>
                    <a:pt x="5477343" y="122351"/>
                  </a:lnTo>
                  <a:lnTo>
                    <a:pt x="5514395" y="168452"/>
                  </a:lnTo>
                  <a:lnTo>
                    <a:pt x="5625362" y="306564"/>
                  </a:lnTo>
                  <a:lnTo>
                    <a:pt x="5662414" y="375525"/>
                  </a:lnTo>
                  <a:lnTo>
                    <a:pt x="5810433" y="660513"/>
                  </a:lnTo>
                  <a:lnTo>
                    <a:pt x="5847485" y="738618"/>
                  </a:lnTo>
                  <a:lnTo>
                    <a:pt x="6069513" y="1215535"/>
                  </a:lnTo>
                  <a:lnTo>
                    <a:pt x="6106470" y="1237538"/>
                  </a:lnTo>
                  <a:lnTo>
                    <a:pt x="6217531" y="1303356"/>
                  </a:lnTo>
                  <a:lnTo>
                    <a:pt x="6254583" y="1313833"/>
                  </a:lnTo>
                  <a:lnTo>
                    <a:pt x="6365549" y="1345552"/>
                  </a:lnTo>
                  <a:lnTo>
                    <a:pt x="6402602" y="1345552"/>
                  </a:lnTo>
                  <a:lnTo>
                    <a:pt x="7105737" y="1345552"/>
                  </a:lnTo>
                </a:path>
              </a:pathLst>
            </a:custGeom>
            <a:noFill/>
            <a:ln w="19050" cap="flat">
              <a:solidFill>
                <a:srgbClr val="F5851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37E59CA9-F957-912A-8316-241965A58C1B}"/>
                </a:ext>
              </a:extLst>
            </p:cNvPr>
            <p:cNvSpPr/>
            <p:nvPr/>
          </p:nvSpPr>
          <p:spPr>
            <a:xfrm>
              <a:off x="2352098" y="3387661"/>
              <a:ext cx="7105650" cy="1393888"/>
            </a:xfrm>
            <a:custGeom>
              <a:avLst/>
              <a:gdLst>
                <a:gd name="connsiteX0" fmla="*/ 87 w 7105650"/>
                <a:gd name="connsiteY0" fmla="*/ 1149337 h 1393888"/>
                <a:gd name="connsiteX1" fmla="*/ 37139 w 7105650"/>
                <a:gd name="connsiteY1" fmla="*/ 1087138 h 1393888"/>
                <a:gd name="connsiteX2" fmla="*/ 74096 w 7105650"/>
                <a:gd name="connsiteY2" fmla="*/ 1151527 h 1393888"/>
                <a:gd name="connsiteX3" fmla="*/ 111149 w 7105650"/>
                <a:gd name="connsiteY3" fmla="*/ 1207915 h 1393888"/>
                <a:gd name="connsiteX4" fmla="*/ 148106 w 7105650"/>
                <a:gd name="connsiteY4" fmla="*/ 1096378 h 1393888"/>
                <a:gd name="connsiteX5" fmla="*/ 185158 w 7105650"/>
                <a:gd name="connsiteY5" fmla="*/ 1111141 h 1393888"/>
                <a:gd name="connsiteX6" fmla="*/ 222115 w 7105650"/>
                <a:gd name="connsiteY6" fmla="*/ 1095425 h 1393888"/>
                <a:gd name="connsiteX7" fmla="*/ 259167 w 7105650"/>
                <a:gd name="connsiteY7" fmla="*/ 1189341 h 1393888"/>
                <a:gd name="connsiteX8" fmla="*/ 296124 w 7105650"/>
                <a:gd name="connsiteY8" fmla="*/ 1200390 h 1393888"/>
                <a:gd name="connsiteX9" fmla="*/ 333176 w 7105650"/>
                <a:gd name="connsiteY9" fmla="*/ 1238014 h 1393888"/>
                <a:gd name="connsiteX10" fmla="*/ 370133 w 7105650"/>
                <a:gd name="connsiteY10" fmla="*/ 1215726 h 1393888"/>
                <a:gd name="connsiteX11" fmla="*/ 407186 w 7105650"/>
                <a:gd name="connsiteY11" fmla="*/ 1221727 h 1393888"/>
                <a:gd name="connsiteX12" fmla="*/ 444238 w 7105650"/>
                <a:gd name="connsiteY12" fmla="*/ 1213916 h 1393888"/>
                <a:gd name="connsiteX13" fmla="*/ 481195 w 7105650"/>
                <a:gd name="connsiteY13" fmla="*/ 1120476 h 1393888"/>
                <a:gd name="connsiteX14" fmla="*/ 518247 w 7105650"/>
                <a:gd name="connsiteY14" fmla="*/ 1222393 h 1393888"/>
                <a:gd name="connsiteX15" fmla="*/ 629213 w 7105650"/>
                <a:gd name="connsiteY15" fmla="*/ 1055706 h 1393888"/>
                <a:gd name="connsiteX16" fmla="*/ 666266 w 7105650"/>
                <a:gd name="connsiteY16" fmla="*/ 1123619 h 1393888"/>
                <a:gd name="connsiteX17" fmla="*/ 703223 w 7105650"/>
                <a:gd name="connsiteY17" fmla="*/ 1162767 h 1393888"/>
                <a:gd name="connsiteX18" fmla="*/ 740275 w 7105650"/>
                <a:gd name="connsiteY18" fmla="*/ 1041895 h 1393888"/>
                <a:gd name="connsiteX19" fmla="*/ 814284 w 7105650"/>
                <a:gd name="connsiteY19" fmla="*/ 974172 h 1393888"/>
                <a:gd name="connsiteX20" fmla="*/ 851241 w 7105650"/>
                <a:gd name="connsiteY20" fmla="*/ 913307 h 1393888"/>
                <a:gd name="connsiteX21" fmla="*/ 888293 w 7105650"/>
                <a:gd name="connsiteY21" fmla="*/ 948740 h 1393888"/>
                <a:gd name="connsiteX22" fmla="*/ 925346 w 7105650"/>
                <a:gd name="connsiteY22" fmla="*/ 858824 h 1393888"/>
                <a:gd name="connsiteX23" fmla="*/ 962302 w 7105650"/>
                <a:gd name="connsiteY23" fmla="*/ 751001 h 1393888"/>
                <a:gd name="connsiteX24" fmla="*/ 999355 w 7105650"/>
                <a:gd name="connsiteY24" fmla="*/ 673277 h 1393888"/>
                <a:gd name="connsiteX25" fmla="*/ 1036312 w 7105650"/>
                <a:gd name="connsiteY25" fmla="*/ 781576 h 1393888"/>
                <a:gd name="connsiteX26" fmla="*/ 1073364 w 7105650"/>
                <a:gd name="connsiteY26" fmla="*/ 689660 h 1393888"/>
                <a:gd name="connsiteX27" fmla="*/ 1110321 w 7105650"/>
                <a:gd name="connsiteY27" fmla="*/ 518210 h 1393888"/>
                <a:gd name="connsiteX28" fmla="*/ 1147373 w 7105650"/>
                <a:gd name="connsiteY28" fmla="*/ 406291 h 1393888"/>
                <a:gd name="connsiteX29" fmla="*/ 1184330 w 7105650"/>
                <a:gd name="connsiteY29" fmla="*/ 416102 h 1393888"/>
                <a:gd name="connsiteX30" fmla="*/ 1221383 w 7105650"/>
                <a:gd name="connsiteY30" fmla="*/ 384574 h 1393888"/>
                <a:gd name="connsiteX31" fmla="*/ 1258340 w 7105650"/>
                <a:gd name="connsiteY31" fmla="*/ 224554 h 1393888"/>
                <a:gd name="connsiteX32" fmla="*/ 1295392 w 7105650"/>
                <a:gd name="connsiteY32" fmla="*/ 162451 h 1393888"/>
                <a:gd name="connsiteX33" fmla="*/ 1332444 w 7105650"/>
                <a:gd name="connsiteY33" fmla="*/ 67773 h 1393888"/>
                <a:gd name="connsiteX34" fmla="*/ 1369401 w 7105650"/>
                <a:gd name="connsiteY34" fmla="*/ 82727 h 1393888"/>
                <a:gd name="connsiteX35" fmla="*/ 1406453 w 7105650"/>
                <a:gd name="connsiteY35" fmla="*/ 50 h 1393888"/>
                <a:gd name="connsiteX36" fmla="*/ 1443410 w 7105650"/>
                <a:gd name="connsiteY36" fmla="*/ 5765 h 1393888"/>
                <a:gd name="connsiteX37" fmla="*/ 1517420 w 7105650"/>
                <a:gd name="connsiteY37" fmla="*/ 141496 h 1393888"/>
                <a:gd name="connsiteX38" fmla="*/ 1554472 w 7105650"/>
                <a:gd name="connsiteY38" fmla="*/ 696137 h 1393888"/>
                <a:gd name="connsiteX39" fmla="*/ 1591429 w 7105650"/>
                <a:gd name="connsiteY39" fmla="*/ 779576 h 1393888"/>
                <a:gd name="connsiteX40" fmla="*/ 1628481 w 7105650"/>
                <a:gd name="connsiteY40" fmla="*/ 959408 h 1393888"/>
                <a:gd name="connsiteX41" fmla="*/ 1665438 w 7105650"/>
                <a:gd name="connsiteY41" fmla="*/ 901877 h 1393888"/>
                <a:gd name="connsiteX42" fmla="*/ 1702490 w 7105650"/>
                <a:gd name="connsiteY42" fmla="*/ 899020 h 1393888"/>
                <a:gd name="connsiteX43" fmla="*/ 1739447 w 7105650"/>
                <a:gd name="connsiteY43" fmla="*/ 892923 h 1393888"/>
                <a:gd name="connsiteX44" fmla="*/ 1776500 w 7105650"/>
                <a:gd name="connsiteY44" fmla="*/ 1012462 h 1393888"/>
                <a:gd name="connsiteX45" fmla="*/ 1813552 w 7105650"/>
                <a:gd name="connsiteY45" fmla="*/ 1318881 h 1393888"/>
                <a:gd name="connsiteX46" fmla="*/ 1850509 w 7105650"/>
                <a:gd name="connsiteY46" fmla="*/ 821010 h 1393888"/>
                <a:gd name="connsiteX47" fmla="*/ 1887561 w 7105650"/>
                <a:gd name="connsiteY47" fmla="*/ 870540 h 1393888"/>
                <a:gd name="connsiteX48" fmla="*/ 1924518 w 7105650"/>
                <a:gd name="connsiteY48" fmla="*/ 952645 h 1393888"/>
                <a:gd name="connsiteX49" fmla="*/ 1961570 w 7105650"/>
                <a:gd name="connsiteY49" fmla="*/ 990555 h 1393888"/>
                <a:gd name="connsiteX50" fmla="*/ 1998527 w 7105650"/>
                <a:gd name="connsiteY50" fmla="*/ 914164 h 1393888"/>
                <a:gd name="connsiteX51" fmla="*/ 2035580 w 7105650"/>
                <a:gd name="connsiteY51" fmla="*/ 878160 h 1393888"/>
                <a:gd name="connsiteX52" fmla="*/ 2072537 w 7105650"/>
                <a:gd name="connsiteY52" fmla="*/ 904068 h 1393888"/>
                <a:gd name="connsiteX53" fmla="*/ 2109589 w 7105650"/>
                <a:gd name="connsiteY53" fmla="*/ 921784 h 1393888"/>
                <a:gd name="connsiteX54" fmla="*/ 2146546 w 7105650"/>
                <a:gd name="connsiteY54" fmla="*/ 973981 h 1393888"/>
                <a:gd name="connsiteX55" fmla="*/ 2183598 w 7105650"/>
                <a:gd name="connsiteY55" fmla="*/ 938834 h 1393888"/>
                <a:gd name="connsiteX56" fmla="*/ 2220650 w 7105650"/>
                <a:gd name="connsiteY56" fmla="*/ 934167 h 1393888"/>
                <a:gd name="connsiteX57" fmla="*/ 2257607 w 7105650"/>
                <a:gd name="connsiteY57" fmla="*/ 947406 h 1393888"/>
                <a:gd name="connsiteX58" fmla="*/ 2294660 w 7105650"/>
                <a:gd name="connsiteY58" fmla="*/ 938929 h 1393888"/>
                <a:gd name="connsiteX59" fmla="*/ 2331617 w 7105650"/>
                <a:gd name="connsiteY59" fmla="*/ 960265 h 1393888"/>
                <a:gd name="connsiteX60" fmla="*/ 2368669 w 7105650"/>
                <a:gd name="connsiteY60" fmla="*/ 1206487 h 1393888"/>
                <a:gd name="connsiteX61" fmla="*/ 2405626 w 7105650"/>
                <a:gd name="connsiteY61" fmla="*/ 979125 h 1393888"/>
                <a:gd name="connsiteX62" fmla="*/ 2442678 w 7105650"/>
                <a:gd name="connsiteY62" fmla="*/ 1023797 h 1393888"/>
                <a:gd name="connsiteX63" fmla="*/ 2479635 w 7105650"/>
                <a:gd name="connsiteY63" fmla="*/ 1001128 h 1393888"/>
                <a:gd name="connsiteX64" fmla="*/ 2516687 w 7105650"/>
                <a:gd name="connsiteY64" fmla="*/ 1059992 h 1393888"/>
                <a:gd name="connsiteX65" fmla="*/ 2553644 w 7105650"/>
                <a:gd name="connsiteY65" fmla="*/ 1034655 h 1393888"/>
                <a:gd name="connsiteX66" fmla="*/ 2590697 w 7105650"/>
                <a:gd name="connsiteY66" fmla="*/ 1093615 h 1393888"/>
                <a:gd name="connsiteX67" fmla="*/ 2627653 w 7105650"/>
                <a:gd name="connsiteY67" fmla="*/ 1092282 h 1393888"/>
                <a:gd name="connsiteX68" fmla="*/ 2664706 w 7105650"/>
                <a:gd name="connsiteY68" fmla="*/ 1192389 h 1393888"/>
                <a:gd name="connsiteX69" fmla="*/ 2701758 w 7105650"/>
                <a:gd name="connsiteY69" fmla="*/ 1178292 h 1393888"/>
                <a:gd name="connsiteX70" fmla="*/ 2738715 w 7105650"/>
                <a:gd name="connsiteY70" fmla="*/ 1256874 h 1393888"/>
                <a:gd name="connsiteX71" fmla="*/ 2775767 w 7105650"/>
                <a:gd name="connsiteY71" fmla="*/ 1314690 h 1393888"/>
                <a:gd name="connsiteX72" fmla="*/ 2812724 w 7105650"/>
                <a:gd name="connsiteY72" fmla="*/ 1185531 h 1393888"/>
                <a:gd name="connsiteX73" fmla="*/ 2849777 w 7105650"/>
                <a:gd name="connsiteY73" fmla="*/ 1393939 h 1393888"/>
                <a:gd name="connsiteX74" fmla="*/ 2886734 w 7105650"/>
                <a:gd name="connsiteY74" fmla="*/ 1172292 h 1393888"/>
                <a:gd name="connsiteX75" fmla="*/ 2923786 w 7105650"/>
                <a:gd name="connsiteY75" fmla="*/ 1147050 h 1393888"/>
                <a:gd name="connsiteX76" fmla="*/ 2960743 w 7105650"/>
                <a:gd name="connsiteY76" fmla="*/ 1095235 h 1393888"/>
                <a:gd name="connsiteX77" fmla="*/ 2997795 w 7105650"/>
                <a:gd name="connsiteY77" fmla="*/ 1103998 h 1393888"/>
                <a:gd name="connsiteX78" fmla="*/ 3034752 w 7105650"/>
                <a:gd name="connsiteY78" fmla="*/ 1209058 h 1393888"/>
                <a:gd name="connsiteX79" fmla="*/ 3071804 w 7105650"/>
                <a:gd name="connsiteY79" fmla="*/ 1250111 h 1393888"/>
                <a:gd name="connsiteX80" fmla="*/ 3108857 w 7105650"/>
                <a:gd name="connsiteY80" fmla="*/ 1222965 h 1393888"/>
                <a:gd name="connsiteX81" fmla="*/ 3182866 w 7105650"/>
                <a:gd name="connsiteY81" fmla="*/ 1252206 h 1393888"/>
                <a:gd name="connsiteX82" fmla="*/ 3219823 w 7105650"/>
                <a:gd name="connsiteY82" fmla="*/ 1146289 h 1393888"/>
                <a:gd name="connsiteX83" fmla="*/ 3256875 w 7105650"/>
                <a:gd name="connsiteY83" fmla="*/ 1326882 h 1393888"/>
                <a:gd name="connsiteX84" fmla="*/ 3293832 w 7105650"/>
                <a:gd name="connsiteY84" fmla="*/ 1281258 h 1393888"/>
                <a:gd name="connsiteX85" fmla="*/ 3330884 w 7105650"/>
                <a:gd name="connsiteY85" fmla="*/ 1293545 h 1393888"/>
                <a:gd name="connsiteX86" fmla="*/ 3367841 w 7105650"/>
                <a:gd name="connsiteY86" fmla="*/ 1138097 h 1393888"/>
                <a:gd name="connsiteX87" fmla="*/ 3404894 w 7105650"/>
                <a:gd name="connsiteY87" fmla="*/ 1086662 h 1393888"/>
                <a:gd name="connsiteX88" fmla="*/ 3441851 w 7105650"/>
                <a:gd name="connsiteY88" fmla="*/ 1097711 h 1393888"/>
                <a:gd name="connsiteX89" fmla="*/ 3478903 w 7105650"/>
                <a:gd name="connsiteY89" fmla="*/ 1109236 h 1393888"/>
                <a:gd name="connsiteX90" fmla="*/ 3515860 w 7105650"/>
                <a:gd name="connsiteY90" fmla="*/ 1212202 h 1393888"/>
                <a:gd name="connsiteX91" fmla="*/ 3552912 w 7105650"/>
                <a:gd name="connsiteY91" fmla="*/ 1119714 h 1393888"/>
                <a:gd name="connsiteX92" fmla="*/ 3589965 w 7105650"/>
                <a:gd name="connsiteY92" fmla="*/ 1120762 h 1393888"/>
                <a:gd name="connsiteX93" fmla="*/ 3626921 w 7105650"/>
                <a:gd name="connsiteY93" fmla="*/ 1066850 h 1393888"/>
                <a:gd name="connsiteX94" fmla="*/ 3663974 w 7105650"/>
                <a:gd name="connsiteY94" fmla="*/ 1150289 h 1393888"/>
                <a:gd name="connsiteX95" fmla="*/ 3700931 w 7105650"/>
                <a:gd name="connsiteY95" fmla="*/ 1104474 h 1393888"/>
                <a:gd name="connsiteX96" fmla="*/ 3737983 w 7105650"/>
                <a:gd name="connsiteY96" fmla="*/ 1125905 h 1393888"/>
                <a:gd name="connsiteX97" fmla="*/ 3774940 w 7105650"/>
                <a:gd name="connsiteY97" fmla="*/ 1105140 h 1393888"/>
                <a:gd name="connsiteX98" fmla="*/ 3811992 w 7105650"/>
                <a:gd name="connsiteY98" fmla="*/ 1107331 h 1393888"/>
                <a:gd name="connsiteX99" fmla="*/ 3848949 w 7105650"/>
                <a:gd name="connsiteY99" fmla="*/ 1123429 h 1393888"/>
                <a:gd name="connsiteX100" fmla="*/ 3886001 w 7105650"/>
                <a:gd name="connsiteY100" fmla="*/ 1184007 h 1393888"/>
                <a:gd name="connsiteX101" fmla="*/ 3922958 w 7105650"/>
                <a:gd name="connsiteY101" fmla="*/ 1188103 h 1393888"/>
                <a:gd name="connsiteX102" fmla="*/ 3960011 w 7105650"/>
                <a:gd name="connsiteY102" fmla="*/ 1260493 h 1393888"/>
                <a:gd name="connsiteX103" fmla="*/ 4034020 w 7105650"/>
                <a:gd name="connsiteY103" fmla="*/ 1198009 h 1393888"/>
                <a:gd name="connsiteX104" fmla="*/ 4071072 w 7105650"/>
                <a:gd name="connsiteY104" fmla="*/ 1199724 h 1393888"/>
                <a:gd name="connsiteX105" fmla="*/ 4108029 w 7105650"/>
                <a:gd name="connsiteY105" fmla="*/ 1209249 h 1393888"/>
                <a:gd name="connsiteX106" fmla="*/ 4145082 w 7105650"/>
                <a:gd name="connsiteY106" fmla="*/ 1121238 h 1393888"/>
                <a:gd name="connsiteX107" fmla="*/ 4182038 w 7105650"/>
                <a:gd name="connsiteY107" fmla="*/ 1129239 h 1393888"/>
                <a:gd name="connsiteX108" fmla="*/ 4219091 w 7105650"/>
                <a:gd name="connsiteY108" fmla="*/ 1092187 h 1393888"/>
                <a:gd name="connsiteX109" fmla="*/ 4256048 w 7105650"/>
                <a:gd name="connsiteY109" fmla="*/ 1046276 h 1393888"/>
                <a:gd name="connsiteX110" fmla="*/ 4293100 w 7105650"/>
                <a:gd name="connsiteY110" fmla="*/ 1031703 h 1393888"/>
                <a:gd name="connsiteX111" fmla="*/ 4330057 w 7105650"/>
                <a:gd name="connsiteY111" fmla="*/ 1032846 h 1393888"/>
                <a:gd name="connsiteX112" fmla="*/ 4367109 w 7105650"/>
                <a:gd name="connsiteY112" fmla="*/ 974648 h 1393888"/>
                <a:gd name="connsiteX113" fmla="*/ 4404066 w 7105650"/>
                <a:gd name="connsiteY113" fmla="*/ 961027 h 1393888"/>
                <a:gd name="connsiteX114" fmla="*/ 4441118 w 7105650"/>
                <a:gd name="connsiteY114" fmla="*/ 987221 h 1393888"/>
                <a:gd name="connsiteX115" fmla="*/ 4478171 w 7105650"/>
                <a:gd name="connsiteY115" fmla="*/ 869492 h 1393888"/>
                <a:gd name="connsiteX116" fmla="*/ 4515128 w 7105650"/>
                <a:gd name="connsiteY116" fmla="*/ 803674 h 1393888"/>
                <a:gd name="connsiteX117" fmla="*/ 4552180 w 7105650"/>
                <a:gd name="connsiteY117" fmla="*/ 711282 h 1393888"/>
                <a:gd name="connsiteX118" fmla="*/ 4589137 w 7105650"/>
                <a:gd name="connsiteY118" fmla="*/ 672896 h 1393888"/>
                <a:gd name="connsiteX119" fmla="*/ 4626189 w 7105650"/>
                <a:gd name="connsiteY119" fmla="*/ 659656 h 1393888"/>
                <a:gd name="connsiteX120" fmla="*/ 4663146 w 7105650"/>
                <a:gd name="connsiteY120" fmla="*/ 503542 h 1393888"/>
                <a:gd name="connsiteX121" fmla="*/ 4700199 w 7105650"/>
                <a:gd name="connsiteY121" fmla="*/ 435152 h 1393888"/>
                <a:gd name="connsiteX122" fmla="*/ 4737155 w 7105650"/>
                <a:gd name="connsiteY122" fmla="*/ 526306 h 1393888"/>
                <a:gd name="connsiteX123" fmla="*/ 4774208 w 7105650"/>
                <a:gd name="connsiteY123" fmla="*/ 326472 h 1393888"/>
                <a:gd name="connsiteX124" fmla="*/ 4811165 w 7105650"/>
                <a:gd name="connsiteY124" fmla="*/ 400481 h 1393888"/>
                <a:gd name="connsiteX125" fmla="*/ 4848217 w 7105650"/>
                <a:gd name="connsiteY125" fmla="*/ 300564 h 1393888"/>
                <a:gd name="connsiteX126" fmla="*/ 4885269 w 7105650"/>
                <a:gd name="connsiteY126" fmla="*/ 233127 h 1393888"/>
                <a:gd name="connsiteX127" fmla="*/ 4922226 w 7105650"/>
                <a:gd name="connsiteY127" fmla="*/ 269608 h 1393888"/>
                <a:gd name="connsiteX128" fmla="*/ 4959279 w 7105650"/>
                <a:gd name="connsiteY128" fmla="*/ 202551 h 1393888"/>
                <a:gd name="connsiteX129" fmla="*/ 4996236 w 7105650"/>
                <a:gd name="connsiteY129" fmla="*/ 64344 h 1393888"/>
                <a:gd name="connsiteX130" fmla="*/ 5033288 w 7105650"/>
                <a:gd name="connsiteY130" fmla="*/ 98348 h 1393888"/>
                <a:gd name="connsiteX131" fmla="*/ 5144254 w 7105650"/>
                <a:gd name="connsiteY131" fmla="*/ 569740 h 1393888"/>
                <a:gd name="connsiteX132" fmla="*/ 5181306 w 7105650"/>
                <a:gd name="connsiteY132" fmla="*/ 703662 h 1393888"/>
                <a:gd name="connsiteX133" fmla="*/ 5255315 w 7105650"/>
                <a:gd name="connsiteY133" fmla="*/ 827487 h 1393888"/>
                <a:gd name="connsiteX134" fmla="*/ 5292272 w 7105650"/>
                <a:gd name="connsiteY134" fmla="*/ 905592 h 1393888"/>
                <a:gd name="connsiteX135" fmla="*/ 5329325 w 7105650"/>
                <a:gd name="connsiteY135" fmla="*/ 949692 h 1393888"/>
                <a:gd name="connsiteX136" fmla="*/ 5366377 w 7105650"/>
                <a:gd name="connsiteY136" fmla="*/ 969314 h 1393888"/>
                <a:gd name="connsiteX137" fmla="*/ 5403334 w 7105650"/>
                <a:gd name="connsiteY137" fmla="*/ 1036465 h 1393888"/>
                <a:gd name="connsiteX138" fmla="*/ 5440386 w 7105650"/>
                <a:gd name="connsiteY138" fmla="*/ 1036370 h 1393888"/>
                <a:gd name="connsiteX139" fmla="*/ 5477343 w 7105650"/>
                <a:gd name="connsiteY139" fmla="*/ 923404 h 1393888"/>
                <a:gd name="connsiteX140" fmla="*/ 5514395 w 7105650"/>
                <a:gd name="connsiteY140" fmla="*/ 953693 h 1393888"/>
                <a:gd name="connsiteX141" fmla="*/ 5551352 w 7105650"/>
                <a:gd name="connsiteY141" fmla="*/ 995508 h 1393888"/>
                <a:gd name="connsiteX142" fmla="*/ 5588405 w 7105650"/>
                <a:gd name="connsiteY142" fmla="*/ 902067 h 1393888"/>
                <a:gd name="connsiteX143" fmla="*/ 5625362 w 7105650"/>
                <a:gd name="connsiteY143" fmla="*/ 953788 h 1393888"/>
                <a:gd name="connsiteX144" fmla="*/ 5662414 w 7105650"/>
                <a:gd name="connsiteY144" fmla="*/ 914736 h 1393888"/>
                <a:gd name="connsiteX145" fmla="*/ 5699371 w 7105650"/>
                <a:gd name="connsiteY145" fmla="*/ 941501 h 1393888"/>
                <a:gd name="connsiteX146" fmla="*/ 5736423 w 7105650"/>
                <a:gd name="connsiteY146" fmla="*/ 947788 h 1393888"/>
                <a:gd name="connsiteX147" fmla="*/ 5773476 w 7105650"/>
                <a:gd name="connsiteY147" fmla="*/ 937310 h 1393888"/>
                <a:gd name="connsiteX148" fmla="*/ 5810433 w 7105650"/>
                <a:gd name="connsiteY148" fmla="*/ 959503 h 1393888"/>
                <a:gd name="connsiteX149" fmla="*/ 5847485 w 7105650"/>
                <a:gd name="connsiteY149" fmla="*/ 952836 h 1393888"/>
                <a:gd name="connsiteX150" fmla="*/ 5884442 w 7105650"/>
                <a:gd name="connsiteY150" fmla="*/ 972933 h 1393888"/>
                <a:gd name="connsiteX151" fmla="*/ 5921494 w 7105650"/>
                <a:gd name="connsiteY151" fmla="*/ 752525 h 1393888"/>
                <a:gd name="connsiteX152" fmla="*/ 5958451 w 7105650"/>
                <a:gd name="connsiteY152" fmla="*/ 984363 h 1393888"/>
                <a:gd name="connsiteX153" fmla="*/ 5995503 w 7105650"/>
                <a:gd name="connsiteY153" fmla="*/ 908735 h 1393888"/>
                <a:gd name="connsiteX154" fmla="*/ 6032460 w 7105650"/>
                <a:gd name="connsiteY154" fmla="*/ 967599 h 1393888"/>
                <a:gd name="connsiteX155" fmla="*/ 6143522 w 7105650"/>
                <a:gd name="connsiteY155" fmla="*/ 1205629 h 1393888"/>
                <a:gd name="connsiteX156" fmla="*/ 6180479 w 7105650"/>
                <a:gd name="connsiteY156" fmla="*/ 1099997 h 1393888"/>
                <a:gd name="connsiteX157" fmla="*/ 6217531 w 7105650"/>
                <a:gd name="connsiteY157" fmla="*/ 1136382 h 1393888"/>
                <a:gd name="connsiteX158" fmla="*/ 6254583 w 7105650"/>
                <a:gd name="connsiteY158" fmla="*/ 1149051 h 1393888"/>
                <a:gd name="connsiteX159" fmla="*/ 6291540 w 7105650"/>
                <a:gd name="connsiteY159" fmla="*/ 1224870 h 1393888"/>
                <a:gd name="connsiteX160" fmla="*/ 6328592 w 7105650"/>
                <a:gd name="connsiteY160" fmla="*/ 1262113 h 1393888"/>
                <a:gd name="connsiteX161" fmla="*/ 6365549 w 7105650"/>
                <a:gd name="connsiteY161" fmla="*/ 1151623 h 1393888"/>
                <a:gd name="connsiteX162" fmla="*/ 6402602 w 7105650"/>
                <a:gd name="connsiteY162" fmla="*/ 1189532 h 1393888"/>
                <a:gd name="connsiteX163" fmla="*/ 6439559 w 7105650"/>
                <a:gd name="connsiteY163" fmla="*/ 1279067 h 1393888"/>
                <a:gd name="connsiteX164" fmla="*/ 6476611 w 7105650"/>
                <a:gd name="connsiteY164" fmla="*/ 1253445 h 1393888"/>
                <a:gd name="connsiteX165" fmla="*/ 6513568 w 7105650"/>
                <a:gd name="connsiteY165" fmla="*/ 1211630 h 1393888"/>
                <a:gd name="connsiteX166" fmla="*/ 6550620 w 7105650"/>
                <a:gd name="connsiteY166" fmla="*/ 1153051 h 1393888"/>
                <a:gd name="connsiteX167" fmla="*/ 6587577 w 7105650"/>
                <a:gd name="connsiteY167" fmla="*/ 1138192 h 1393888"/>
                <a:gd name="connsiteX168" fmla="*/ 6624629 w 7105650"/>
                <a:gd name="connsiteY168" fmla="*/ 1193723 h 1393888"/>
                <a:gd name="connsiteX169" fmla="*/ 6661682 w 7105650"/>
                <a:gd name="connsiteY169" fmla="*/ 1200486 h 1393888"/>
                <a:gd name="connsiteX170" fmla="*/ 6698639 w 7105650"/>
                <a:gd name="connsiteY170" fmla="*/ 1155147 h 1393888"/>
                <a:gd name="connsiteX171" fmla="*/ 6735691 w 7105650"/>
                <a:gd name="connsiteY171" fmla="*/ 1065516 h 1393888"/>
                <a:gd name="connsiteX172" fmla="*/ 6772648 w 7105650"/>
                <a:gd name="connsiteY172" fmla="*/ 1340503 h 1393888"/>
                <a:gd name="connsiteX173" fmla="*/ 6809700 w 7105650"/>
                <a:gd name="connsiteY173" fmla="*/ 1322311 h 1393888"/>
                <a:gd name="connsiteX174" fmla="*/ 6846657 w 7105650"/>
                <a:gd name="connsiteY174" fmla="*/ 1239633 h 1393888"/>
                <a:gd name="connsiteX175" fmla="*/ 6883710 w 7105650"/>
                <a:gd name="connsiteY175" fmla="*/ 1336789 h 1393888"/>
                <a:gd name="connsiteX176" fmla="*/ 6920667 w 7105650"/>
                <a:gd name="connsiteY176" fmla="*/ 1181912 h 1393888"/>
                <a:gd name="connsiteX177" fmla="*/ 6994676 w 7105650"/>
                <a:gd name="connsiteY177" fmla="*/ 1294879 h 1393888"/>
                <a:gd name="connsiteX178" fmla="*/ 7031728 w 7105650"/>
                <a:gd name="connsiteY178" fmla="*/ 1176959 h 1393888"/>
                <a:gd name="connsiteX179" fmla="*/ 7105737 w 7105650"/>
                <a:gd name="connsiteY179" fmla="*/ 1182864 h 1393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</a:cxnLst>
              <a:rect l="l" t="t" r="r" b="b"/>
              <a:pathLst>
                <a:path w="7105650" h="1393888">
                  <a:moveTo>
                    <a:pt x="87" y="1149337"/>
                  </a:moveTo>
                  <a:lnTo>
                    <a:pt x="37139" y="1087138"/>
                  </a:lnTo>
                  <a:lnTo>
                    <a:pt x="74096" y="1151527"/>
                  </a:lnTo>
                  <a:lnTo>
                    <a:pt x="111149" y="1207915"/>
                  </a:lnTo>
                  <a:lnTo>
                    <a:pt x="148106" y="1096378"/>
                  </a:lnTo>
                  <a:lnTo>
                    <a:pt x="185158" y="1111141"/>
                  </a:lnTo>
                  <a:lnTo>
                    <a:pt x="222115" y="1095425"/>
                  </a:lnTo>
                  <a:lnTo>
                    <a:pt x="259167" y="1189341"/>
                  </a:lnTo>
                  <a:lnTo>
                    <a:pt x="296124" y="1200390"/>
                  </a:lnTo>
                  <a:lnTo>
                    <a:pt x="333176" y="1238014"/>
                  </a:lnTo>
                  <a:lnTo>
                    <a:pt x="370133" y="1215726"/>
                  </a:lnTo>
                  <a:lnTo>
                    <a:pt x="407186" y="1221727"/>
                  </a:lnTo>
                  <a:lnTo>
                    <a:pt x="444238" y="1213916"/>
                  </a:lnTo>
                  <a:lnTo>
                    <a:pt x="481195" y="1120476"/>
                  </a:lnTo>
                  <a:lnTo>
                    <a:pt x="518247" y="1222393"/>
                  </a:lnTo>
                  <a:lnTo>
                    <a:pt x="629213" y="1055706"/>
                  </a:lnTo>
                  <a:lnTo>
                    <a:pt x="666266" y="1123619"/>
                  </a:lnTo>
                  <a:lnTo>
                    <a:pt x="703223" y="1162767"/>
                  </a:lnTo>
                  <a:lnTo>
                    <a:pt x="740275" y="1041895"/>
                  </a:lnTo>
                  <a:lnTo>
                    <a:pt x="814284" y="974172"/>
                  </a:lnTo>
                  <a:lnTo>
                    <a:pt x="851241" y="913307"/>
                  </a:lnTo>
                  <a:lnTo>
                    <a:pt x="888293" y="948740"/>
                  </a:lnTo>
                  <a:lnTo>
                    <a:pt x="925346" y="858824"/>
                  </a:lnTo>
                  <a:lnTo>
                    <a:pt x="962302" y="751001"/>
                  </a:lnTo>
                  <a:lnTo>
                    <a:pt x="999355" y="673277"/>
                  </a:lnTo>
                  <a:lnTo>
                    <a:pt x="1036312" y="781576"/>
                  </a:lnTo>
                  <a:lnTo>
                    <a:pt x="1073364" y="689660"/>
                  </a:lnTo>
                  <a:lnTo>
                    <a:pt x="1110321" y="518210"/>
                  </a:lnTo>
                  <a:lnTo>
                    <a:pt x="1147373" y="406291"/>
                  </a:lnTo>
                  <a:lnTo>
                    <a:pt x="1184330" y="416102"/>
                  </a:lnTo>
                  <a:lnTo>
                    <a:pt x="1221383" y="384574"/>
                  </a:lnTo>
                  <a:lnTo>
                    <a:pt x="1258340" y="224554"/>
                  </a:lnTo>
                  <a:lnTo>
                    <a:pt x="1295392" y="162451"/>
                  </a:lnTo>
                  <a:lnTo>
                    <a:pt x="1332444" y="67773"/>
                  </a:lnTo>
                  <a:lnTo>
                    <a:pt x="1369401" y="82727"/>
                  </a:lnTo>
                  <a:lnTo>
                    <a:pt x="1406453" y="50"/>
                  </a:lnTo>
                  <a:lnTo>
                    <a:pt x="1443410" y="5765"/>
                  </a:lnTo>
                  <a:lnTo>
                    <a:pt x="1517420" y="141496"/>
                  </a:lnTo>
                  <a:lnTo>
                    <a:pt x="1554472" y="696137"/>
                  </a:lnTo>
                  <a:lnTo>
                    <a:pt x="1591429" y="779576"/>
                  </a:lnTo>
                  <a:lnTo>
                    <a:pt x="1628481" y="959408"/>
                  </a:lnTo>
                  <a:lnTo>
                    <a:pt x="1665438" y="901877"/>
                  </a:lnTo>
                  <a:lnTo>
                    <a:pt x="1702490" y="899020"/>
                  </a:lnTo>
                  <a:lnTo>
                    <a:pt x="1739447" y="892923"/>
                  </a:lnTo>
                  <a:lnTo>
                    <a:pt x="1776500" y="1012462"/>
                  </a:lnTo>
                  <a:lnTo>
                    <a:pt x="1813552" y="1318881"/>
                  </a:lnTo>
                  <a:lnTo>
                    <a:pt x="1850509" y="821010"/>
                  </a:lnTo>
                  <a:lnTo>
                    <a:pt x="1887561" y="870540"/>
                  </a:lnTo>
                  <a:lnTo>
                    <a:pt x="1924518" y="952645"/>
                  </a:lnTo>
                  <a:lnTo>
                    <a:pt x="1961570" y="990555"/>
                  </a:lnTo>
                  <a:lnTo>
                    <a:pt x="1998527" y="914164"/>
                  </a:lnTo>
                  <a:lnTo>
                    <a:pt x="2035580" y="878160"/>
                  </a:lnTo>
                  <a:lnTo>
                    <a:pt x="2072537" y="904068"/>
                  </a:lnTo>
                  <a:lnTo>
                    <a:pt x="2109589" y="921784"/>
                  </a:lnTo>
                  <a:lnTo>
                    <a:pt x="2146546" y="973981"/>
                  </a:lnTo>
                  <a:lnTo>
                    <a:pt x="2183598" y="938834"/>
                  </a:lnTo>
                  <a:lnTo>
                    <a:pt x="2220650" y="934167"/>
                  </a:lnTo>
                  <a:lnTo>
                    <a:pt x="2257607" y="947406"/>
                  </a:lnTo>
                  <a:lnTo>
                    <a:pt x="2294660" y="938929"/>
                  </a:lnTo>
                  <a:lnTo>
                    <a:pt x="2331617" y="960265"/>
                  </a:lnTo>
                  <a:lnTo>
                    <a:pt x="2368669" y="1206487"/>
                  </a:lnTo>
                  <a:lnTo>
                    <a:pt x="2405626" y="979125"/>
                  </a:lnTo>
                  <a:lnTo>
                    <a:pt x="2442678" y="1023797"/>
                  </a:lnTo>
                  <a:lnTo>
                    <a:pt x="2479635" y="1001128"/>
                  </a:lnTo>
                  <a:lnTo>
                    <a:pt x="2516687" y="1059992"/>
                  </a:lnTo>
                  <a:lnTo>
                    <a:pt x="2553644" y="1034655"/>
                  </a:lnTo>
                  <a:lnTo>
                    <a:pt x="2590697" y="1093615"/>
                  </a:lnTo>
                  <a:lnTo>
                    <a:pt x="2627653" y="1092282"/>
                  </a:lnTo>
                  <a:lnTo>
                    <a:pt x="2664706" y="1192389"/>
                  </a:lnTo>
                  <a:lnTo>
                    <a:pt x="2701758" y="1178292"/>
                  </a:lnTo>
                  <a:lnTo>
                    <a:pt x="2738715" y="1256874"/>
                  </a:lnTo>
                  <a:lnTo>
                    <a:pt x="2775767" y="1314690"/>
                  </a:lnTo>
                  <a:lnTo>
                    <a:pt x="2812724" y="1185531"/>
                  </a:lnTo>
                  <a:lnTo>
                    <a:pt x="2849777" y="1393939"/>
                  </a:lnTo>
                  <a:lnTo>
                    <a:pt x="2886734" y="1172292"/>
                  </a:lnTo>
                  <a:lnTo>
                    <a:pt x="2923786" y="1147050"/>
                  </a:lnTo>
                  <a:lnTo>
                    <a:pt x="2960743" y="1095235"/>
                  </a:lnTo>
                  <a:lnTo>
                    <a:pt x="2997795" y="1103998"/>
                  </a:lnTo>
                  <a:lnTo>
                    <a:pt x="3034752" y="1209058"/>
                  </a:lnTo>
                  <a:lnTo>
                    <a:pt x="3071804" y="1250111"/>
                  </a:lnTo>
                  <a:lnTo>
                    <a:pt x="3108857" y="1222965"/>
                  </a:lnTo>
                  <a:lnTo>
                    <a:pt x="3182866" y="1252206"/>
                  </a:lnTo>
                  <a:lnTo>
                    <a:pt x="3219823" y="1146289"/>
                  </a:lnTo>
                  <a:lnTo>
                    <a:pt x="3256875" y="1326882"/>
                  </a:lnTo>
                  <a:lnTo>
                    <a:pt x="3293832" y="1281258"/>
                  </a:lnTo>
                  <a:lnTo>
                    <a:pt x="3330884" y="1293545"/>
                  </a:lnTo>
                  <a:lnTo>
                    <a:pt x="3367841" y="1138097"/>
                  </a:lnTo>
                  <a:lnTo>
                    <a:pt x="3404894" y="1086662"/>
                  </a:lnTo>
                  <a:lnTo>
                    <a:pt x="3441851" y="1097711"/>
                  </a:lnTo>
                  <a:lnTo>
                    <a:pt x="3478903" y="1109236"/>
                  </a:lnTo>
                  <a:lnTo>
                    <a:pt x="3515860" y="1212202"/>
                  </a:lnTo>
                  <a:lnTo>
                    <a:pt x="3552912" y="1119714"/>
                  </a:lnTo>
                  <a:lnTo>
                    <a:pt x="3589965" y="1120762"/>
                  </a:lnTo>
                  <a:lnTo>
                    <a:pt x="3626921" y="1066850"/>
                  </a:lnTo>
                  <a:lnTo>
                    <a:pt x="3663974" y="1150289"/>
                  </a:lnTo>
                  <a:lnTo>
                    <a:pt x="3700931" y="1104474"/>
                  </a:lnTo>
                  <a:lnTo>
                    <a:pt x="3737983" y="1125905"/>
                  </a:lnTo>
                  <a:lnTo>
                    <a:pt x="3774940" y="1105140"/>
                  </a:lnTo>
                  <a:lnTo>
                    <a:pt x="3811992" y="1107331"/>
                  </a:lnTo>
                  <a:lnTo>
                    <a:pt x="3848949" y="1123429"/>
                  </a:lnTo>
                  <a:lnTo>
                    <a:pt x="3886001" y="1184007"/>
                  </a:lnTo>
                  <a:lnTo>
                    <a:pt x="3922958" y="1188103"/>
                  </a:lnTo>
                  <a:lnTo>
                    <a:pt x="3960011" y="1260493"/>
                  </a:lnTo>
                  <a:lnTo>
                    <a:pt x="4034020" y="1198009"/>
                  </a:lnTo>
                  <a:lnTo>
                    <a:pt x="4071072" y="1199724"/>
                  </a:lnTo>
                  <a:lnTo>
                    <a:pt x="4108029" y="1209249"/>
                  </a:lnTo>
                  <a:lnTo>
                    <a:pt x="4145082" y="1121238"/>
                  </a:lnTo>
                  <a:lnTo>
                    <a:pt x="4182038" y="1129239"/>
                  </a:lnTo>
                  <a:lnTo>
                    <a:pt x="4219091" y="1092187"/>
                  </a:lnTo>
                  <a:lnTo>
                    <a:pt x="4256048" y="1046276"/>
                  </a:lnTo>
                  <a:lnTo>
                    <a:pt x="4293100" y="1031703"/>
                  </a:lnTo>
                  <a:lnTo>
                    <a:pt x="4330057" y="1032846"/>
                  </a:lnTo>
                  <a:lnTo>
                    <a:pt x="4367109" y="974648"/>
                  </a:lnTo>
                  <a:lnTo>
                    <a:pt x="4404066" y="961027"/>
                  </a:lnTo>
                  <a:lnTo>
                    <a:pt x="4441118" y="987221"/>
                  </a:lnTo>
                  <a:lnTo>
                    <a:pt x="4478171" y="869492"/>
                  </a:lnTo>
                  <a:lnTo>
                    <a:pt x="4515128" y="803674"/>
                  </a:lnTo>
                  <a:lnTo>
                    <a:pt x="4552180" y="711282"/>
                  </a:lnTo>
                  <a:lnTo>
                    <a:pt x="4589137" y="672896"/>
                  </a:lnTo>
                  <a:lnTo>
                    <a:pt x="4626189" y="659656"/>
                  </a:lnTo>
                  <a:lnTo>
                    <a:pt x="4663146" y="503542"/>
                  </a:lnTo>
                  <a:lnTo>
                    <a:pt x="4700199" y="435152"/>
                  </a:lnTo>
                  <a:lnTo>
                    <a:pt x="4737155" y="526306"/>
                  </a:lnTo>
                  <a:lnTo>
                    <a:pt x="4774208" y="326472"/>
                  </a:lnTo>
                  <a:lnTo>
                    <a:pt x="4811165" y="400481"/>
                  </a:lnTo>
                  <a:lnTo>
                    <a:pt x="4848217" y="300564"/>
                  </a:lnTo>
                  <a:lnTo>
                    <a:pt x="4885269" y="233127"/>
                  </a:lnTo>
                  <a:lnTo>
                    <a:pt x="4922226" y="269608"/>
                  </a:lnTo>
                  <a:lnTo>
                    <a:pt x="4959279" y="202551"/>
                  </a:lnTo>
                  <a:lnTo>
                    <a:pt x="4996236" y="64344"/>
                  </a:lnTo>
                  <a:lnTo>
                    <a:pt x="5033288" y="98348"/>
                  </a:lnTo>
                  <a:lnTo>
                    <a:pt x="5144254" y="569740"/>
                  </a:lnTo>
                  <a:lnTo>
                    <a:pt x="5181306" y="703662"/>
                  </a:lnTo>
                  <a:lnTo>
                    <a:pt x="5255315" y="827487"/>
                  </a:lnTo>
                  <a:lnTo>
                    <a:pt x="5292272" y="905592"/>
                  </a:lnTo>
                  <a:lnTo>
                    <a:pt x="5329325" y="949692"/>
                  </a:lnTo>
                  <a:lnTo>
                    <a:pt x="5366377" y="969314"/>
                  </a:lnTo>
                  <a:lnTo>
                    <a:pt x="5403334" y="1036465"/>
                  </a:lnTo>
                  <a:lnTo>
                    <a:pt x="5440386" y="1036370"/>
                  </a:lnTo>
                  <a:lnTo>
                    <a:pt x="5477343" y="923404"/>
                  </a:lnTo>
                  <a:lnTo>
                    <a:pt x="5514395" y="953693"/>
                  </a:lnTo>
                  <a:lnTo>
                    <a:pt x="5551352" y="995508"/>
                  </a:lnTo>
                  <a:lnTo>
                    <a:pt x="5588405" y="902067"/>
                  </a:lnTo>
                  <a:lnTo>
                    <a:pt x="5625362" y="953788"/>
                  </a:lnTo>
                  <a:lnTo>
                    <a:pt x="5662414" y="914736"/>
                  </a:lnTo>
                  <a:lnTo>
                    <a:pt x="5699371" y="941501"/>
                  </a:lnTo>
                  <a:lnTo>
                    <a:pt x="5736423" y="947788"/>
                  </a:lnTo>
                  <a:lnTo>
                    <a:pt x="5773476" y="937310"/>
                  </a:lnTo>
                  <a:lnTo>
                    <a:pt x="5810433" y="959503"/>
                  </a:lnTo>
                  <a:lnTo>
                    <a:pt x="5847485" y="952836"/>
                  </a:lnTo>
                  <a:lnTo>
                    <a:pt x="5884442" y="972933"/>
                  </a:lnTo>
                  <a:lnTo>
                    <a:pt x="5921494" y="752525"/>
                  </a:lnTo>
                  <a:lnTo>
                    <a:pt x="5958451" y="984363"/>
                  </a:lnTo>
                  <a:lnTo>
                    <a:pt x="5995503" y="908735"/>
                  </a:lnTo>
                  <a:lnTo>
                    <a:pt x="6032460" y="967599"/>
                  </a:lnTo>
                  <a:lnTo>
                    <a:pt x="6143522" y="1205629"/>
                  </a:lnTo>
                  <a:lnTo>
                    <a:pt x="6180479" y="1099997"/>
                  </a:lnTo>
                  <a:lnTo>
                    <a:pt x="6217531" y="1136382"/>
                  </a:lnTo>
                  <a:lnTo>
                    <a:pt x="6254583" y="1149051"/>
                  </a:lnTo>
                  <a:lnTo>
                    <a:pt x="6291540" y="1224870"/>
                  </a:lnTo>
                  <a:lnTo>
                    <a:pt x="6328592" y="1262113"/>
                  </a:lnTo>
                  <a:lnTo>
                    <a:pt x="6365549" y="1151623"/>
                  </a:lnTo>
                  <a:lnTo>
                    <a:pt x="6402602" y="1189532"/>
                  </a:lnTo>
                  <a:lnTo>
                    <a:pt x="6439559" y="1279067"/>
                  </a:lnTo>
                  <a:lnTo>
                    <a:pt x="6476611" y="1253445"/>
                  </a:lnTo>
                  <a:lnTo>
                    <a:pt x="6513568" y="1211630"/>
                  </a:lnTo>
                  <a:lnTo>
                    <a:pt x="6550620" y="1153051"/>
                  </a:lnTo>
                  <a:lnTo>
                    <a:pt x="6587577" y="1138192"/>
                  </a:lnTo>
                  <a:lnTo>
                    <a:pt x="6624629" y="1193723"/>
                  </a:lnTo>
                  <a:lnTo>
                    <a:pt x="6661682" y="1200486"/>
                  </a:lnTo>
                  <a:lnTo>
                    <a:pt x="6698639" y="1155147"/>
                  </a:lnTo>
                  <a:lnTo>
                    <a:pt x="6735691" y="1065516"/>
                  </a:lnTo>
                  <a:lnTo>
                    <a:pt x="6772648" y="1340503"/>
                  </a:lnTo>
                  <a:lnTo>
                    <a:pt x="6809700" y="1322311"/>
                  </a:lnTo>
                  <a:lnTo>
                    <a:pt x="6846657" y="1239633"/>
                  </a:lnTo>
                  <a:lnTo>
                    <a:pt x="6883710" y="1336789"/>
                  </a:lnTo>
                  <a:lnTo>
                    <a:pt x="6920667" y="1181912"/>
                  </a:lnTo>
                  <a:lnTo>
                    <a:pt x="6994676" y="1294879"/>
                  </a:lnTo>
                  <a:lnTo>
                    <a:pt x="7031728" y="1176959"/>
                  </a:lnTo>
                  <a:lnTo>
                    <a:pt x="7105737" y="1182864"/>
                  </a:lnTo>
                </a:path>
              </a:pathLst>
            </a:custGeom>
            <a:noFill/>
            <a:ln w="38100" cap="flat">
              <a:solidFill>
                <a:srgbClr val="E4575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A0F7750A-DAF2-3CCF-AD50-6D6D2B6B5DD1}"/>
                </a:ext>
              </a:extLst>
            </p:cNvPr>
            <p:cNvSpPr/>
            <p:nvPr/>
          </p:nvSpPr>
          <p:spPr>
            <a:xfrm>
              <a:off x="2352098" y="1695450"/>
              <a:ext cx="7105650" cy="2634519"/>
            </a:xfrm>
            <a:custGeom>
              <a:avLst/>
              <a:gdLst>
                <a:gd name="connsiteX0" fmla="*/ 87 w 7105650"/>
                <a:gd name="connsiteY0" fmla="*/ 1614252 h 2634519"/>
                <a:gd name="connsiteX1" fmla="*/ 37139 w 7105650"/>
                <a:gd name="connsiteY1" fmla="*/ 1661686 h 2634519"/>
                <a:gd name="connsiteX2" fmla="*/ 74096 w 7105650"/>
                <a:gd name="connsiteY2" fmla="*/ 1692643 h 2634519"/>
                <a:gd name="connsiteX3" fmla="*/ 185158 w 7105650"/>
                <a:gd name="connsiteY3" fmla="*/ 1836946 h 2634519"/>
                <a:gd name="connsiteX4" fmla="*/ 222115 w 7105650"/>
                <a:gd name="connsiteY4" fmla="*/ 1874284 h 2634519"/>
                <a:gd name="connsiteX5" fmla="*/ 259167 w 7105650"/>
                <a:gd name="connsiteY5" fmla="*/ 1907431 h 2634519"/>
                <a:gd name="connsiteX6" fmla="*/ 296124 w 7105650"/>
                <a:gd name="connsiteY6" fmla="*/ 1965343 h 2634519"/>
                <a:gd name="connsiteX7" fmla="*/ 407186 w 7105650"/>
                <a:gd name="connsiteY7" fmla="*/ 2161749 h 2634519"/>
                <a:gd name="connsiteX8" fmla="*/ 444238 w 7105650"/>
                <a:gd name="connsiteY8" fmla="*/ 2228138 h 2634519"/>
                <a:gd name="connsiteX9" fmla="*/ 481195 w 7105650"/>
                <a:gd name="connsiteY9" fmla="*/ 2292527 h 2634519"/>
                <a:gd name="connsiteX10" fmla="*/ 518247 w 7105650"/>
                <a:gd name="connsiteY10" fmla="*/ 2332341 h 2634519"/>
                <a:gd name="connsiteX11" fmla="*/ 592256 w 7105650"/>
                <a:gd name="connsiteY11" fmla="*/ 2450642 h 2634519"/>
                <a:gd name="connsiteX12" fmla="*/ 629213 w 7105650"/>
                <a:gd name="connsiteY12" fmla="*/ 2489028 h 2634519"/>
                <a:gd name="connsiteX13" fmla="*/ 666266 w 7105650"/>
                <a:gd name="connsiteY13" fmla="*/ 2511793 h 2634519"/>
                <a:gd name="connsiteX14" fmla="*/ 703223 w 7105650"/>
                <a:gd name="connsiteY14" fmla="*/ 2552369 h 2634519"/>
                <a:gd name="connsiteX15" fmla="*/ 740275 w 7105650"/>
                <a:gd name="connsiteY15" fmla="*/ 2603328 h 2634519"/>
                <a:gd name="connsiteX16" fmla="*/ 777232 w 7105650"/>
                <a:gd name="connsiteY16" fmla="*/ 2622473 h 2634519"/>
                <a:gd name="connsiteX17" fmla="*/ 851241 w 7105650"/>
                <a:gd name="connsiteY17" fmla="*/ 2634570 h 2634519"/>
                <a:gd name="connsiteX18" fmla="*/ 888293 w 7105650"/>
                <a:gd name="connsiteY18" fmla="*/ 2622187 h 2634519"/>
                <a:gd name="connsiteX19" fmla="*/ 925346 w 7105650"/>
                <a:gd name="connsiteY19" fmla="*/ 2617425 h 2634519"/>
                <a:gd name="connsiteX20" fmla="*/ 962302 w 7105650"/>
                <a:gd name="connsiteY20" fmla="*/ 2591803 h 2634519"/>
                <a:gd name="connsiteX21" fmla="*/ 999355 w 7105650"/>
                <a:gd name="connsiteY21" fmla="*/ 2539987 h 2634519"/>
                <a:gd name="connsiteX22" fmla="*/ 1036312 w 7105650"/>
                <a:gd name="connsiteY22" fmla="*/ 2471216 h 2634519"/>
                <a:gd name="connsiteX23" fmla="*/ 1073364 w 7105650"/>
                <a:gd name="connsiteY23" fmla="*/ 2427878 h 2634519"/>
                <a:gd name="connsiteX24" fmla="*/ 1110321 w 7105650"/>
                <a:gd name="connsiteY24" fmla="*/ 2364441 h 2634519"/>
                <a:gd name="connsiteX25" fmla="*/ 1184330 w 7105650"/>
                <a:gd name="connsiteY25" fmla="*/ 2127268 h 2634519"/>
                <a:gd name="connsiteX26" fmla="*/ 1221383 w 7105650"/>
                <a:gd name="connsiteY26" fmla="*/ 1996871 h 2634519"/>
                <a:gd name="connsiteX27" fmla="*/ 1295392 w 7105650"/>
                <a:gd name="connsiteY27" fmla="*/ 1682451 h 2634519"/>
                <a:gd name="connsiteX28" fmla="*/ 1332444 w 7105650"/>
                <a:gd name="connsiteY28" fmla="*/ 1491856 h 2634519"/>
                <a:gd name="connsiteX29" fmla="*/ 1554472 w 7105650"/>
                <a:gd name="connsiteY29" fmla="*/ 201885 h 2634519"/>
                <a:gd name="connsiteX30" fmla="*/ 1591429 w 7105650"/>
                <a:gd name="connsiteY30" fmla="*/ 137020 h 2634519"/>
                <a:gd name="connsiteX31" fmla="*/ 1628481 w 7105650"/>
                <a:gd name="connsiteY31" fmla="*/ 91966 h 2634519"/>
                <a:gd name="connsiteX32" fmla="*/ 1665438 w 7105650"/>
                <a:gd name="connsiteY32" fmla="*/ 91204 h 2634519"/>
                <a:gd name="connsiteX33" fmla="*/ 1776500 w 7105650"/>
                <a:gd name="connsiteY33" fmla="*/ 40341 h 2634519"/>
                <a:gd name="connsiteX34" fmla="*/ 1813552 w 7105650"/>
                <a:gd name="connsiteY34" fmla="*/ 52342 h 2634519"/>
                <a:gd name="connsiteX35" fmla="*/ 1850509 w 7105650"/>
                <a:gd name="connsiteY35" fmla="*/ 144830 h 2634519"/>
                <a:gd name="connsiteX36" fmla="*/ 1887561 w 7105650"/>
                <a:gd name="connsiteY36" fmla="*/ 111016 h 2634519"/>
                <a:gd name="connsiteX37" fmla="*/ 1924518 w 7105650"/>
                <a:gd name="connsiteY37" fmla="*/ 87870 h 2634519"/>
                <a:gd name="connsiteX38" fmla="*/ 1961570 w 7105650"/>
                <a:gd name="connsiteY38" fmla="*/ 83965 h 2634519"/>
                <a:gd name="connsiteX39" fmla="*/ 1998527 w 7105650"/>
                <a:gd name="connsiteY39" fmla="*/ 89776 h 2634519"/>
                <a:gd name="connsiteX40" fmla="*/ 2035580 w 7105650"/>
                <a:gd name="connsiteY40" fmla="*/ 76726 h 2634519"/>
                <a:gd name="connsiteX41" fmla="*/ 2109589 w 7105650"/>
                <a:gd name="connsiteY41" fmla="*/ 39865 h 2634519"/>
                <a:gd name="connsiteX42" fmla="*/ 2146546 w 7105650"/>
                <a:gd name="connsiteY42" fmla="*/ 28625 h 2634519"/>
                <a:gd name="connsiteX43" fmla="*/ 2220650 w 7105650"/>
                <a:gd name="connsiteY43" fmla="*/ 22910 h 2634519"/>
                <a:gd name="connsiteX44" fmla="*/ 2257607 w 7105650"/>
                <a:gd name="connsiteY44" fmla="*/ 14623 h 2634519"/>
                <a:gd name="connsiteX45" fmla="*/ 2368669 w 7105650"/>
                <a:gd name="connsiteY45" fmla="*/ 50 h 2634519"/>
                <a:gd name="connsiteX46" fmla="*/ 2405626 w 7105650"/>
                <a:gd name="connsiteY46" fmla="*/ 62439 h 2634519"/>
                <a:gd name="connsiteX47" fmla="*/ 2442678 w 7105650"/>
                <a:gd name="connsiteY47" fmla="*/ 65106 h 2634519"/>
                <a:gd name="connsiteX48" fmla="*/ 2479635 w 7105650"/>
                <a:gd name="connsiteY48" fmla="*/ 79489 h 2634519"/>
                <a:gd name="connsiteX49" fmla="*/ 2516687 w 7105650"/>
                <a:gd name="connsiteY49" fmla="*/ 87775 h 2634519"/>
                <a:gd name="connsiteX50" fmla="*/ 2553644 w 7105650"/>
                <a:gd name="connsiteY50" fmla="*/ 111683 h 2634519"/>
                <a:gd name="connsiteX51" fmla="*/ 2590697 w 7105650"/>
                <a:gd name="connsiteY51" fmla="*/ 128923 h 2634519"/>
                <a:gd name="connsiteX52" fmla="*/ 2627653 w 7105650"/>
                <a:gd name="connsiteY52" fmla="*/ 161594 h 2634519"/>
                <a:gd name="connsiteX53" fmla="*/ 2664706 w 7105650"/>
                <a:gd name="connsiteY53" fmla="*/ 193979 h 2634519"/>
                <a:gd name="connsiteX54" fmla="*/ 2701758 w 7105650"/>
                <a:gd name="connsiteY54" fmla="*/ 252748 h 2634519"/>
                <a:gd name="connsiteX55" fmla="*/ 2738715 w 7105650"/>
                <a:gd name="connsiteY55" fmla="*/ 307708 h 2634519"/>
                <a:gd name="connsiteX56" fmla="*/ 2775767 w 7105650"/>
                <a:gd name="connsiteY56" fmla="*/ 383431 h 2634519"/>
                <a:gd name="connsiteX57" fmla="*/ 2812724 w 7105650"/>
                <a:gd name="connsiteY57" fmla="*/ 474300 h 2634519"/>
                <a:gd name="connsiteX58" fmla="*/ 2849777 w 7105650"/>
                <a:gd name="connsiteY58" fmla="*/ 531259 h 2634519"/>
                <a:gd name="connsiteX59" fmla="*/ 2886734 w 7105650"/>
                <a:gd name="connsiteY59" fmla="*/ 642988 h 2634519"/>
                <a:gd name="connsiteX60" fmla="*/ 2923786 w 7105650"/>
                <a:gd name="connsiteY60" fmla="*/ 696423 h 2634519"/>
                <a:gd name="connsiteX61" fmla="*/ 2997795 w 7105650"/>
                <a:gd name="connsiteY61" fmla="*/ 776338 h 2634519"/>
                <a:gd name="connsiteX62" fmla="*/ 3034752 w 7105650"/>
                <a:gd name="connsiteY62" fmla="*/ 811866 h 2634519"/>
                <a:gd name="connsiteX63" fmla="*/ 3145814 w 7105650"/>
                <a:gd name="connsiteY63" fmla="*/ 1015606 h 2634519"/>
                <a:gd name="connsiteX64" fmla="*/ 3182866 w 7105650"/>
                <a:gd name="connsiteY64" fmla="*/ 1085710 h 2634519"/>
                <a:gd name="connsiteX65" fmla="*/ 3219823 w 7105650"/>
                <a:gd name="connsiteY65" fmla="*/ 1160195 h 2634519"/>
                <a:gd name="connsiteX66" fmla="*/ 3256875 w 7105650"/>
                <a:gd name="connsiteY66" fmla="*/ 1206772 h 2634519"/>
                <a:gd name="connsiteX67" fmla="*/ 3367841 w 7105650"/>
                <a:gd name="connsiteY67" fmla="*/ 1468329 h 2634519"/>
                <a:gd name="connsiteX68" fmla="*/ 3404894 w 7105650"/>
                <a:gd name="connsiteY68" fmla="*/ 1512715 h 2634519"/>
                <a:gd name="connsiteX69" fmla="*/ 3515860 w 7105650"/>
                <a:gd name="connsiteY69" fmla="*/ 1614252 h 2634519"/>
                <a:gd name="connsiteX70" fmla="*/ 3552912 w 7105650"/>
                <a:gd name="connsiteY70" fmla="*/ 1678164 h 2634519"/>
                <a:gd name="connsiteX71" fmla="*/ 3626921 w 7105650"/>
                <a:gd name="connsiteY71" fmla="*/ 1757698 h 2634519"/>
                <a:gd name="connsiteX72" fmla="*/ 3663974 w 7105650"/>
                <a:gd name="connsiteY72" fmla="*/ 1783321 h 2634519"/>
                <a:gd name="connsiteX73" fmla="*/ 3737983 w 7105650"/>
                <a:gd name="connsiteY73" fmla="*/ 1866569 h 2634519"/>
                <a:gd name="connsiteX74" fmla="*/ 3774940 w 7105650"/>
                <a:gd name="connsiteY74" fmla="*/ 1907812 h 2634519"/>
                <a:gd name="connsiteX75" fmla="*/ 3886001 w 7105650"/>
                <a:gd name="connsiteY75" fmla="*/ 2020398 h 2634519"/>
                <a:gd name="connsiteX76" fmla="*/ 3922958 w 7105650"/>
                <a:gd name="connsiteY76" fmla="*/ 2076976 h 2634519"/>
                <a:gd name="connsiteX77" fmla="*/ 3960011 w 7105650"/>
                <a:gd name="connsiteY77" fmla="*/ 2134507 h 2634519"/>
                <a:gd name="connsiteX78" fmla="*/ 3997063 w 7105650"/>
                <a:gd name="connsiteY78" fmla="*/ 2211184 h 2634519"/>
                <a:gd name="connsiteX79" fmla="*/ 4145082 w 7105650"/>
                <a:gd name="connsiteY79" fmla="*/ 2462358 h 2634519"/>
                <a:gd name="connsiteX80" fmla="*/ 4182038 w 7105650"/>
                <a:gd name="connsiteY80" fmla="*/ 2502363 h 2634519"/>
                <a:gd name="connsiteX81" fmla="*/ 4256048 w 7105650"/>
                <a:gd name="connsiteY81" fmla="*/ 2576848 h 2634519"/>
                <a:gd name="connsiteX82" fmla="*/ 4293100 w 7105650"/>
                <a:gd name="connsiteY82" fmla="*/ 2597137 h 2634519"/>
                <a:gd name="connsiteX83" fmla="*/ 4367109 w 7105650"/>
                <a:gd name="connsiteY83" fmla="*/ 2630284 h 2634519"/>
                <a:gd name="connsiteX84" fmla="*/ 4404066 w 7105650"/>
                <a:gd name="connsiteY84" fmla="*/ 2631808 h 2634519"/>
                <a:gd name="connsiteX85" fmla="*/ 4478171 w 7105650"/>
                <a:gd name="connsiteY85" fmla="*/ 2634570 h 2634519"/>
                <a:gd name="connsiteX86" fmla="*/ 4515128 w 7105650"/>
                <a:gd name="connsiteY86" fmla="*/ 2610853 h 2634519"/>
                <a:gd name="connsiteX87" fmla="*/ 4552180 w 7105650"/>
                <a:gd name="connsiteY87" fmla="*/ 2572943 h 2634519"/>
                <a:gd name="connsiteX88" fmla="*/ 4589137 w 7105650"/>
                <a:gd name="connsiteY88" fmla="*/ 2511697 h 2634519"/>
                <a:gd name="connsiteX89" fmla="*/ 4663146 w 7105650"/>
                <a:gd name="connsiteY89" fmla="*/ 2370156 h 2634519"/>
                <a:gd name="connsiteX90" fmla="*/ 4700199 w 7105650"/>
                <a:gd name="connsiteY90" fmla="*/ 2262333 h 2634519"/>
                <a:gd name="connsiteX91" fmla="*/ 4811165 w 7105650"/>
                <a:gd name="connsiteY91" fmla="*/ 1880285 h 2634519"/>
                <a:gd name="connsiteX92" fmla="*/ 4848217 w 7105650"/>
                <a:gd name="connsiteY92" fmla="*/ 1746364 h 2634519"/>
                <a:gd name="connsiteX93" fmla="*/ 4959279 w 7105650"/>
                <a:gd name="connsiteY93" fmla="*/ 1246587 h 2634519"/>
                <a:gd name="connsiteX94" fmla="*/ 4996236 w 7105650"/>
                <a:gd name="connsiteY94" fmla="*/ 1064469 h 2634519"/>
                <a:gd name="connsiteX95" fmla="*/ 5107297 w 7105650"/>
                <a:gd name="connsiteY95" fmla="*/ 475252 h 2634519"/>
                <a:gd name="connsiteX96" fmla="*/ 5144254 w 7105650"/>
                <a:gd name="connsiteY96" fmla="*/ 348189 h 2634519"/>
                <a:gd name="connsiteX97" fmla="*/ 5181306 w 7105650"/>
                <a:gd name="connsiteY97" fmla="*/ 253225 h 2634519"/>
                <a:gd name="connsiteX98" fmla="*/ 5218264 w 7105650"/>
                <a:gd name="connsiteY98" fmla="*/ 190169 h 2634519"/>
                <a:gd name="connsiteX99" fmla="*/ 5255315 w 7105650"/>
                <a:gd name="connsiteY99" fmla="*/ 140449 h 2634519"/>
                <a:gd name="connsiteX100" fmla="*/ 5292272 w 7105650"/>
                <a:gd name="connsiteY100" fmla="*/ 106825 h 2634519"/>
                <a:gd name="connsiteX101" fmla="*/ 5329325 w 7105650"/>
                <a:gd name="connsiteY101" fmla="*/ 91681 h 2634519"/>
                <a:gd name="connsiteX102" fmla="*/ 5366377 w 7105650"/>
                <a:gd name="connsiteY102" fmla="*/ 87013 h 2634519"/>
                <a:gd name="connsiteX103" fmla="*/ 5403334 w 7105650"/>
                <a:gd name="connsiteY103" fmla="*/ 87013 h 2634519"/>
                <a:gd name="connsiteX104" fmla="*/ 5440386 w 7105650"/>
                <a:gd name="connsiteY104" fmla="*/ 104730 h 2634519"/>
                <a:gd name="connsiteX105" fmla="*/ 5477343 w 7105650"/>
                <a:gd name="connsiteY105" fmla="*/ 122351 h 2634519"/>
                <a:gd name="connsiteX106" fmla="*/ 5514395 w 7105650"/>
                <a:gd name="connsiteY106" fmla="*/ 112064 h 2634519"/>
                <a:gd name="connsiteX107" fmla="*/ 5551352 w 7105650"/>
                <a:gd name="connsiteY107" fmla="*/ 108349 h 2634519"/>
                <a:gd name="connsiteX108" fmla="*/ 5588405 w 7105650"/>
                <a:gd name="connsiteY108" fmla="*/ 115303 h 2634519"/>
                <a:gd name="connsiteX109" fmla="*/ 5625362 w 7105650"/>
                <a:gd name="connsiteY109" fmla="*/ 99301 h 2634519"/>
                <a:gd name="connsiteX110" fmla="*/ 5662414 w 7105650"/>
                <a:gd name="connsiteY110" fmla="*/ 95586 h 2634519"/>
                <a:gd name="connsiteX111" fmla="*/ 5736423 w 7105650"/>
                <a:gd name="connsiteY111" fmla="*/ 76059 h 2634519"/>
                <a:gd name="connsiteX112" fmla="*/ 5773476 w 7105650"/>
                <a:gd name="connsiteY112" fmla="*/ 71392 h 2634519"/>
                <a:gd name="connsiteX113" fmla="*/ 5884442 w 7105650"/>
                <a:gd name="connsiteY113" fmla="*/ 58248 h 2634519"/>
                <a:gd name="connsiteX114" fmla="*/ 5921494 w 7105650"/>
                <a:gd name="connsiteY114" fmla="*/ 60819 h 2634519"/>
                <a:gd name="connsiteX115" fmla="*/ 5958451 w 7105650"/>
                <a:gd name="connsiteY115" fmla="*/ 10623 h 2634519"/>
                <a:gd name="connsiteX116" fmla="*/ 5995503 w 7105650"/>
                <a:gd name="connsiteY116" fmla="*/ 14814 h 2634519"/>
                <a:gd name="connsiteX117" fmla="*/ 6032460 w 7105650"/>
                <a:gd name="connsiteY117" fmla="*/ 431 h 2634519"/>
                <a:gd name="connsiteX118" fmla="*/ 6069513 w 7105650"/>
                <a:gd name="connsiteY118" fmla="*/ 50 h 2634519"/>
                <a:gd name="connsiteX119" fmla="*/ 6106470 w 7105650"/>
                <a:gd name="connsiteY119" fmla="*/ 20053 h 2634519"/>
                <a:gd name="connsiteX120" fmla="*/ 6143522 w 7105650"/>
                <a:gd name="connsiteY120" fmla="*/ 64820 h 2634519"/>
                <a:gd name="connsiteX121" fmla="*/ 6180479 w 7105650"/>
                <a:gd name="connsiteY121" fmla="*/ 127018 h 2634519"/>
                <a:gd name="connsiteX122" fmla="*/ 6217531 w 7105650"/>
                <a:gd name="connsiteY122" fmla="*/ 161499 h 2634519"/>
                <a:gd name="connsiteX123" fmla="*/ 6291540 w 7105650"/>
                <a:gd name="connsiteY123" fmla="*/ 252748 h 2634519"/>
                <a:gd name="connsiteX124" fmla="*/ 6328592 w 7105650"/>
                <a:gd name="connsiteY124" fmla="*/ 319995 h 2634519"/>
                <a:gd name="connsiteX125" fmla="*/ 6365549 w 7105650"/>
                <a:gd name="connsiteY125" fmla="*/ 397052 h 2634519"/>
                <a:gd name="connsiteX126" fmla="*/ 6402602 w 7105650"/>
                <a:gd name="connsiteY126" fmla="*/ 445058 h 2634519"/>
                <a:gd name="connsiteX127" fmla="*/ 6439559 w 7105650"/>
                <a:gd name="connsiteY127" fmla="*/ 503065 h 2634519"/>
                <a:gd name="connsiteX128" fmla="*/ 6476611 w 7105650"/>
                <a:gd name="connsiteY128" fmla="*/ 584599 h 2634519"/>
                <a:gd name="connsiteX129" fmla="*/ 6550620 w 7105650"/>
                <a:gd name="connsiteY129" fmla="*/ 723093 h 2634519"/>
                <a:gd name="connsiteX130" fmla="*/ 6587577 w 7105650"/>
                <a:gd name="connsiteY130" fmla="*/ 771480 h 2634519"/>
                <a:gd name="connsiteX131" fmla="*/ 6661682 w 7105650"/>
                <a:gd name="connsiteY131" fmla="*/ 875017 h 2634519"/>
                <a:gd name="connsiteX132" fmla="*/ 6698639 w 7105650"/>
                <a:gd name="connsiteY132" fmla="*/ 935786 h 2634519"/>
                <a:gd name="connsiteX133" fmla="*/ 6735691 w 7105650"/>
                <a:gd name="connsiteY133" fmla="*/ 984745 h 2634519"/>
                <a:gd name="connsiteX134" fmla="*/ 6772648 w 7105650"/>
                <a:gd name="connsiteY134" fmla="*/ 1010081 h 2634519"/>
                <a:gd name="connsiteX135" fmla="*/ 6846657 w 7105650"/>
                <a:gd name="connsiteY135" fmla="*/ 1200676 h 2634519"/>
                <a:gd name="connsiteX136" fmla="*/ 6883710 w 7105650"/>
                <a:gd name="connsiteY136" fmla="*/ 1271828 h 2634519"/>
                <a:gd name="connsiteX137" fmla="*/ 6920667 w 7105650"/>
                <a:gd name="connsiteY137" fmla="*/ 1368507 h 2634519"/>
                <a:gd name="connsiteX138" fmla="*/ 6957719 w 7105650"/>
                <a:gd name="connsiteY138" fmla="*/ 1424514 h 2634519"/>
                <a:gd name="connsiteX139" fmla="*/ 7068685 w 7105650"/>
                <a:gd name="connsiteY139" fmla="*/ 1637779 h 2634519"/>
                <a:gd name="connsiteX140" fmla="*/ 7105737 w 7105650"/>
                <a:gd name="connsiteY140" fmla="*/ 1694167 h 2634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</a:cxnLst>
              <a:rect l="l" t="t" r="r" b="b"/>
              <a:pathLst>
                <a:path w="7105650" h="2634519">
                  <a:moveTo>
                    <a:pt x="87" y="1614252"/>
                  </a:moveTo>
                  <a:lnTo>
                    <a:pt x="37139" y="1661686"/>
                  </a:lnTo>
                  <a:lnTo>
                    <a:pt x="74096" y="1692643"/>
                  </a:lnTo>
                  <a:lnTo>
                    <a:pt x="185158" y="1836946"/>
                  </a:lnTo>
                  <a:lnTo>
                    <a:pt x="222115" y="1874284"/>
                  </a:lnTo>
                  <a:lnTo>
                    <a:pt x="259167" y="1907431"/>
                  </a:lnTo>
                  <a:lnTo>
                    <a:pt x="296124" y="1965343"/>
                  </a:lnTo>
                  <a:lnTo>
                    <a:pt x="407186" y="2161749"/>
                  </a:lnTo>
                  <a:lnTo>
                    <a:pt x="444238" y="2228138"/>
                  </a:lnTo>
                  <a:lnTo>
                    <a:pt x="481195" y="2292527"/>
                  </a:lnTo>
                  <a:lnTo>
                    <a:pt x="518247" y="2332341"/>
                  </a:lnTo>
                  <a:lnTo>
                    <a:pt x="592256" y="2450642"/>
                  </a:lnTo>
                  <a:lnTo>
                    <a:pt x="629213" y="2489028"/>
                  </a:lnTo>
                  <a:lnTo>
                    <a:pt x="666266" y="2511793"/>
                  </a:lnTo>
                  <a:lnTo>
                    <a:pt x="703223" y="2552369"/>
                  </a:lnTo>
                  <a:lnTo>
                    <a:pt x="740275" y="2603328"/>
                  </a:lnTo>
                  <a:lnTo>
                    <a:pt x="777232" y="2622473"/>
                  </a:lnTo>
                  <a:lnTo>
                    <a:pt x="851241" y="2634570"/>
                  </a:lnTo>
                  <a:lnTo>
                    <a:pt x="888293" y="2622187"/>
                  </a:lnTo>
                  <a:lnTo>
                    <a:pt x="925346" y="2617425"/>
                  </a:lnTo>
                  <a:lnTo>
                    <a:pt x="962302" y="2591803"/>
                  </a:lnTo>
                  <a:lnTo>
                    <a:pt x="999355" y="2539987"/>
                  </a:lnTo>
                  <a:lnTo>
                    <a:pt x="1036312" y="2471216"/>
                  </a:lnTo>
                  <a:lnTo>
                    <a:pt x="1073364" y="2427878"/>
                  </a:lnTo>
                  <a:lnTo>
                    <a:pt x="1110321" y="2364441"/>
                  </a:lnTo>
                  <a:lnTo>
                    <a:pt x="1184330" y="2127268"/>
                  </a:lnTo>
                  <a:lnTo>
                    <a:pt x="1221383" y="1996871"/>
                  </a:lnTo>
                  <a:lnTo>
                    <a:pt x="1295392" y="1682451"/>
                  </a:lnTo>
                  <a:lnTo>
                    <a:pt x="1332444" y="1491856"/>
                  </a:lnTo>
                  <a:lnTo>
                    <a:pt x="1554472" y="201885"/>
                  </a:lnTo>
                  <a:lnTo>
                    <a:pt x="1591429" y="137020"/>
                  </a:lnTo>
                  <a:lnTo>
                    <a:pt x="1628481" y="91966"/>
                  </a:lnTo>
                  <a:lnTo>
                    <a:pt x="1665438" y="91204"/>
                  </a:lnTo>
                  <a:lnTo>
                    <a:pt x="1776500" y="40341"/>
                  </a:lnTo>
                  <a:lnTo>
                    <a:pt x="1813552" y="52342"/>
                  </a:lnTo>
                  <a:lnTo>
                    <a:pt x="1850509" y="144830"/>
                  </a:lnTo>
                  <a:lnTo>
                    <a:pt x="1887561" y="111016"/>
                  </a:lnTo>
                  <a:lnTo>
                    <a:pt x="1924518" y="87870"/>
                  </a:lnTo>
                  <a:lnTo>
                    <a:pt x="1961570" y="83965"/>
                  </a:lnTo>
                  <a:lnTo>
                    <a:pt x="1998527" y="89776"/>
                  </a:lnTo>
                  <a:lnTo>
                    <a:pt x="2035580" y="76726"/>
                  </a:lnTo>
                  <a:lnTo>
                    <a:pt x="2109589" y="39865"/>
                  </a:lnTo>
                  <a:lnTo>
                    <a:pt x="2146546" y="28625"/>
                  </a:lnTo>
                  <a:lnTo>
                    <a:pt x="2220650" y="22910"/>
                  </a:lnTo>
                  <a:lnTo>
                    <a:pt x="2257607" y="14623"/>
                  </a:lnTo>
                  <a:lnTo>
                    <a:pt x="2368669" y="50"/>
                  </a:lnTo>
                  <a:lnTo>
                    <a:pt x="2405626" y="62439"/>
                  </a:lnTo>
                  <a:lnTo>
                    <a:pt x="2442678" y="65106"/>
                  </a:lnTo>
                  <a:lnTo>
                    <a:pt x="2479635" y="79489"/>
                  </a:lnTo>
                  <a:lnTo>
                    <a:pt x="2516687" y="87775"/>
                  </a:lnTo>
                  <a:lnTo>
                    <a:pt x="2553644" y="111683"/>
                  </a:lnTo>
                  <a:lnTo>
                    <a:pt x="2590697" y="128923"/>
                  </a:lnTo>
                  <a:lnTo>
                    <a:pt x="2627653" y="161594"/>
                  </a:lnTo>
                  <a:lnTo>
                    <a:pt x="2664706" y="193979"/>
                  </a:lnTo>
                  <a:lnTo>
                    <a:pt x="2701758" y="252748"/>
                  </a:lnTo>
                  <a:lnTo>
                    <a:pt x="2738715" y="307708"/>
                  </a:lnTo>
                  <a:lnTo>
                    <a:pt x="2775767" y="383431"/>
                  </a:lnTo>
                  <a:lnTo>
                    <a:pt x="2812724" y="474300"/>
                  </a:lnTo>
                  <a:lnTo>
                    <a:pt x="2849777" y="531259"/>
                  </a:lnTo>
                  <a:lnTo>
                    <a:pt x="2886734" y="642988"/>
                  </a:lnTo>
                  <a:lnTo>
                    <a:pt x="2923786" y="696423"/>
                  </a:lnTo>
                  <a:lnTo>
                    <a:pt x="2997795" y="776338"/>
                  </a:lnTo>
                  <a:lnTo>
                    <a:pt x="3034752" y="811866"/>
                  </a:lnTo>
                  <a:lnTo>
                    <a:pt x="3145814" y="1015606"/>
                  </a:lnTo>
                  <a:lnTo>
                    <a:pt x="3182866" y="1085710"/>
                  </a:lnTo>
                  <a:lnTo>
                    <a:pt x="3219823" y="1160195"/>
                  </a:lnTo>
                  <a:lnTo>
                    <a:pt x="3256875" y="1206772"/>
                  </a:lnTo>
                  <a:lnTo>
                    <a:pt x="3367841" y="1468329"/>
                  </a:lnTo>
                  <a:lnTo>
                    <a:pt x="3404894" y="1512715"/>
                  </a:lnTo>
                  <a:lnTo>
                    <a:pt x="3515860" y="1614252"/>
                  </a:lnTo>
                  <a:lnTo>
                    <a:pt x="3552912" y="1678164"/>
                  </a:lnTo>
                  <a:lnTo>
                    <a:pt x="3626921" y="1757698"/>
                  </a:lnTo>
                  <a:lnTo>
                    <a:pt x="3663974" y="1783321"/>
                  </a:lnTo>
                  <a:lnTo>
                    <a:pt x="3737983" y="1866569"/>
                  </a:lnTo>
                  <a:lnTo>
                    <a:pt x="3774940" y="1907812"/>
                  </a:lnTo>
                  <a:lnTo>
                    <a:pt x="3886001" y="2020398"/>
                  </a:lnTo>
                  <a:lnTo>
                    <a:pt x="3922958" y="2076976"/>
                  </a:lnTo>
                  <a:lnTo>
                    <a:pt x="3960011" y="2134507"/>
                  </a:lnTo>
                  <a:lnTo>
                    <a:pt x="3997063" y="2211184"/>
                  </a:lnTo>
                  <a:lnTo>
                    <a:pt x="4145082" y="2462358"/>
                  </a:lnTo>
                  <a:lnTo>
                    <a:pt x="4182038" y="2502363"/>
                  </a:lnTo>
                  <a:lnTo>
                    <a:pt x="4256048" y="2576848"/>
                  </a:lnTo>
                  <a:lnTo>
                    <a:pt x="4293100" y="2597137"/>
                  </a:lnTo>
                  <a:lnTo>
                    <a:pt x="4367109" y="2630284"/>
                  </a:lnTo>
                  <a:lnTo>
                    <a:pt x="4404066" y="2631808"/>
                  </a:lnTo>
                  <a:lnTo>
                    <a:pt x="4478171" y="2634570"/>
                  </a:lnTo>
                  <a:lnTo>
                    <a:pt x="4515128" y="2610853"/>
                  </a:lnTo>
                  <a:lnTo>
                    <a:pt x="4552180" y="2572943"/>
                  </a:lnTo>
                  <a:lnTo>
                    <a:pt x="4589137" y="2511697"/>
                  </a:lnTo>
                  <a:lnTo>
                    <a:pt x="4663146" y="2370156"/>
                  </a:lnTo>
                  <a:lnTo>
                    <a:pt x="4700199" y="2262333"/>
                  </a:lnTo>
                  <a:lnTo>
                    <a:pt x="4811165" y="1880285"/>
                  </a:lnTo>
                  <a:lnTo>
                    <a:pt x="4848217" y="1746364"/>
                  </a:lnTo>
                  <a:lnTo>
                    <a:pt x="4959279" y="1246587"/>
                  </a:lnTo>
                  <a:lnTo>
                    <a:pt x="4996236" y="1064469"/>
                  </a:lnTo>
                  <a:lnTo>
                    <a:pt x="5107297" y="475252"/>
                  </a:lnTo>
                  <a:lnTo>
                    <a:pt x="5144254" y="348189"/>
                  </a:lnTo>
                  <a:lnTo>
                    <a:pt x="5181306" y="253225"/>
                  </a:lnTo>
                  <a:lnTo>
                    <a:pt x="5218264" y="190169"/>
                  </a:lnTo>
                  <a:lnTo>
                    <a:pt x="5255315" y="140449"/>
                  </a:lnTo>
                  <a:lnTo>
                    <a:pt x="5292272" y="106825"/>
                  </a:lnTo>
                  <a:lnTo>
                    <a:pt x="5329325" y="91681"/>
                  </a:lnTo>
                  <a:lnTo>
                    <a:pt x="5366377" y="87013"/>
                  </a:lnTo>
                  <a:lnTo>
                    <a:pt x="5403334" y="87013"/>
                  </a:lnTo>
                  <a:lnTo>
                    <a:pt x="5440386" y="104730"/>
                  </a:lnTo>
                  <a:lnTo>
                    <a:pt x="5477343" y="122351"/>
                  </a:lnTo>
                  <a:lnTo>
                    <a:pt x="5514395" y="112064"/>
                  </a:lnTo>
                  <a:lnTo>
                    <a:pt x="5551352" y="108349"/>
                  </a:lnTo>
                  <a:lnTo>
                    <a:pt x="5588405" y="115303"/>
                  </a:lnTo>
                  <a:lnTo>
                    <a:pt x="5625362" y="99301"/>
                  </a:lnTo>
                  <a:lnTo>
                    <a:pt x="5662414" y="95586"/>
                  </a:lnTo>
                  <a:lnTo>
                    <a:pt x="5736423" y="76059"/>
                  </a:lnTo>
                  <a:lnTo>
                    <a:pt x="5773476" y="71392"/>
                  </a:lnTo>
                  <a:lnTo>
                    <a:pt x="5884442" y="58248"/>
                  </a:lnTo>
                  <a:lnTo>
                    <a:pt x="5921494" y="60819"/>
                  </a:lnTo>
                  <a:lnTo>
                    <a:pt x="5958451" y="10623"/>
                  </a:lnTo>
                  <a:lnTo>
                    <a:pt x="5995503" y="14814"/>
                  </a:lnTo>
                  <a:lnTo>
                    <a:pt x="6032460" y="431"/>
                  </a:lnTo>
                  <a:lnTo>
                    <a:pt x="6069513" y="50"/>
                  </a:lnTo>
                  <a:lnTo>
                    <a:pt x="6106470" y="20053"/>
                  </a:lnTo>
                  <a:lnTo>
                    <a:pt x="6143522" y="64820"/>
                  </a:lnTo>
                  <a:lnTo>
                    <a:pt x="6180479" y="127018"/>
                  </a:lnTo>
                  <a:lnTo>
                    <a:pt x="6217531" y="161499"/>
                  </a:lnTo>
                  <a:lnTo>
                    <a:pt x="6291540" y="252748"/>
                  </a:lnTo>
                  <a:lnTo>
                    <a:pt x="6328592" y="319995"/>
                  </a:lnTo>
                  <a:lnTo>
                    <a:pt x="6365549" y="397052"/>
                  </a:lnTo>
                  <a:lnTo>
                    <a:pt x="6402602" y="445058"/>
                  </a:lnTo>
                  <a:lnTo>
                    <a:pt x="6439559" y="503065"/>
                  </a:lnTo>
                  <a:lnTo>
                    <a:pt x="6476611" y="584599"/>
                  </a:lnTo>
                  <a:lnTo>
                    <a:pt x="6550620" y="723093"/>
                  </a:lnTo>
                  <a:lnTo>
                    <a:pt x="6587577" y="771480"/>
                  </a:lnTo>
                  <a:lnTo>
                    <a:pt x="6661682" y="875017"/>
                  </a:lnTo>
                  <a:lnTo>
                    <a:pt x="6698639" y="935786"/>
                  </a:lnTo>
                  <a:lnTo>
                    <a:pt x="6735691" y="984745"/>
                  </a:lnTo>
                  <a:lnTo>
                    <a:pt x="6772648" y="1010081"/>
                  </a:lnTo>
                  <a:lnTo>
                    <a:pt x="6846657" y="1200676"/>
                  </a:lnTo>
                  <a:lnTo>
                    <a:pt x="6883710" y="1271828"/>
                  </a:lnTo>
                  <a:lnTo>
                    <a:pt x="6920667" y="1368507"/>
                  </a:lnTo>
                  <a:lnTo>
                    <a:pt x="6957719" y="1424514"/>
                  </a:lnTo>
                  <a:lnTo>
                    <a:pt x="7068685" y="1637779"/>
                  </a:lnTo>
                  <a:lnTo>
                    <a:pt x="7105737" y="1694167"/>
                  </a:lnTo>
                </a:path>
              </a:pathLst>
            </a:custGeom>
            <a:noFill/>
            <a:ln w="38100" cap="flat">
              <a:solidFill>
                <a:srgbClr val="72B7B2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1" name="Freeform 30">
            <a:extLst>
              <a:ext uri="{FF2B5EF4-FFF2-40B4-BE49-F238E27FC236}">
                <a16:creationId xmlns:a16="http://schemas.microsoft.com/office/drawing/2014/main" id="{49A6A462-A36D-9B41-296C-C918C7DF4EE1}"/>
              </a:ext>
            </a:extLst>
          </p:cNvPr>
          <p:cNvSpPr/>
          <p:nvPr/>
        </p:nvSpPr>
        <p:spPr>
          <a:xfrm>
            <a:off x="1523423" y="10477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A145F06D-990A-BD6B-21DA-E6373DA7122A}"/>
              </a:ext>
            </a:extLst>
          </p:cNvPr>
          <p:cNvSpPr/>
          <p:nvPr/>
        </p:nvSpPr>
        <p:spPr>
          <a:xfrm>
            <a:off x="2342573" y="1524000"/>
            <a:ext cx="9525" cy="3429000"/>
          </a:xfrm>
          <a:custGeom>
            <a:avLst/>
            <a:gdLst>
              <a:gd name="connsiteX0" fmla="*/ 0 w 9525"/>
              <a:gd name="connsiteY0" fmla="*/ 0 h 3429000"/>
              <a:gd name="connsiteX1" fmla="*/ 0 w 9525"/>
              <a:gd name="connsiteY1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429000">
                <a:moveTo>
                  <a:pt x="0" y="0"/>
                </a:moveTo>
                <a:lnTo>
                  <a:pt x="0" y="342900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3" name="Graphic 2">
            <a:extLst>
              <a:ext uri="{FF2B5EF4-FFF2-40B4-BE49-F238E27FC236}">
                <a16:creationId xmlns:a16="http://schemas.microsoft.com/office/drawing/2014/main" id="{9E171AC2-CE83-3211-689B-3A30B1D0558D}"/>
              </a:ext>
            </a:extLst>
          </p:cNvPr>
          <p:cNvGrpSpPr/>
          <p:nvPr/>
        </p:nvGrpSpPr>
        <p:grpSpPr>
          <a:xfrm>
            <a:off x="1703445" y="4934988"/>
            <a:ext cx="8331338" cy="574357"/>
            <a:chOff x="1703445" y="4907280"/>
            <a:chExt cx="8331338" cy="574357"/>
          </a:xfrm>
          <a:solidFill>
            <a:srgbClr val="2A3F5F"/>
          </a:solidFill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EC065A5-26DC-F6AC-7FCD-2ED83948F323}"/>
                </a:ext>
              </a:extLst>
            </p:cNvPr>
            <p:cNvSpPr txBox="1"/>
            <p:nvPr/>
          </p:nvSpPr>
          <p:spPr>
            <a:xfrm>
              <a:off x="2027295" y="490728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04D73EB-30AC-29FB-4D95-74EEF201A85B}"/>
                </a:ext>
              </a:extLst>
            </p:cNvPr>
            <p:cNvSpPr txBox="1"/>
            <p:nvPr/>
          </p:nvSpPr>
          <p:spPr>
            <a:xfrm>
              <a:off x="1703445" y="5143083"/>
              <a:ext cx="1315809" cy="33855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en-US" sz="1600" spc="0" dirty="0">
                  <a:ea typeface="Open Sans"/>
                  <a:cs typeface="Open Sans"/>
                  <a:sym typeface="Open Sans"/>
                  <a:rtl val="0"/>
                </a:rPr>
                <a:t>May 30, 2019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6352E03-D2B5-97AF-179A-2226104A78F2}"/>
                </a:ext>
              </a:extLst>
            </p:cNvPr>
            <p:cNvSpPr txBox="1"/>
            <p:nvPr/>
          </p:nvSpPr>
          <p:spPr>
            <a:xfrm>
              <a:off x="2915501" y="490728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BCA1C8C-D187-2241-D525-0E37E0554D4D}"/>
                </a:ext>
              </a:extLst>
            </p:cNvPr>
            <p:cNvSpPr txBox="1"/>
            <p:nvPr/>
          </p:nvSpPr>
          <p:spPr>
            <a:xfrm>
              <a:off x="3803708" y="490728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6C96F26-5205-2CE0-33DD-616575201761}"/>
                </a:ext>
              </a:extLst>
            </p:cNvPr>
            <p:cNvSpPr txBox="1"/>
            <p:nvPr/>
          </p:nvSpPr>
          <p:spPr>
            <a:xfrm>
              <a:off x="4691914" y="490728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0D15F60-9875-B0FC-C5E2-3AFB2EE50BF1}"/>
                </a:ext>
              </a:extLst>
            </p:cNvPr>
            <p:cNvSpPr txBox="1"/>
            <p:nvPr/>
          </p:nvSpPr>
          <p:spPr>
            <a:xfrm>
              <a:off x="5580120" y="490728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1E5918A-C01B-DCCD-9F52-8CAC4054C007}"/>
                </a:ext>
              </a:extLst>
            </p:cNvPr>
            <p:cNvSpPr txBox="1"/>
            <p:nvPr/>
          </p:nvSpPr>
          <p:spPr>
            <a:xfrm>
              <a:off x="5256270" y="5143083"/>
              <a:ext cx="1315809" cy="33855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en-US" sz="1600" spc="0">
                  <a:ea typeface="Open Sans"/>
                  <a:cs typeface="Open Sans"/>
                  <a:sym typeface="Open Sans"/>
                  <a:rtl val="0"/>
                </a:rPr>
                <a:t>May 31, 2019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A0A44D7-D95E-A5C3-05B1-E480D4C9DF7D}"/>
                </a:ext>
              </a:extLst>
            </p:cNvPr>
            <p:cNvSpPr txBox="1"/>
            <p:nvPr/>
          </p:nvSpPr>
          <p:spPr>
            <a:xfrm>
              <a:off x="6468326" y="490728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D5CB09C-87B9-ED23-693B-8BA2AC90917D}"/>
                </a:ext>
              </a:extLst>
            </p:cNvPr>
            <p:cNvSpPr txBox="1"/>
            <p:nvPr/>
          </p:nvSpPr>
          <p:spPr>
            <a:xfrm>
              <a:off x="7356533" y="490728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AD22570-9F6A-E232-064D-09C77B78FC92}"/>
                </a:ext>
              </a:extLst>
            </p:cNvPr>
            <p:cNvSpPr txBox="1"/>
            <p:nvPr/>
          </p:nvSpPr>
          <p:spPr>
            <a:xfrm>
              <a:off x="8244739" y="490728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D5E037D-93F3-59FC-4A45-71F3186A477A}"/>
                </a:ext>
              </a:extLst>
            </p:cNvPr>
            <p:cNvSpPr txBox="1"/>
            <p:nvPr/>
          </p:nvSpPr>
          <p:spPr>
            <a:xfrm>
              <a:off x="9132945" y="490728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DEDFBC1-71FD-8797-BCCB-EAA1FD8D21E2}"/>
                </a:ext>
              </a:extLst>
            </p:cNvPr>
            <p:cNvSpPr txBox="1"/>
            <p:nvPr/>
          </p:nvSpPr>
          <p:spPr>
            <a:xfrm>
              <a:off x="8904345" y="5143083"/>
              <a:ext cx="1130438" cy="33855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en-US" sz="1600" spc="0">
                  <a:ea typeface="Open Sans"/>
                  <a:cs typeface="Open Sans"/>
                  <a:sym typeface="Open Sans"/>
                  <a:rtl val="0"/>
                </a:rPr>
                <a:t>Jun 1, 2019</a:t>
              </a:r>
            </a:p>
          </p:txBody>
        </p:sp>
      </p:grpSp>
      <p:grpSp>
        <p:nvGrpSpPr>
          <p:cNvPr id="46" name="Graphic 2">
            <a:extLst>
              <a:ext uri="{FF2B5EF4-FFF2-40B4-BE49-F238E27FC236}">
                <a16:creationId xmlns:a16="http://schemas.microsoft.com/office/drawing/2014/main" id="{38E89E03-4282-BCA3-D231-281F275E9577}"/>
              </a:ext>
            </a:extLst>
          </p:cNvPr>
          <p:cNvGrpSpPr/>
          <p:nvPr/>
        </p:nvGrpSpPr>
        <p:grpSpPr>
          <a:xfrm>
            <a:off x="1854144" y="1495710"/>
            <a:ext cx="498411" cy="3564481"/>
            <a:chOff x="1891088" y="1495710"/>
            <a:chExt cx="498411" cy="3564481"/>
          </a:xfrm>
          <a:solidFill>
            <a:srgbClr val="2A3F5F"/>
          </a:solidFill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3DAD268-77D0-D308-4D91-61A20F564765}"/>
                </a:ext>
              </a:extLst>
            </p:cNvPr>
            <p:cNvSpPr txBox="1"/>
            <p:nvPr/>
          </p:nvSpPr>
          <p:spPr>
            <a:xfrm>
              <a:off x="1891088" y="4721637"/>
              <a:ext cx="4956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−20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35C6295-E44D-26A8-8244-4400D87BCBD5}"/>
                </a:ext>
              </a:extLst>
            </p:cNvPr>
            <p:cNvSpPr txBox="1"/>
            <p:nvPr/>
          </p:nvSpPr>
          <p:spPr>
            <a:xfrm>
              <a:off x="2100637" y="41840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D850709-64A3-7473-45E8-A2573F178F6D}"/>
                </a:ext>
              </a:extLst>
            </p:cNvPr>
            <p:cNvSpPr txBox="1"/>
            <p:nvPr/>
          </p:nvSpPr>
          <p:spPr>
            <a:xfrm>
              <a:off x="1995863" y="364636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98E562B-E9FB-AA5B-9891-D449D75E804E}"/>
                </a:ext>
              </a:extLst>
            </p:cNvPr>
            <p:cNvSpPr txBox="1"/>
            <p:nvPr/>
          </p:nvSpPr>
          <p:spPr>
            <a:xfrm>
              <a:off x="1995863" y="310867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3D1AF33-714F-5121-D42F-E8B94842FEC0}"/>
                </a:ext>
              </a:extLst>
            </p:cNvPr>
            <p:cNvSpPr txBox="1"/>
            <p:nvPr/>
          </p:nvSpPr>
          <p:spPr>
            <a:xfrm>
              <a:off x="1995863" y="257098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0976163-4E9B-7178-BACB-7C6A29F49CD9}"/>
                </a:ext>
              </a:extLst>
            </p:cNvPr>
            <p:cNvSpPr txBox="1"/>
            <p:nvPr/>
          </p:nvSpPr>
          <p:spPr>
            <a:xfrm>
              <a:off x="1995863" y="203339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1BECCFA-08A1-325B-F94D-69206702849E}"/>
                </a:ext>
              </a:extLst>
            </p:cNvPr>
            <p:cNvSpPr txBox="1"/>
            <p:nvPr/>
          </p:nvSpPr>
          <p:spPr>
            <a:xfrm>
              <a:off x="1891088" y="1495710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93B57C0B-09CA-EE2F-4005-3FC8FA07F141}"/>
              </a:ext>
            </a:extLst>
          </p:cNvPr>
          <p:cNvSpPr txBox="1"/>
          <p:nvPr/>
        </p:nvSpPr>
        <p:spPr>
          <a:xfrm rot="16200000">
            <a:off x="297486" y="3026762"/>
            <a:ext cx="2870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Power [kW] — </a:t>
            </a:r>
            <a:r>
              <a:rPr lang="en-US" sz="2000" spc="0" baseline="0" dirty="0">
                <a:solidFill>
                  <a:srgbClr val="71B5B0"/>
                </a:solidFill>
                <a:ea typeface="Open Sans"/>
                <a:cs typeface="Open Sans"/>
                <a:sym typeface="Open Sans"/>
                <a:rtl val="0"/>
              </a:rPr>
              <a:t>SOC [kWh]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5430E4A-97EB-0B4D-93A7-5E2971E9CE00}"/>
              </a:ext>
            </a:extLst>
          </p:cNvPr>
          <p:cNvSpPr txBox="1"/>
          <p:nvPr/>
        </p:nvSpPr>
        <p:spPr>
          <a:xfrm>
            <a:off x="4989830" y="1612309"/>
            <a:ext cx="1180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72B7B3"/>
                </a:solidFill>
              </a:rPr>
              <a:t>Battery SOC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BFCC97C-18C4-B043-C8BE-944D2162D152}"/>
              </a:ext>
            </a:extLst>
          </p:cNvPr>
          <p:cNvCxnSpPr>
            <a:cxnSpLocks/>
          </p:cNvCxnSpPr>
          <p:nvPr/>
        </p:nvCxnSpPr>
        <p:spPr>
          <a:xfrm>
            <a:off x="5347863" y="1881702"/>
            <a:ext cx="0" cy="487537"/>
          </a:xfrm>
          <a:prstGeom prst="straightConnector1">
            <a:avLst/>
          </a:prstGeom>
          <a:ln w="12700">
            <a:solidFill>
              <a:srgbClr val="72B7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4C6C688-7805-9897-264B-F562D063EA15}"/>
              </a:ext>
            </a:extLst>
          </p:cNvPr>
          <p:cNvSpPr txBox="1"/>
          <p:nvPr/>
        </p:nvSpPr>
        <p:spPr>
          <a:xfrm>
            <a:off x="7450860" y="2369239"/>
            <a:ext cx="1857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F58518"/>
                </a:solidFill>
              </a:rPr>
              <a:t>Solar production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FA27299-6F3A-A1E1-2AEF-AB8C273BCD79}"/>
              </a:ext>
            </a:extLst>
          </p:cNvPr>
          <p:cNvCxnSpPr>
            <a:cxnSpLocks/>
          </p:cNvCxnSpPr>
          <p:nvPr/>
        </p:nvCxnSpPr>
        <p:spPr>
          <a:xfrm>
            <a:off x="7690860" y="2658324"/>
            <a:ext cx="0" cy="353100"/>
          </a:xfrm>
          <a:prstGeom prst="straightConnector1">
            <a:avLst/>
          </a:prstGeom>
          <a:ln w="12700">
            <a:solidFill>
              <a:srgbClr val="F585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8C33C23-2A8F-5F02-A174-00E9CF535EFA}"/>
              </a:ext>
            </a:extLst>
          </p:cNvPr>
          <p:cNvSpPr txBox="1"/>
          <p:nvPr/>
        </p:nvSpPr>
        <p:spPr>
          <a:xfrm>
            <a:off x="5862941" y="2766257"/>
            <a:ext cx="1379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4C78A8"/>
                </a:solidFill>
              </a:rPr>
              <a:t>Load profile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C4C0ED7-594E-0B43-26CB-E7DAE9FC726A}"/>
              </a:ext>
            </a:extLst>
          </p:cNvPr>
          <p:cNvCxnSpPr>
            <a:cxnSpLocks/>
          </p:cNvCxnSpPr>
          <p:nvPr/>
        </p:nvCxnSpPr>
        <p:spPr>
          <a:xfrm>
            <a:off x="6414539" y="3091796"/>
            <a:ext cx="0" cy="427127"/>
          </a:xfrm>
          <a:prstGeom prst="straightConnector1">
            <a:avLst/>
          </a:prstGeom>
          <a:ln w="12700">
            <a:solidFill>
              <a:srgbClr val="4C7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87E0DC3-36B0-A08E-C89B-C15C748FC85F}"/>
              </a:ext>
            </a:extLst>
          </p:cNvPr>
          <p:cNvSpPr txBox="1"/>
          <p:nvPr/>
        </p:nvSpPr>
        <p:spPr>
          <a:xfrm>
            <a:off x="6411767" y="4668756"/>
            <a:ext cx="19665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E45755"/>
                </a:solidFill>
              </a:rPr>
              <a:t>Battery power profile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00623B9-787D-CAEF-1DEE-FD105C56C1F5}"/>
              </a:ext>
            </a:extLst>
          </p:cNvPr>
          <p:cNvCxnSpPr>
            <a:cxnSpLocks/>
          </p:cNvCxnSpPr>
          <p:nvPr/>
        </p:nvCxnSpPr>
        <p:spPr>
          <a:xfrm flipV="1">
            <a:off x="6769821" y="4413941"/>
            <a:ext cx="0" cy="307696"/>
          </a:xfrm>
          <a:prstGeom prst="straightConnector1">
            <a:avLst/>
          </a:prstGeom>
          <a:ln w="12700">
            <a:solidFill>
              <a:srgbClr val="E457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8811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riangle 86">
            <a:extLst>
              <a:ext uri="{FF2B5EF4-FFF2-40B4-BE49-F238E27FC236}">
                <a16:creationId xmlns:a16="http://schemas.microsoft.com/office/drawing/2014/main" id="{4B2BFA37-1DAF-A708-B979-067FFEE36291}"/>
              </a:ext>
            </a:extLst>
          </p:cNvPr>
          <p:cNvSpPr/>
          <p:nvPr/>
        </p:nvSpPr>
        <p:spPr>
          <a:xfrm rot="9866653">
            <a:off x="2849786" y="2544480"/>
            <a:ext cx="6525599" cy="1253005"/>
          </a:xfrm>
          <a:custGeom>
            <a:avLst/>
            <a:gdLst>
              <a:gd name="connsiteX0" fmla="*/ 0 w 6593777"/>
              <a:gd name="connsiteY0" fmla="*/ 1321054 h 1321054"/>
              <a:gd name="connsiteX1" fmla="*/ 6593777 w 6593777"/>
              <a:gd name="connsiteY1" fmla="*/ 0 h 1321054"/>
              <a:gd name="connsiteX2" fmla="*/ 6593777 w 6593777"/>
              <a:gd name="connsiteY2" fmla="*/ 1321054 h 1321054"/>
              <a:gd name="connsiteX3" fmla="*/ 0 w 6593777"/>
              <a:gd name="connsiteY3" fmla="*/ 1321054 h 1321054"/>
              <a:gd name="connsiteX0" fmla="*/ 0 w 6864150"/>
              <a:gd name="connsiteY0" fmla="*/ 579866 h 579866"/>
              <a:gd name="connsiteX1" fmla="*/ 6864150 w 6864150"/>
              <a:gd name="connsiteY1" fmla="*/ 0 h 579866"/>
              <a:gd name="connsiteX2" fmla="*/ 6593777 w 6864150"/>
              <a:gd name="connsiteY2" fmla="*/ 579866 h 579866"/>
              <a:gd name="connsiteX3" fmla="*/ 0 w 6864150"/>
              <a:gd name="connsiteY3" fmla="*/ 579866 h 579866"/>
              <a:gd name="connsiteX0" fmla="*/ 0 w 6864150"/>
              <a:gd name="connsiteY0" fmla="*/ 579866 h 892567"/>
              <a:gd name="connsiteX1" fmla="*/ 6864150 w 6864150"/>
              <a:gd name="connsiteY1" fmla="*/ 0 h 892567"/>
              <a:gd name="connsiteX2" fmla="*/ 6596653 w 6864150"/>
              <a:gd name="connsiteY2" fmla="*/ 892567 h 892567"/>
              <a:gd name="connsiteX3" fmla="*/ 0 w 6864150"/>
              <a:gd name="connsiteY3" fmla="*/ 579866 h 892567"/>
              <a:gd name="connsiteX0" fmla="*/ 0 w 6864150"/>
              <a:gd name="connsiteY0" fmla="*/ 783028 h 1095729"/>
              <a:gd name="connsiteX1" fmla="*/ 6864150 w 6864150"/>
              <a:gd name="connsiteY1" fmla="*/ 203162 h 1095729"/>
              <a:gd name="connsiteX2" fmla="*/ 6596653 w 6864150"/>
              <a:gd name="connsiteY2" fmla="*/ 1095729 h 1095729"/>
              <a:gd name="connsiteX3" fmla="*/ 0 w 6864150"/>
              <a:gd name="connsiteY3" fmla="*/ 783028 h 1095729"/>
              <a:gd name="connsiteX0" fmla="*/ 0 w 6864150"/>
              <a:gd name="connsiteY0" fmla="*/ 852390 h 1165091"/>
              <a:gd name="connsiteX1" fmla="*/ 6864150 w 6864150"/>
              <a:gd name="connsiteY1" fmla="*/ 272524 h 1165091"/>
              <a:gd name="connsiteX2" fmla="*/ 6596653 w 6864150"/>
              <a:gd name="connsiteY2" fmla="*/ 1165091 h 1165091"/>
              <a:gd name="connsiteX3" fmla="*/ 0 w 6864150"/>
              <a:gd name="connsiteY3" fmla="*/ 852390 h 1165091"/>
              <a:gd name="connsiteX0" fmla="*/ 0 w 6864150"/>
              <a:gd name="connsiteY0" fmla="*/ 852390 h 1165091"/>
              <a:gd name="connsiteX1" fmla="*/ 6864150 w 6864150"/>
              <a:gd name="connsiteY1" fmla="*/ 272524 h 1165091"/>
              <a:gd name="connsiteX2" fmla="*/ 6596653 w 6864150"/>
              <a:gd name="connsiteY2" fmla="*/ 1165091 h 1165091"/>
              <a:gd name="connsiteX3" fmla="*/ 0 w 6864150"/>
              <a:gd name="connsiteY3" fmla="*/ 852390 h 1165091"/>
              <a:gd name="connsiteX0" fmla="*/ 0 w 6864150"/>
              <a:gd name="connsiteY0" fmla="*/ 852390 h 1165091"/>
              <a:gd name="connsiteX1" fmla="*/ 6864150 w 6864150"/>
              <a:gd name="connsiteY1" fmla="*/ 272524 h 1165091"/>
              <a:gd name="connsiteX2" fmla="*/ 6596653 w 6864150"/>
              <a:gd name="connsiteY2" fmla="*/ 1165091 h 1165091"/>
              <a:gd name="connsiteX3" fmla="*/ 0 w 6864150"/>
              <a:gd name="connsiteY3" fmla="*/ 852390 h 1165091"/>
              <a:gd name="connsiteX0" fmla="*/ 0 w 6864150"/>
              <a:gd name="connsiteY0" fmla="*/ 852390 h 1872570"/>
              <a:gd name="connsiteX1" fmla="*/ 6864150 w 6864150"/>
              <a:gd name="connsiteY1" fmla="*/ 272524 h 1872570"/>
              <a:gd name="connsiteX2" fmla="*/ 6365270 w 6864150"/>
              <a:gd name="connsiteY2" fmla="*/ 1872570 h 1872570"/>
              <a:gd name="connsiteX3" fmla="*/ 0 w 6864150"/>
              <a:gd name="connsiteY3" fmla="*/ 852390 h 1872570"/>
              <a:gd name="connsiteX0" fmla="*/ 0 w 6864150"/>
              <a:gd name="connsiteY0" fmla="*/ 852390 h 1872570"/>
              <a:gd name="connsiteX1" fmla="*/ 6864150 w 6864150"/>
              <a:gd name="connsiteY1" fmla="*/ 272524 h 1872570"/>
              <a:gd name="connsiteX2" fmla="*/ 6365270 w 6864150"/>
              <a:gd name="connsiteY2" fmla="*/ 1872570 h 1872570"/>
              <a:gd name="connsiteX3" fmla="*/ 0 w 6864150"/>
              <a:gd name="connsiteY3" fmla="*/ 852390 h 1872570"/>
              <a:gd name="connsiteX0" fmla="*/ 0 w 6864150"/>
              <a:gd name="connsiteY0" fmla="*/ 882129 h 1902309"/>
              <a:gd name="connsiteX1" fmla="*/ 6864150 w 6864150"/>
              <a:gd name="connsiteY1" fmla="*/ 302263 h 1902309"/>
              <a:gd name="connsiteX2" fmla="*/ 6365270 w 6864150"/>
              <a:gd name="connsiteY2" fmla="*/ 1902309 h 1902309"/>
              <a:gd name="connsiteX3" fmla="*/ 0 w 6864150"/>
              <a:gd name="connsiteY3" fmla="*/ 882129 h 1902309"/>
              <a:gd name="connsiteX0" fmla="*/ 0 w 6864150"/>
              <a:gd name="connsiteY0" fmla="*/ 882129 h 1902309"/>
              <a:gd name="connsiteX1" fmla="*/ 6864150 w 6864150"/>
              <a:gd name="connsiteY1" fmla="*/ 302263 h 1902309"/>
              <a:gd name="connsiteX2" fmla="*/ 6365270 w 6864150"/>
              <a:gd name="connsiteY2" fmla="*/ 1902309 h 1902309"/>
              <a:gd name="connsiteX3" fmla="*/ 0 w 6864150"/>
              <a:gd name="connsiteY3" fmla="*/ 882129 h 1902309"/>
              <a:gd name="connsiteX0" fmla="*/ 0 w 6864150"/>
              <a:gd name="connsiteY0" fmla="*/ 882129 h 1902309"/>
              <a:gd name="connsiteX1" fmla="*/ 6864150 w 6864150"/>
              <a:gd name="connsiteY1" fmla="*/ 302263 h 1902309"/>
              <a:gd name="connsiteX2" fmla="*/ 6365270 w 6864150"/>
              <a:gd name="connsiteY2" fmla="*/ 1902309 h 1902309"/>
              <a:gd name="connsiteX3" fmla="*/ 0 w 6864150"/>
              <a:gd name="connsiteY3" fmla="*/ 882129 h 1902309"/>
              <a:gd name="connsiteX0" fmla="*/ 0 w 6891434"/>
              <a:gd name="connsiteY0" fmla="*/ 875567 h 1904241"/>
              <a:gd name="connsiteX1" fmla="*/ 6891434 w 6891434"/>
              <a:gd name="connsiteY1" fmla="*/ 304195 h 1904241"/>
              <a:gd name="connsiteX2" fmla="*/ 6392554 w 6891434"/>
              <a:gd name="connsiteY2" fmla="*/ 1904241 h 1904241"/>
              <a:gd name="connsiteX3" fmla="*/ 0 w 6891434"/>
              <a:gd name="connsiteY3" fmla="*/ 875567 h 1904241"/>
              <a:gd name="connsiteX0" fmla="*/ 0 w 6891434"/>
              <a:gd name="connsiteY0" fmla="*/ 875567 h 1904241"/>
              <a:gd name="connsiteX1" fmla="*/ 6891434 w 6891434"/>
              <a:gd name="connsiteY1" fmla="*/ 304195 h 1904241"/>
              <a:gd name="connsiteX2" fmla="*/ 6392554 w 6891434"/>
              <a:gd name="connsiteY2" fmla="*/ 1904241 h 1904241"/>
              <a:gd name="connsiteX3" fmla="*/ 0 w 6891434"/>
              <a:gd name="connsiteY3" fmla="*/ 875567 h 1904241"/>
              <a:gd name="connsiteX0" fmla="*/ 0 w 6878462"/>
              <a:gd name="connsiteY0" fmla="*/ 887953 h 1900618"/>
              <a:gd name="connsiteX1" fmla="*/ 6878462 w 6878462"/>
              <a:gd name="connsiteY1" fmla="*/ 300572 h 1900618"/>
              <a:gd name="connsiteX2" fmla="*/ 6379582 w 6878462"/>
              <a:gd name="connsiteY2" fmla="*/ 1900618 h 1900618"/>
              <a:gd name="connsiteX3" fmla="*/ 0 w 6878462"/>
              <a:gd name="connsiteY3" fmla="*/ 887953 h 1900618"/>
              <a:gd name="connsiteX0" fmla="*/ 0 w 6878462"/>
              <a:gd name="connsiteY0" fmla="*/ 887953 h 1900618"/>
              <a:gd name="connsiteX1" fmla="*/ 6878462 w 6878462"/>
              <a:gd name="connsiteY1" fmla="*/ 300572 h 1900618"/>
              <a:gd name="connsiteX2" fmla="*/ 6379582 w 6878462"/>
              <a:gd name="connsiteY2" fmla="*/ 1900618 h 1900618"/>
              <a:gd name="connsiteX3" fmla="*/ 0 w 6878462"/>
              <a:gd name="connsiteY3" fmla="*/ 887953 h 1900618"/>
              <a:gd name="connsiteX0" fmla="*/ 0 w 6878462"/>
              <a:gd name="connsiteY0" fmla="*/ 897338 h 1910003"/>
              <a:gd name="connsiteX1" fmla="*/ 6878462 w 6878462"/>
              <a:gd name="connsiteY1" fmla="*/ 309957 h 1910003"/>
              <a:gd name="connsiteX2" fmla="*/ 6379582 w 6878462"/>
              <a:gd name="connsiteY2" fmla="*/ 1910003 h 1910003"/>
              <a:gd name="connsiteX3" fmla="*/ 0 w 6878462"/>
              <a:gd name="connsiteY3" fmla="*/ 897338 h 1910003"/>
              <a:gd name="connsiteX0" fmla="*/ 0 w 6878462"/>
              <a:gd name="connsiteY0" fmla="*/ 897338 h 1910003"/>
              <a:gd name="connsiteX1" fmla="*/ 6878462 w 6878462"/>
              <a:gd name="connsiteY1" fmla="*/ 309957 h 1910003"/>
              <a:gd name="connsiteX2" fmla="*/ 6379582 w 6878462"/>
              <a:gd name="connsiteY2" fmla="*/ 1910003 h 1910003"/>
              <a:gd name="connsiteX3" fmla="*/ 0 w 6878462"/>
              <a:gd name="connsiteY3" fmla="*/ 897338 h 1910003"/>
              <a:gd name="connsiteX0" fmla="*/ 0 w 6878462"/>
              <a:gd name="connsiteY0" fmla="*/ 897338 h 1910003"/>
              <a:gd name="connsiteX1" fmla="*/ 6878462 w 6878462"/>
              <a:gd name="connsiteY1" fmla="*/ 309957 h 1910003"/>
              <a:gd name="connsiteX2" fmla="*/ 6379582 w 6878462"/>
              <a:gd name="connsiteY2" fmla="*/ 1910003 h 1910003"/>
              <a:gd name="connsiteX3" fmla="*/ 0 w 6878462"/>
              <a:gd name="connsiteY3" fmla="*/ 897338 h 1910003"/>
              <a:gd name="connsiteX0" fmla="*/ 0 w 6878462"/>
              <a:gd name="connsiteY0" fmla="*/ 897338 h 1910003"/>
              <a:gd name="connsiteX1" fmla="*/ 6878462 w 6878462"/>
              <a:gd name="connsiteY1" fmla="*/ 309957 h 1910003"/>
              <a:gd name="connsiteX2" fmla="*/ 6379582 w 6878462"/>
              <a:gd name="connsiteY2" fmla="*/ 1910003 h 1910003"/>
              <a:gd name="connsiteX3" fmla="*/ 0 w 6878462"/>
              <a:gd name="connsiteY3" fmla="*/ 897338 h 1910003"/>
              <a:gd name="connsiteX0" fmla="*/ 0 w 6878462"/>
              <a:gd name="connsiteY0" fmla="*/ 893842 h 1906507"/>
              <a:gd name="connsiteX1" fmla="*/ 6878462 w 6878462"/>
              <a:gd name="connsiteY1" fmla="*/ 306461 h 1906507"/>
              <a:gd name="connsiteX2" fmla="*/ 6379582 w 6878462"/>
              <a:gd name="connsiteY2" fmla="*/ 1906507 h 1906507"/>
              <a:gd name="connsiteX3" fmla="*/ 0 w 6878462"/>
              <a:gd name="connsiteY3" fmla="*/ 893842 h 1906507"/>
              <a:gd name="connsiteX0" fmla="*/ 0 w 6878462"/>
              <a:gd name="connsiteY0" fmla="*/ 906841 h 1919506"/>
              <a:gd name="connsiteX1" fmla="*/ 6878462 w 6878462"/>
              <a:gd name="connsiteY1" fmla="*/ 319460 h 1919506"/>
              <a:gd name="connsiteX2" fmla="*/ 6379582 w 6878462"/>
              <a:gd name="connsiteY2" fmla="*/ 1919506 h 1919506"/>
              <a:gd name="connsiteX3" fmla="*/ 0 w 6878462"/>
              <a:gd name="connsiteY3" fmla="*/ 906841 h 1919506"/>
              <a:gd name="connsiteX0" fmla="*/ 0 w 6878462"/>
              <a:gd name="connsiteY0" fmla="*/ 900012 h 1912677"/>
              <a:gd name="connsiteX1" fmla="*/ 6878462 w 6878462"/>
              <a:gd name="connsiteY1" fmla="*/ 312631 h 1912677"/>
              <a:gd name="connsiteX2" fmla="*/ 6379582 w 6878462"/>
              <a:gd name="connsiteY2" fmla="*/ 1912677 h 1912677"/>
              <a:gd name="connsiteX3" fmla="*/ 0 w 6878462"/>
              <a:gd name="connsiteY3" fmla="*/ 900012 h 1912677"/>
              <a:gd name="connsiteX0" fmla="*/ 0 w 6878462"/>
              <a:gd name="connsiteY0" fmla="*/ 900012 h 1926248"/>
              <a:gd name="connsiteX1" fmla="*/ 6878462 w 6878462"/>
              <a:gd name="connsiteY1" fmla="*/ 312631 h 1926248"/>
              <a:gd name="connsiteX2" fmla="*/ 6448387 w 6878462"/>
              <a:gd name="connsiteY2" fmla="*/ 1926248 h 1926248"/>
              <a:gd name="connsiteX3" fmla="*/ 0 w 6878462"/>
              <a:gd name="connsiteY3" fmla="*/ 900012 h 1926248"/>
              <a:gd name="connsiteX0" fmla="*/ 0 w 6710280"/>
              <a:gd name="connsiteY0" fmla="*/ 511207 h 1537443"/>
              <a:gd name="connsiteX1" fmla="*/ 6710280 w 6710280"/>
              <a:gd name="connsiteY1" fmla="*/ 507926 h 1537443"/>
              <a:gd name="connsiteX2" fmla="*/ 6448387 w 6710280"/>
              <a:gd name="connsiteY2" fmla="*/ 1537443 h 1537443"/>
              <a:gd name="connsiteX3" fmla="*/ 0 w 6710280"/>
              <a:gd name="connsiteY3" fmla="*/ 511207 h 1537443"/>
              <a:gd name="connsiteX0" fmla="*/ 0 w 6525599"/>
              <a:gd name="connsiteY0" fmla="*/ 407499 h 1655910"/>
              <a:gd name="connsiteX1" fmla="*/ 6525599 w 6525599"/>
              <a:gd name="connsiteY1" fmla="*/ 626393 h 1655910"/>
              <a:gd name="connsiteX2" fmla="*/ 6263706 w 6525599"/>
              <a:gd name="connsiteY2" fmla="*/ 1655910 h 1655910"/>
              <a:gd name="connsiteX3" fmla="*/ 0 w 6525599"/>
              <a:gd name="connsiteY3" fmla="*/ 407499 h 1655910"/>
              <a:gd name="connsiteX0" fmla="*/ 0 w 6525599"/>
              <a:gd name="connsiteY0" fmla="*/ 407499 h 1655910"/>
              <a:gd name="connsiteX1" fmla="*/ 6525599 w 6525599"/>
              <a:gd name="connsiteY1" fmla="*/ 626393 h 1655910"/>
              <a:gd name="connsiteX2" fmla="*/ 6263706 w 6525599"/>
              <a:gd name="connsiteY2" fmla="*/ 1655910 h 1655910"/>
              <a:gd name="connsiteX3" fmla="*/ 0 w 6525599"/>
              <a:gd name="connsiteY3" fmla="*/ 407499 h 1655910"/>
              <a:gd name="connsiteX0" fmla="*/ 0 w 6525599"/>
              <a:gd name="connsiteY0" fmla="*/ 137752 h 1386163"/>
              <a:gd name="connsiteX1" fmla="*/ 6525599 w 6525599"/>
              <a:gd name="connsiteY1" fmla="*/ 356646 h 1386163"/>
              <a:gd name="connsiteX2" fmla="*/ 6263706 w 6525599"/>
              <a:gd name="connsiteY2" fmla="*/ 1386163 h 1386163"/>
              <a:gd name="connsiteX3" fmla="*/ 0 w 6525599"/>
              <a:gd name="connsiteY3" fmla="*/ 137752 h 1386163"/>
              <a:gd name="connsiteX0" fmla="*/ 0 w 6525599"/>
              <a:gd name="connsiteY0" fmla="*/ 0 h 1248411"/>
              <a:gd name="connsiteX1" fmla="*/ 6525599 w 6525599"/>
              <a:gd name="connsiteY1" fmla="*/ 218894 h 1248411"/>
              <a:gd name="connsiteX2" fmla="*/ 6263706 w 6525599"/>
              <a:gd name="connsiteY2" fmla="*/ 1248411 h 1248411"/>
              <a:gd name="connsiteX3" fmla="*/ 0 w 6525599"/>
              <a:gd name="connsiteY3" fmla="*/ 0 h 1248411"/>
              <a:gd name="connsiteX0" fmla="*/ 0 w 6525599"/>
              <a:gd name="connsiteY0" fmla="*/ 0 h 1248411"/>
              <a:gd name="connsiteX1" fmla="*/ 6525599 w 6525599"/>
              <a:gd name="connsiteY1" fmla="*/ 218894 h 1248411"/>
              <a:gd name="connsiteX2" fmla="*/ 6263706 w 6525599"/>
              <a:gd name="connsiteY2" fmla="*/ 1248411 h 1248411"/>
              <a:gd name="connsiteX3" fmla="*/ 0 w 6525599"/>
              <a:gd name="connsiteY3" fmla="*/ 0 h 1248411"/>
              <a:gd name="connsiteX0" fmla="*/ 0 w 6525599"/>
              <a:gd name="connsiteY0" fmla="*/ 0 h 1253005"/>
              <a:gd name="connsiteX1" fmla="*/ 6525599 w 6525599"/>
              <a:gd name="connsiteY1" fmla="*/ 218894 h 1253005"/>
              <a:gd name="connsiteX2" fmla="*/ 6240094 w 6525599"/>
              <a:gd name="connsiteY2" fmla="*/ 1253005 h 1253005"/>
              <a:gd name="connsiteX3" fmla="*/ 0 w 6525599"/>
              <a:gd name="connsiteY3" fmla="*/ 0 h 1253005"/>
              <a:gd name="connsiteX0" fmla="*/ 0 w 6525599"/>
              <a:gd name="connsiteY0" fmla="*/ 0 h 1253005"/>
              <a:gd name="connsiteX1" fmla="*/ 6525599 w 6525599"/>
              <a:gd name="connsiteY1" fmla="*/ 218894 h 1253005"/>
              <a:gd name="connsiteX2" fmla="*/ 6240094 w 6525599"/>
              <a:gd name="connsiteY2" fmla="*/ 1253005 h 1253005"/>
              <a:gd name="connsiteX3" fmla="*/ 0 w 6525599"/>
              <a:gd name="connsiteY3" fmla="*/ 0 h 1253005"/>
              <a:gd name="connsiteX0" fmla="*/ 0 w 6525599"/>
              <a:gd name="connsiteY0" fmla="*/ 0 h 1253005"/>
              <a:gd name="connsiteX1" fmla="*/ 6525599 w 6525599"/>
              <a:gd name="connsiteY1" fmla="*/ 218894 h 1253005"/>
              <a:gd name="connsiteX2" fmla="*/ 6240094 w 6525599"/>
              <a:gd name="connsiteY2" fmla="*/ 1253005 h 1253005"/>
              <a:gd name="connsiteX3" fmla="*/ 0 w 6525599"/>
              <a:gd name="connsiteY3" fmla="*/ 0 h 1253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25599" h="1253005">
                <a:moveTo>
                  <a:pt x="0" y="0"/>
                </a:moveTo>
                <a:cubicBezTo>
                  <a:pt x="1742768" y="120079"/>
                  <a:pt x="4148935" y="123538"/>
                  <a:pt x="6525599" y="218894"/>
                </a:cubicBezTo>
                <a:cubicBezTo>
                  <a:pt x="6384361" y="742467"/>
                  <a:pt x="6406387" y="719656"/>
                  <a:pt x="6240094" y="1253005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2C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aphic 4">
            <a:extLst>
              <a:ext uri="{FF2B5EF4-FFF2-40B4-BE49-F238E27FC236}">
                <a16:creationId xmlns:a16="http://schemas.microsoft.com/office/drawing/2014/main" id="{87388589-53F3-8866-40F7-8B83AE0DCA8E}"/>
              </a:ext>
            </a:extLst>
          </p:cNvPr>
          <p:cNvGrpSpPr/>
          <p:nvPr/>
        </p:nvGrpSpPr>
        <p:grpSpPr>
          <a:xfrm>
            <a:off x="3806856" y="476250"/>
            <a:ext cx="5111686" cy="5715000"/>
            <a:chOff x="3806856" y="476250"/>
            <a:chExt cx="5111686" cy="5715000"/>
          </a:xfrm>
          <a:solidFill>
            <a:srgbClr val="000000"/>
          </a:solidFill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D9491910-A8E7-10D5-7344-2D2D7825094A}"/>
                </a:ext>
              </a:extLst>
            </p:cNvPr>
            <p:cNvSpPr/>
            <p:nvPr/>
          </p:nvSpPr>
          <p:spPr>
            <a:xfrm>
              <a:off x="3806856" y="476250"/>
              <a:ext cx="9525" cy="5715000"/>
            </a:xfrm>
            <a:custGeom>
              <a:avLst/>
              <a:gdLst>
                <a:gd name="connsiteX0" fmla="*/ 160 w 9525"/>
                <a:gd name="connsiteY0" fmla="*/ 0 h 5715000"/>
                <a:gd name="connsiteX1" fmla="*/ 160 w 9525"/>
                <a:gd name="connsiteY1" fmla="*/ 5715000 h 571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00">
                  <a:moveTo>
                    <a:pt x="160" y="0"/>
                  </a:moveTo>
                  <a:lnTo>
                    <a:pt x="160" y="57150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3B02F86-EF45-3ADF-1FE8-7B3F1FA0D226}"/>
                </a:ext>
              </a:extLst>
            </p:cNvPr>
            <p:cNvSpPr/>
            <p:nvPr/>
          </p:nvSpPr>
          <p:spPr>
            <a:xfrm>
              <a:off x="4537043" y="476250"/>
              <a:ext cx="9525" cy="5715000"/>
            </a:xfrm>
            <a:custGeom>
              <a:avLst/>
              <a:gdLst>
                <a:gd name="connsiteX0" fmla="*/ 236 w 9525"/>
                <a:gd name="connsiteY0" fmla="*/ 0 h 5715000"/>
                <a:gd name="connsiteX1" fmla="*/ 236 w 9525"/>
                <a:gd name="connsiteY1" fmla="*/ 5715000 h 571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00">
                  <a:moveTo>
                    <a:pt x="236" y="0"/>
                  </a:moveTo>
                  <a:lnTo>
                    <a:pt x="236" y="57150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1327732-D213-1D59-D813-CFD45B6B9D31}"/>
                </a:ext>
              </a:extLst>
            </p:cNvPr>
            <p:cNvSpPr/>
            <p:nvPr/>
          </p:nvSpPr>
          <p:spPr>
            <a:xfrm>
              <a:off x="5267325" y="476250"/>
              <a:ext cx="9525" cy="5715000"/>
            </a:xfrm>
            <a:custGeom>
              <a:avLst/>
              <a:gdLst>
                <a:gd name="connsiteX0" fmla="*/ 313 w 9525"/>
                <a:gd name="connsiteY0" fmla="*/ 0 h 5715000"/>
                <a:gd name="connsiteX1" fmla="*/ 313 w 9525"/>
                <a:gd name="connsiteY1" fmla="*/ 5715000 h 571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00">
                  <a:moveTo>
                    <a:pt x="313" y="0"/>
                  </a:moveTo>
                  <a:lnTo>
                    <a:pt x="313" y="57150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BD5266F5-384C-4E32-F550-B5BE0050A77C}"/>
                </a:ext>
              </a:extLst>
            </p:cNvPr>
            <p:cNvSpPr/>
            <p:nvPr/>
          </p:nvSpPr>
          <p:spPr>
            <a:xfrm>
              <a:off x="5997606" y="476250"/>
              <a:ext cx="9525" cy="5715000"/>
            </a:xfrm>
            <a:custGeom>
              <a:avLst/>
              <a:gdLst>
                <a:gd name="connsiteX0" fmla="*/ 390 w 9525"/>
                <a:gd name="connsiteY0" fmla="*/ 0 h 5715000"/>
                <a:gd name="connsiteX1" fmla="*/ 390 w 9525"/>
                <a:gd name="connsiteY1" fmla="*/ 5715000 h 571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00">
                  <a:moveTo>
                    <a:pt x="390" y="0"/>
                  </a:moveTo>
                  <a:lnTo>
                    <a:pt x="390" y="57150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C37FFDEA-CF64-05AB-D15B-43D47B90B2A2}"/>
                </a:ext>
              </a:extLst>
            </p:cNvPr>
            <p:cNvSpPr/>
            <p:nvPr/>
          </p:nvSpPr>
          <p:spPr>
            <a:xfrm>
              <a:off x="6727793" y="476250"/>
              <a:ext cx="9525" cy="5715000"/>
            </a:xfrm>
            <a:custGeom>
              <a:avLst/>
              <a:gdLst>
                <a:gd name="connsiteX0" fmla="*/ 466 w 9525"/>
                <a:gd name="connsiteY0" fmla="*/ 0 h 5715000"/>
                <a:gd name="connsiteX1" fmla="*/ 466 w 9525"/>
                <a:gd name="connsiteY1" fmla="*/ 5715000 h 571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00">
                  <a:moveTo>
                    <a:pt x="466" y="0"/>
                  </a:moveTo>
                  <a:lnTo>
                    <a:pt x="466" y="57150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3AF8DB14-B030-A8B9-7130-36D0588234CA}"/>
                </a:ext>
              </a:extLst>
            </p:cNvPr>
            <p:cNvSpPr/>
            <p:nvPr/>
          </p:nvSpPr>
          <p:spPr>
            <a:xfrm>
              <a:off x="7458075" y="476250"/>
              <a:ext cx="9525" cy="5715000"/>
            </a:xfrm>
            <a:custGeom>
              <a:avLst/>
              <a:gdLst>
                <a:gd name="connsiteX0" fmla="*/ 543 w 9525"/>
                <a:gd name="connsiteY0" fmla="*/ 0 h 5715000"/>
                <a:gd name="connsiteX1" fmla="*/ 543 w 9525"/>
                <a:gd name="connsiteY1" fmla="*/ 5715000 h 571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00">
                  <a:moveTo>
                    <a:pt x="543" y="0"/>
                  </a:moveTo>
                  <a:lnTo>
                    <a:pt x="543" y="57150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0432271-E860-56BC-8C69-83AF2C9A1630}"/>
                </a:ext>
              </a:extLst>
            </p:cNvPr>
            <p:cNvSpPr/>
            <p:nvPr/>
          </p:nvSpPr>
          <p:spPr>
            <a:xfrm>
              <a:off x="8188356" y="476250"/>
              <a:ext cx="9525" cy="5715000"/>
            </a:xfrm>
            <a:custGeom>
              <a:avLst/>
              <a:gdLst>
                <a:gd name="connsiteX0" fmla="*/ 620 w 9525"/>
                <a:gd name="connsiteY0" fmla="*/ 0 h 5715000"/>
                <a:gd name="connsiteX1" fmla="*/ 620 w 9525"/>
                <a:gd name="connsiteY1" fmla="*/ 5715000 h 571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00">
                  <a:moveTo>
                    <a:pt x="620" y="0"/>
                  </a:moveTo>
                  <a:lnTo>
                    <a:pt x="620" y="57150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8C94430-43FD-A270-8C02-38450D304EFF}"/>
                </a:ext>
              </a:extLst>
            </p:cNvPr>
            <p:cNvSpPr/>
            <p:nvPr/>
          </p:nvSpPr>
          <p:spPr>
            <a:xfrm>
              <a:off x="8918543" y="476250"/>
              <a:ext cx="9525" cy="5715000"/>
            </a:xfrm>
            <a:custGeom>
              <a:avLst/>
              <a:gdLst>
                <a:gd name="connsiteX0" fmla="*/ 696 w 9525"/>
                <a:gd name="connsiteY0" fmla="*/ 0 h 5715000"/>
                <a:gd name="connsiteX1" fmla="*/ 696 w 9525"/>
                <a:gd name="connsiteY1" fmla="*/ 5715000 h 571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00">
                  <a:moveTo>
                    <a:pt x="696" y="0"/>
                  </a:moveTo>
                  <a:lnTo>
                    <a:pt x="696" y="57150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" name="Graphic 4">
            <a:extLst>
              <a:ext uri="{FF2B5EF4-FFF2-40B4-BE49-F238E27FC236}">
                <a16:creationId xmlns:a16="http://schemas.microsoft.com/office/drawing/2014/main" id="{A371C322-0C2D-024A-0E65-6477D610889F}"/>
              </a:ext>
            </a:extLst>
          </p:cNvPr>
          <p:cNvGrpSpPr/>
          <p:nvPr/>
        </p:nvGrpSpPr>
        <p:grpSpPr>
          <a:xfrm>
            <a:off x="3076575" y="748379"/>
            <a:ext cx="6353175" cy="4082129"/>
            <a:chOff x="3076575" y="748379"/>
            <a:chExt cx="6353175" cy="4082129"/>
          </a:xfrm>
          <a:solidFill>
            <a:srgbClr val="000000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3C54FD4-D48C-516D-FBB7-89066A773D77}"/>
                </a:ext>
              </a:extLst>
            </p:cNvPr>
            <p:cNvSpPr/>
            <p:nvPr/>
          </p:nvSpPr>
          <p:spPr>
            <a:xfrm>
              <a:off x="3076575" y="4830508"/>
              <a:ext cx="6353175" cy="9525"/>
            </a:xfrm>
            <a:custGeom>
              <a:avLst/>
              <a:gdLst>
                <a:gd name="connsiteX0" fmla="*/ 0 w 6353175"/>
                <a:gd name="connsiteY0" fmla="*/ 507 h 9525"/>
                <a:gd name="connsiteX1" fmla="*/ 6353175 w 6353175"/>
                <a:gd name="connsiteY1" fmla="*/ 50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53175" h="9525">
                  <a:moveTo>
                    <a:pt x="0" y="507"/>
                  </a:moveTo>
                  <a:lnTo>
                    <a:pt x="6353175" y="507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C67778B8-D26D-8420-CD12-88CE64F1D212}"/>
                </a:ext>
              </a:extLst>
            </p:cNvPr>
            <p:cNvSpPr/>
            <p:nvPr/>
          </p:nvSpPr>
          <p:spPr>
            <a:xfrm>
              <a:off x="3076575" y="3469862"/>
              <a:ext cx="6353175" cy="9525"/>
            </a:xfrm>
            <a:custGeom>
              <a:avLst/>
              <a:gdLst>
                <a:gd name="connsiteX0" fmla="*/ 0 w 6353175"/>
                <a:gd name="connsiteY0" fmla="*/ 364 h 9525"/>
                <a:gd name="connsiteX1" fmla="*/ 6353175 w 6353175"/>
                <a:gd name="connsiteY1" fmla="*/ 36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53175" h="9525">
                  <a:moveTo>
                    <a:pt x="0" y="364"/>
                  </a:moveTo>
                  <a:lnTo>
                    <a:pt x="6353175" y="364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F2DDC78-22A1-4B12-30A5-52C513489FE2}"/>
                </a:ext>
              </a:extLst>
            </p:cNvPr>
            <p:cNvSpPr/>
            <p:nvPr/>
          </p:nvSpPr>
          <p:spPr>
            <a:xfrm>
              <a:off x="3076575" y="2109120"/>
              <a:ext cx="6353175" cy="9525"/>
            </a:xfrm>
            <a:custGeom>
              <a:avLst/>
              <a:gdLst>
                <a:gd name="connsiteX0" fmla="*/ 0 w 6353175"/>
                <a:gd name="connsiteY0" fmla="*/ 221 h 9525"/>
                <a:gd name="connsiteX1" fmla="*/ 6353175 w 6353175"/>
                <a:gd name="connsiteY1" fmla="*/ 22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53175" h="9525">
                  <a:moveTo>
                    <a:pt x="0" y="221"/>
                  </a:moveTo>
                  <a:lnTo>
                    <a:pt x="6353175" y="221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D8C81AEA-B899-FE9D-013B-C31D6D1D3AFB}"/>
                </a:ext>
              </a:extLst>
            </p:cNvPr>
            <p:cNvSpPr/>
            <p:nvPr/>
          </p:nvSpPr>
          <p:spPr>
            <a:xfrm>
              <a:off x="3076575" y="748379"/>
              <a:ext cx="6353175" cy="9525"/>
            </a:xfrm>
            <a:custGeom>
              <a:avLst/>
              <a:gdLst>
                <a:gd name="connsiteX0" fmla="*/ 0 w 6353175"/>
                <a:gd name="connsiteY0" fmla="*/ 79 h 9525"/>
                <a:gd name="connsiteX1" fmla="*/ 6353175 w 6353175"/>
                <a:gd name="connsiteY1" fmla="*/ 7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53175" h="9525">
                  <a:moveTo>
                    <a:pt x="0" y="79"/>
                  </a:moveTo>
                  <a:lnTo>
                    <a:pt x="6353175" y="79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4" name="Freeform 23">
            <a:extLst>
              <a:ext uri="{FF2B5EF4-FFF2-40B4-BE49-F238E27FC236}">
                <a16:creationId xmlns:a16="http://schemas.microsoft.com/office/drawing/2014/main" id="{5AA87872-8C10-9CE6-E0BD-77E275B272C1}"/>
              </a:ext>
            </a:extLst>
          </p:cNvPr>
          <p:cNvSpPr/>
          <p:nvPr/>
        </p:nvSpPr>
        <p:spPr>
          <a:xfrm>
            <a:off x="2286000" y="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71F42FC2-4FAB-2AC0-26AE-1B6C6D4B7598}"/>
              </a:ext>
            </a:extLst>
          </p:cNvPr>
          <p:cNvSpPr/>
          <p:nvPr/>
        </p:nvSpPr>
        <p:spPr>
          <a:xfrm>
            <a:off x="2286000" y="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1A178E32-A7BE-A50A-ACD3-06ED0DBFCE33}"/>
              </a:ext>
            </a:extLst>
          </p:cNvPr>
          <p:cNvSpPr/>
          <p:nvPr/>
        </p:nvSpPr>
        <p:spPr>
          <a:xfrm>
            <a:off x="3076575" y="519588"/>
            <a:ext cx="6353175" cy="889158"/>
          </a:xfrm>
          <a:custGeom>
            <a:avLst/>
            <a:gdLst>
              <a:gd name="connsiteX0" fmla="*/ 83 w 6353175"/>
              <a:gd name="connsiteY0" fmla="*/ 889209 h 889158"/>
              <a:gd name="connsiteX1" fmla="*/ 6353258 w 6353175"/>
              <a:gd name="connsiteY1" fmla="*/ 50 h 889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3175" h="889158">
                <a:moveTo>
                  <a:pt x="83" y="889209"/>
                </a:moveTo>
                <a:lnTo>
                  <a:pt x="6353258" y="50"/>
                </a:lnTo>
              </a:path>
            </a:pathLst>
          </a:custGeom>
          <a:noFill/>
          <a:ln w="47625" cap="flat">
            <a:solidFill>
              <a:srgbClr val="000000"/>
            </a:solidFill>
            <a:prstDash val="sysDot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B40B2B18-CA15-4357-A846-9D328C90D7E4}"/>
              </a:ext>
            </a:extLst>
          </p:cNvPr>
          <p:cNvSpPr/>
          <p:nvPr/>
        </p:nvSpPr>
        <p:spPr>
          <a:xfrm>
            <a:off x="3076575" y="3841527"/>
            <a:ext cx="6353175" cy="2349722"/>
          </a:xfrm>
          <a:custGeom>
            <a:avLst/>
            <a:gdLst>
              <a:gd name="connsiteX0" fmla="*/ 83 w 6353175"/>
              <a:gd name="connsiteY0" fmla="*/ 2349772 h 2349722"/>
              <a:gd name="connsiteX1" fmla="*/ 6353258 w 6353175"/>
              <a:gd name="connsiteY1" fmla="*/ 50 h 2349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3175" h="2349722">
                <a:moveTo>
                  <a:pt x="83" y="2349772"/>
                </a:moveTo>
                <a:lnTo>
                  <a:pt x="6353258" y="50"/>
                </a:lnTo>
              </a:path>
            </a:pathLst>
          </a:custGeom>
          <a:noFill/>
          <a:ln w="47625" cap="flat">
            <a:solidFill>
              <a:srgbClr val="000000"/>
            </a:solidFill>
            <a:prstDash val="sysDot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390C6DE9-2B60-0EC1-1B38-4416DEA6466A}"/>
              </a:ext>
            </a:extLst>
          </p:cNvPr>
          <p:cNvSpPr/>
          <p:nvPr/>
        </p:nvSpPr>
        <p:spPr>
          <a:xfrm>
            <a:off x="3076575" y="2896076"/>
            <a:ext cx="6353175" cy="472344"/>
          </a:xfrm>
          <a:custGeom>
            <a:avLst/>
            <a:gdLst>
              <a:gd name="connsiteX0" fmla="*/ 83 w 6353175"/>
              <a:gd name="connsiteY0" fmla="*/ 472395 h 472344"/>
              <a:gd name="connsiteX1" fmla="*/ 5390662 w 6353175"/>
              <a:gd name="connsiteY1" fmla="*/ 71583 h 472344"/>
              <a:gd name="connsiteX2" fmla="*/ 5454860 w 6353175"/>
              <a:gd name="connsiteY2" fmla="*/ 66820 h 472344"/>
              <a:gd name="connsiteX3" fmla="*/ 6353258 w 6353175"/>
              <a:gd name="connsiteY3" fmla="*/ 50 h 472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53175" h="472344">
                <a:moveTo>
                  <a:pt x="83" y="472395"/>
                </a:moveTo>
                <a:lnTo>
                  <a:pt x="5390662" y="71583"/>
                </a:lnTo>
                <a:lnTo>
                  <a:pt x="5454860" y="66820"/>
                </a:lnTo>
                <a:lnTo>
                  <a:pt x="6353258" y="50"/>
                </a:lnTo>
              </a:path>
            </a:pathLst>
          </a:custGeom>
          <a:noFill/>
          <a:ln w="38100" cap="flat">
            <a:solidFill>
              <a:srgbClr val="FF7F0E">
                <a:alpha val="70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81162B53-A490-AD0B-4188-C0566F023C61}"/>
              </a:ext>
            </a:extLst>
          </p:cNvPr>
          <p:cNvSpPr/>
          <p:nvPr/>
        </p:nvSpPr>
        <p:spPr>
          <a:xfrm>
            <a:off x="3076575" y="2892456"/>
            <a:ext cx="6353175" cy="1547431"/>
          </a:xfrm>
          <a:custGeom>
            <a:avLst/>
            <a:gdLst>
              <a:gd name="connsiteX0" fmla="*/ 83 w 6353175"/>
              <a:gd name="connsiteY0" fmla="*/ 1547482 h 1547431"/>
              <a:gd name="connsiteX1" fmla="*/ 4162508 w 6353175"/>
              <a:gd name="connsiteY1" fmla="*/ 522401 h 1547431"/>
              <a:gd name="connsiteX2" fmla="*/ 4381583 w 6353175"/>
              <a:gd name="connsiteY2" fmla="*/ 469251 h 1547431"/>
              <a:gd name="connsiteX3" fmla="*/ 6134183 w 6353175"/>
              <a:gd name="connsiteY3" fmla="*/ 49961 h 1547431"/>
              <a:gd name="connsiteX4" fmla="*/ 6353258 w 6353175"/>
              <a:gd name="connsiteY4" fmla="*/ 50 h 154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53175" h="1547431">
                <a:moveTo>
                  <a:pt x="83" y="1547482"/>
                </a:moveTo>
                <a:lnTo>
                  <a:pt x="4162508" y="522401"/>
                </a:lnTo>
                <a:lnTo>
                  <a:pt x="4381583" y="469251"/>
                </a:lnTo>
                <a:lnTo>
                  <a:pt x="6134183" y="49961"/>
                </a:lnTo>
                <a:lnTo>
                  <a:pt x="6353258" y="50"/>
                </a:lnTo>
              </a:path>
            </a:pathLst>
          </a:custGeom>
          <a:noFill/>
          <a:ln w="38100" cap="flat">
            <a:solidFill>
              <a:srgbClr val="3780BF">
                <a:alpha val="70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72EFE976-B9D1-FEE4-A252-A43E4BF6B908}"/>
              </a:ext>
            </a:extLst>
          </p:cNvPr>
          <p:cNvSpPr/>
          <p:nvPr/>
        </p:nvSpPr>
        <p:spPr>
          <a:xfrm>
            <a:off x="3057525" y="6200775"/>
            <a:ext cx="6372225" cy="9525"/>
          </a:xfrm>
          <a:custGeom>
            <a:avLst/>
            <a:gdLst>
              <a:gd name="connsiteX0" fmla="*/ 0 w 6372225"/>
              <a:gd name="connsiteY0" fmla="*/ 0 h 9525"/>
              <a:gd name="connsiteX1" fmla="*/ 6372225 w 6372225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72225" h="9525">
                <a:moveTo>
                  <a:pt x="0" y="0"/>
                </a:moveTo>
                <a:lnTo>
                  <a:pt x="6372225" y="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70E968A3-147A-F9B2-4053-07414D4B20F3}"/>
              </a:ext>
            </a:extLst>
          </p:cNvPr>
          <p:cNvSpPr/>
          <p:nvPr/>
        </p:nvSpPr>
        <p:spPr>
          <a:xfrm>
            <a:off x="3067050" y="476250"/>
            <a:ext cx="9525" cy="5715000"/>
          </a:xfrm>
          <a:custGeom>
            <a:avLst/>
            <a:gdLst>
              <a:gd name="connsiteX0" fmla="*/ 0 w 9525"/>
              <a:gd name="connsiteY0" fmla="*/ 0 h 5715000"/>
              <a:gd name="connsiteX1" fmla="*/ 0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0" y="0"/>
                </a:moveTo>
                <a:lnTo>
                  <a:pt x="0" y="571500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D1076B-4C5B-2EEC-68ED-A7E2422AECB1}"/>
              </a:ext>
            </a:extLst>
          </p:cNvPr>
          <p:cNvSpPr txBox="1"/>
          <p:nvPr/>
        </p:nvSpPr>
        <p:spPr>
          <a:xfrm>
            <a:off x="2932747" y="619124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EE6CC0-62A6-0314-079F-5931B0D648BD}"/>
              </a:ext>
            </a:extLst>
          </p:cNvPr>
          <p:cNvSpPr txBox="1"/>
          <p:nvPr/>
        </p:nvSpPr>
        <p:spPr>
          <a:xfrm>
            <a:off x="3534441" y="6191249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0.02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040FB0A-EA2F-B136-FB72-8F61541BE395}"/>
              </a:ext>
            </a:extLst>
          </p:cNvPr>
          <p:cNvSpPr txBox="1"/>
          <p:nvPr/>
        </p:nvSpPr>
        <p:spPr>
          <a:xfrm>
            <a:off x="4264628" y="6191249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0.04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38AD3F-2BCE-2D7A-DEF4-3D8F3D61F6BC}"/>
              </a:ext>
            </a:extLst>
          </p:cNvPr>
          <p:cNvSpPr txBox="1"/>
          <p:nvPr/>
        </p:nvSpPr>
        <p:spPr>
          <a:xfrm>
            <a:off x="4994910" y="6191249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0.06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3BC64C3-5F8E-D49B-1D20-A2A2C1AA8C1D}"/>
              </a:ext>
            </a:extLst>
          </p:cNvPr>
          <p:cNvSpPr txBox="1"/>
          <p:nvPr/>
        </p:nvSpPr>
        <p:spPr>
          <a:xfrm>
            <a:off x="5725191" y="6191249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0.08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663E4E7-E2C4-790F-87BF-991B7C5A693C}"/>
              </a:ext>
            </a:extLst>
          </p:cNvPr>
          <p:cNvSpPr txBox="1"/>
          <p:nvPr/>
        </p:nvSpPr>
        <p:spPr>
          <a:xfrm>
            <a:off x="6507765" y="6191249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0.1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C2DACB8-AF8D-B660-7336-CC7D7652CBB4}"/>
              </a:ext>
            </a:extLst>
          </p:cNvPr>
          <p:cNvSpPr txBox="1"/>
          <p:nvPr/>
        </p:nvSpPr>
        <p:spPr>
          <a:xfrm>
            <a:off x="7185660" y="6191249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0.12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E45565-7A1E-077C-66E8-07F4AE02B70A}"/>
              </a:ext>
            </a:extLst>
          </p:cNvPr>
          <p:cNvSpPr txBox="1"/>
          <p:nvPr/>
        </p:nvSpPr>
        <p:spPr>
          <a:xfrm>
            <a:off x="7915941" y="6191249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0.14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6070B21-214B-3780-03C1-8229AD3BBE9E}"/>
              </a:ext>
            </a:extLst>
          </p:cNvPr>
          <p:cNvSpPr txBox="1"/>
          <p:nvPr/>
        </p:nvSpPr>
        <p:spPr>
          <a:xfrm>
            <a:off x="8646128" y="6191249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0.16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2E40F75-974F-7032-5A78-969DE8E26D88}"/>
              </a:ext>
            </a:extLst>
          </p:cNvPr>
          <p:cNvSpPr txBox="1"/>
          <p:nvPr/>
        </p:nvSpPr>
        <p:spPr>
          <a:xfrm>
            <a:off x="2825114" y="601837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C47EA49-F6DA-2F30-C105-2C992747028A}"/>
              </a:ext>
            </a:extLst>
          </p:cNvPr>
          <p:cNvSpPr txBox="1"/>
          <p:nvPr/>
        </p:nvSpPr>
        <p:spPr>
          <a:xfrm>
            <a:off x="2720340" y="465762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50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9B62D99-F558-FBC4-E033-CBA6298A4661}"/>
              </a:ext>
            </a:extLst>
          </p:cNvPr>
          <p:cNvSpPr txBox="1"/>
          <p:nvPr/>
        </p:nvSpPr>
        <p:spPr>
          <a:xfrm>
            <a:off x="2615565" y="3296983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100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EECB4E-D864-EA61-E991-7D7CB95D4A6C}"/>
              </a:ext>
            </a:extLst>
          </p:cNvPr>
          <p:cNvSpPr txBox="1"/>
          <p:nvPr/>
        </p:nvSpPr>
        <p:spPr>
          <a:xfrm>
            <a:off x="2615565" y="1936241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150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FA9F740-AE52-026A-57B7-D1A28D111D7B}"/>
              </a:ext>
            </a:extLst>
          </p:cNvPr>
          <p:cNvSpPr txBox="1"/>
          <p:nvPr/>
        </p:nvSpPr>
        <p:spPr>
          <a:xfrm>
            <a:off x="2615565" y="575500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spc="0" baseline="0">
                <a:ea typeface="Open Sans"/>
                <a:cs typeface="Open Sans"/>
                <a:sym typeface="Open Sans"/>
                <a:rtl val="0"/>
              </a:rPr>
              <a:t>200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8005C2A-392D-F934-E751-5A211F263B5C}"/>
              </a:ext>
            </a:extLst>
          </p:cNvPr>
          <p:cNvSpPr txBox="1"/>
          <p:nvPr/>
        </p:nvSpPr>
        <p:spPr>
          <a:xfrm>
            <a:off x="5052060" y="6477922"/>
            <a:ext cx="2495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Network fees [€/kWh]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CE96929-27E7-16AB-233C-C92C9DCE484E}"/>
              </a:ext>
            </a:extLst>
          </p:cNvPr>
          <p:cNvSpPr txBox="1"/>
          <p:nvPr/>
        </p:nvSpPr>
        <p:spPr>
          <a:xfrm rot="16200000">
            <a:off x="1247230" y="3128932"/>
            <a:ext cx="23442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Cost of electricity [€]</a:t>
            </a:r>
          </a:p>
        </p:txBody>
      </p:sp>
      <p:sp>
        <p:nvSpPr>
          <p:cNvPr id="52" name="Right Triangle 51">
            <a:extLst>
              <a:ext uri="{FF2B5EF4-FFF2-40B4-BE49-F238E27FC236}">
                <a16:creationId xmlns:a16="http://schemas.microsoft.com/office/drawing/2014/main" id="{C956693F-A976-6D7A-9C27-B87366F2394B}"/>
              </a:ext>
            </a:extLst>
          </p:cNvPr>
          <p:cNvSpPr/>
          <p:nvPr/>
        </p:nvSpPr>
        <p:spPr>
          <a:xfrm rot="5400000">
            <a:off x="5789246" y="-2245448"/>
            <a:ext cx="972523" cy="6416922"/>
          </a:xfrm>
          <a:prstGeom prst="rtTriangle">
            <a:avLst/>
          </a:prstGeom>
          <a:solidFill>
            <a:srgbClr val="AFABA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Right Triangle 52">
            <a:extLst>
              <a:ext uri="{FF2B5EF4-FFF2-40B4-BE49-F238E27FC236}">
                <a16:creationId xmlns:a16="http://schemas.microsoft.com/office/drawing/2014/main" id="{734CE0D2-2E2A-0534-A7FE-697233834BF9}"/>
              </a:ext>
            </a:extLst>
          </p:cNvPr>
          <p:cNvSpPr/>
          <p:nvPr/>
        </p:nvSpPr>
        <p:spPr>
          <a:xfrm rot="16200000">
            <a:off x="5062365" y="1823862"/>
            <a:ext cx="2349723" cy="6385050"/>
          </a:xfrm>
          <a:prstGeom prst="rtTriangle">
            <a:avLst/>
          </a:prstGeom>
          <a:solidFill>
            <a:srgbClr val="AFABA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D4A79E5-3E00-0A9D-773D-C00FB54D7B02}"/>
              </a:ext>
            </a:extLst>
          </p:cNvPr>
          <p:cNvCxnSpPr>
            <a:cxnSpLocks/>
          </p:cNvCxnSpPr>
          <p:nvPr/>
        </p:nvCxnSpPr>
        <p:spPr>
          <a:xfrm flipV="1">
            <a:off x="9423882" y="2459750"/>
            <a:ext cx="0" cy="3741025"/>
          </a:xfrm>
          <a:prstGeom prst="line">
            <a:avLst/>
          </a:prstGeom>
          <a:ln w="19050">
            <a:solidFill>
              <a:srgbClr val="C00000"/>
            </a:solidFill>
            <a:headEnd type="oval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2EA9184-85C1-A6D3-C113-EE646619EA27}"/>
              </a:ext>
            </a:extLst>
          </p:cNvPr>
          <p:cNvSpPr txBox="1"/>
          <p:nvPr/>
        </p:nvSpPr>
        <p:spPr>
          <a:xfrm>
            <a:off x="8165187" y="2033823"/>
            <a:ext cx="15244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17.4 cent€/kWh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0547E4D-4C57-7D58-7BC2-294B318FC690}"/>
              </a:ext>
            </a:extLst>
          </p:cNvPr>
          <p:cNvCxnSpPr>
            <a:cxnSpLocks/>
          </p:cNvCxnSpPr>
          <p:nvPr/>
        </p:nvCxnSpPr>
        <p:spPr>
          <a:xfrm flipV="1">
            <a:off x="4441564" y="5231423"/>
            <a:ext cx="0" cy="969352"/>
          </a:xfrm>
          <a:prstGeom prst="line">
            <a:avLst/>
          </a:prstGeom>
          <a:ln w="19050">
            <a:solidFill>
              <a:schemeClr val="accent6"/>
            </a:solidFill>
            <a:headEnd type="oval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3B8825C8-A308-AA68-A97F-11EB83384BBF}"/>
              </a:ext>
            </a:extLst>
          </p:cNvPr>
          <p:cNvSpPr txBox="1"/>
          <p:nvPr/>
        </p:nvSpPr>
        <p:spPr>
          <a:xfrm>
            <a:off x="3778695" y="4888106"/>
            <a:ext cx="15244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</a:rPr>
              <a:t>3.71 cent€/kWh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3DB7112-B5C6-4340-4373-CF9DB1C7AB1E}"/>
              </a:ext>
            </a:extLst>
          </p:cNvPr>
          <p:cNvSpPr txBox="1"/>
          <p:nvPr/>
        </p:nvSpPr>
        <p:spPr>
          <a:xfrm rot="21146675">
            <a:off x="3339222" y="857462"/>
            <a:ext cx="1313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No storage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4EEB08A-8344-4093-BE19-BD7DD74AFDE7}"/>
              </a:ext>
            </a:extLst>
          </p:cNvPr>
          <p:cNvSpPr txBox="1"/>
          <p:nvPr/>
        </p:nvSpPr>
        <p:spPr>
          <a:xfrm rot="20370783">
            <a:off x="6341949" y="4655045"/>
            <a:ext cx="18834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Theoretical limit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20BAD20-F7F6-2356-8715-9DC09EF87B5D}"/>
              </a:ext>
            </a:extLst>
          </p:cNvPr>
          <p:cNvSpPr txBox="1"/>
          <p:nvPr/>
        </p:nvSpPr>
        <p:spPr>
          <a:xfrm rot="21309773">
            <a:off x="4424823" y="2773686"/>
            <a:ext cx="2099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9A666"/>
                </a:solidFill>
              </a:rPr>
              <a:t>Individual strategy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AB8C153-03D7-C313-33FC-A8BF9932619B}"/>
              </a:ext>
            </a:extLst>
          </p:cNvPr>
          <p:cNvSpPr txBox="1"/>
          <p:nvPr/>
        </p:nvSpPr>
        <p:spPr>
          <a:xfrm rot="20714179">
            <a:off x="4848810" y="3729035"/>
            <a:ext cx="2453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5A6CB"/>
                </a:solidFill>
              </a:rPr>
              <a:t>Optimal collaboration</a:t>
            </a:r>
          </a:p>
        </p:txBody>
      </p:sp>
    </p:spTree>
    <p:extLst>
      <p:ext uri="{BB962C8B-B14F-4D97-AF65-F5344CB8AC3E}">
        <p14:creationId xmlns:p14="http://schemas.microsoft.com/office/powerpoint/2010/main" val="33608364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55D0EACD-1326-8D48-F9DB-496576D4BDE5}"/>
              </a:ext>
            </a:extLst>
          </p:cNvPr>
          <p:cNvGrpSpPr/>
          <p:nvPr/>
        </p:nvGrpSpPr>
        <p:grpSpPr>
          <a:xfrm>
            <a:off x="1959952" y="1047750"/>
            <a:ext cx="8334375" cy="4381500"/>
            <a:chOff x="1959952" y="1047750"/>
            <a:chExt cx="8334375" cy="43815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FA0E2DC5-4C1F-484E-8890-49007922D576}"/>
                </a:ext>
              </a:extLst>
            </p:cNvPr>
            <p:cNvGrpSpPr/>
            <p:nvPr/>
          </p:nvGrpSpPr>
          <p:grpSpPr>
            <a:xfrm>
              <a:off x="3345839" y="1047750"/>
              <a:ext cx="6929437" cy="4381500"/>
              <a:chOff x="3345839" y="1047750"/>
              <a:chExt cx="6929437" cy="43815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83B909A9-1E0B-8FC5-DF3D-4D6BD22CB9C4}"/>
                  </a:ext>
                </a:extLst>
              </p:cNvPr>
              <p:cNvSpPr/>
              <p:nvPr/>
            </p:nvSpPr>
            <p:spPr>
              <a:xfrm>
                <a:off x="3345839" y="1047750"/>
                <a:ext cx="9525" cy="4381500"/>
              </a:xfrm>
              <a:custGeom>
                <a:avLst/>
                <a:gdLst>
                  <a:gd name="connsiteX0" fmla="*/ 221 w 9525"/>
                  <a:gd name="connsiteY0" fmla="*/ 0 h 4381500"/>
                  <a:gd name="connsiteX1" fmla="*/ 221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221" y="0"/>
                    </a:moveTo>
                    <a:lnTo>
                      <a:pt x="221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32B627DF-5D5E-7D49-836A-C630DF84BA3F}"/>
                  </a:ext>
                </a:extLst>
              </p:cNvPr>
              <p:cNvSpPr/>
              <p:nvPr/>
            </p:nvSpPr>
            <p:spPr>
              <a:xfrm>
                <a:off x="4731727" y="1047750"/>
                <a:ext cx="9525" cy="4381500"/>
              </a:xfrm>
              <a:custGeom>
                <a:avLst/>
                <a:gdLst>
                  <a:gd name="connsiteX0" fmla="*/ 366 w 9525"/>
                  <a:gd name="connsiteY0" fmla="*/ 0 h 4381500"/>
                  <a:gd name="connsiteX1" fmla="*/ 366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366" y="0"/>
                    </a:moveTo>
                    <a:lnTo>
                      <a:pt x="366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3924C4B8-AE82-7FAD-F83D-1745432C0CA6}"/>
                  </a:ext>
                </a:extLst>
              </p:cNvPr>
              <p:cNvSpPr/>
              <p:nvPr/>
            </p:nvSpPr>
            <p:spPr>
              <a:xfrm>
                <a:off x="6117614" y="1047750"/>
                <a:ext cx="9525" cy="4381500"/>
              </a:xfrm>
              <a:custGeom>
                <a:avLst/>
                <a:gdLst>
                  <a:gd name="connsiteX0" fmla="*/ 512 w 9525"/>
                  <a:gd name="connsiteY0" fmla="*/ 0 h 4381500"/>
                  <a:gd name="connsiteX1" fmla="*/ 512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512" y="0"/>
                    </a:moveTo>
                    <a:lnTo>
                      <a:pt x="512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81993574-0AF4-817A-D7B2-571BF09D1829}"/>
                  </a:ext>
                </a:extLst>
              </p:cNvPr>
              <p:cNvSpPr/>
              <p:nvPr/>
            </p:nvSpPr>
            <p:spPr>
              <a:xfrm>
                <a:off x="7503502" y="1047750"/>
                <a:ext cx="9525" cy="4381500"/>
              </a:xfrm>
              <a:custGeom>
                <a:avLst/>
                <a:gdLst>
                  <a:gd name="connsiteX0" fmla="*/ 657 w 9525"/>
                  <a:gd name="connsiteY0" fmla="*/ 0 h 4381500"/>
                  <a:gd name="connsiteX1" fmla="*/ 657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657" y="0"/>
                    </a:moveTo>
                    <a:lnTo>
                      <a:pt x="657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2C50AC19-215D-0735-E1D1-EF50CB214C50}"/>
                  </a:ext>
                </a:extLst>
              </p:cNvPr>
              <p:cNvSpPr/>
              <p:nvPr/>
            </p:nvSpPr>
            <p:spPr>
              <a:xfrm>
                <a:off x="8889389" y="1047750"/>
                <a:ext cx="9525" cy="4381500"/>
              </a:xfrm>
              <a:custGeom>
                <a:avLst/>
                <a:gdLst>
                  <a:gd name="connsiteX0" fmla="*/ 803 w 9525"/>
                  <a:gd name="connsiteY0" fmla="*/ 0 h 4381500"/>
                  <a:gd name="connsiteX1" fmla="*/ 803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803" y="0"/>
                    </a:moveTo>
                    <a:lnTo>
                      <a:pt x="803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4E523947-2C48-4D62-6530-B4CFC51B82A4}"/>
                  </a:ext>
                </a:extLst>
              </p:cNvPr>
              <p:cNvSpPr/>
              <p:nvPr/>
            </p:nvSpPr>
            <p:spPr>
              <a:xfrm>
                <a:off x="10275277" y="1047750"/>
                <a:ext cx="9525" cy="4381500"/>
              </a:xfrm>
              <a:custGeom>
                <a:avLst/>
                <a:gdLst>
                  <a:gd name="connsiteX0" fmla="*/ 948 w 9525"/>
                  <a:gd name="connsiteY0" fmla="*/ 0 h 4381500"/>
                  <a:gd name="connsiteX1" fmla="*/ 948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948" y="0"/>
                    </a:moveTo>
                    <a:lnTo>
                      <a:pt x="948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</p:grpSp>
        <p:grpSp>
          <p:nvGrpSpPr>
            <p:cNvPr id="15" name="Graphic 2">
              <a:extLst>
                <a:ext uri="{FF2B5EF4-FFF2-40B4-BE49-F238E27FC236}">
                  <a16:creationId xmlns:a16="http://schemas.microsoft.com/office/drawing/2014/main" id="{9B74889D-CEA4-B935-C31E-C33BADAB4BA2}"/>
                </a:ext>
              </a:extLst>
            </p:cNvPr>
            <p:cNvGrpSpPr/>
            <p:nvPr/>
          </p:nvGrpSpPr>
          <p:grpSpPr>
            <a:xfrm>
              <a:off x="1959952" y="1423987"/>
              <a:ext cx="8334375" cy="3751040"/>
              <a:chOff x="1959952" y="1423987"/>
              <a:chExt cx="8334375" cy="3751040"/>
            </a:xfrm>
            <a:solidFill>
              <a:srgbClr val="000000"/>
            </a:solidFill>
          </p:grpSpPr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1403503B-A037-166E-E11D-2A3F39538C45}"/>
                  </a:ext>
                </a:extLst>
              </p:cNvPr>
              <p:cNvSpPr/>
              <p:nvPr/>
            </p:nvSpPr>
            <p:spPr>
              <a:xfrm>
                <a:off x="1959952" y="5175027"/>
                <a:ext cx="8334375" cy="9525"/>
              </a:xfrm>
              <a:custGeom>
                <a:avLst/>
                <a:gdLst>
                  <a:gd name="connsiteX0" fmla="*/ 0 w 8334375"/>
                  <a:gd name="connsiteY0" fmla="*/ 483 h 9525"/>
                  <a:gd name="connsiteX1" fmla="*/ 8334375 w 8334375"/>
                  <a:gd name="connsiteY1" fmla="*/ 48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334375" h="9525">
                    <a:moveTo>
                      <a:pt x="0" y="483"/>
                    </a:moveTo>
                    <a:lnTo>
                      <a:pt x="8334375" y="48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E2B61726-54F1-C6FF-9008-171A2DD86799}"/>
                  </a:ext>
                </a:extLst>
              </p:cNvPr>
              <p:cNvSpPr/>
              <p:nvPr/>
            </p:nvSpPr>
            <p:spPr>
              <a:xfrm>
                <a:off x="1959952" y="3674649"/>
                <a:ext cx="8334375" cy="9525"/>
              </a:xfrm>
              <a:custGeom>
                <a:avLst/>
                <a:gdLst>
                  <a:gd name="connsiteX0" fmla="*/ 0 w 8334375"/>
                  <a:gd name="connsiteY0" fmla="*/ 326 h 9525"/>
                  <a:gd name="connsiteX1" fmla="*/ 8334375 w 8334375"/>
                  <a:gd name="connsiteY1" fmla="*/ 32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334375" h="9525">
                    <a:moveTo>
                      <a:pt x="0" y="326"/>
                    </a:moveTo>
                    <a:lnTo>
                      <a:pt x="8334375" y="32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60101DE9-3CDD-9FEE-5578-EE12CD034071}"/>
                  </a:ext>
                </a:extLst>
              </p:cNvPr>
              <p:cNvSpPr/>
              <p:nvPr/>
            </p:nvSpPr>
            <p:spPr>
              <a:xfrm>
                <a:off x="1959952" y="2924365"/>
                <a:ext cx="8334375" cy="9525"/>
              </a:xfrm>
              <a:custGeom>
                <a:avLst/>
                <a:gdLst>
                  <a:gd name="connsiteX0" fmla="*/ 0 w 8334375"/>
                  <a:gd name="connsiteY0" fmla="*/ 247 h 9525"/>
                  <a:gd name="connsiteX1" fmla="*/ 8334375 w 8334375"/>
                  <a:gd name="connsiteY1" fmla="*/ 24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334375" h="9525">
                    <a:moveTo>
                      <a:pt x="0" y="247"/>
                    </a:moveTo>
                    <a:lnTo>
                      <a:pt x="8334375" y="24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BD73DF1C-EFF3-FAE8-FF0C-E4D87AAF6B0E}"/>
                  </a:ext>
                </a:extLst>
              </p:cNvPr>
              <p:cNvSpPr/>
              <p:nvPr/>
            </p:nvSpPr>
            <p:spPr>
              <a:xfrm>
                <a:off x="1959952" y="2174176"/>
                <a:ext cx="8334375" cy="9525"/>
              </a:xfrm>
              <a:custGeom>
                <a:avLst/>
                <a:gdLst>
                  <a:gd name="connsiteX0" fmla="*/ 0 w 8334375"/>
                  <a:gd name="connsiteY0" fmla="*/ 168 h 9525"/>
                  <a:gd name="connsiteX1" fmla="*/ 8334375 w 8334375"/>
                  <a:gd name="connsiteY1" fmla="*/ 16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334375" h="9525">
                    <a:moveTo>
                      <a:pt x="0" y="168"/>
                    </a:moveTo>
                    <a:lnTo>
                      <a:pt x="8334375" y="16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F56A108C-4938-A86B-317A-33E8FB42E0FF}"/>
                  </a:ext>
                </a:extLst>
              </p:cNvPr>
              <p:cNvSpPr/>
              <p:nvPr/>
            </p:nvSpPr>
            <p:spPr>
              <a:xfrm>
                <a:off x="1959952" y="1423987"/>
                <a:ext cx="8334375" cy="9525"/>
              </a:xfrm>
              <a:custGeom>
                <a:avLst/>
                <a:gdLst>
                  <a:gd name="connsiteX0" fmla="*/ 0 w 8334375"/>
                  <a:gd name="connsiteY0" fmla="*/ 90 h 9525"/>
                  <a:gd name="connsiteX1" fmla="*/ 8334375 w 8334375"/>
                  <a:gd name="connsiteY1" fmla="*/ 9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334375" h="9525">
                    <a:moveTo>
                      <a:pt x="0" y="90"/>
                    </a:moveTo>
                    <a:lnTo>
                      <a:pt x="8334375" y="9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</p:grpSp>
      </p:grpSp>
      <p:sp>
        <p:nvSpPr>
          <p:cNvPr id="21" name="Freeform 20">
            <a:extLst>
              <a:ext uri="{FF2B5EF4-FFF2-40B4-BE49-F238E27FC236}">
                <a16:creationId xmlns:a16="http://schemas.microsoft.com/office/drawing/2014/main" id="{1C0D8CD3-F8A8-ECC1-66CE-67933E25034D}"/>
              </a:ext>
            </a:extLst>
          </p:cNvPr>
          <p:cNvSpPr/>
          <p:nvPr/>
        </p:nvSpPr>
        <p:spPr>
          <a:xfrm>
            <a:off x="1959952" y="4424838"/>
            <a:ext cx="8334375" cy="9525"/>
          </a:xfrm>
          <a:custGeom>
            <a:avLst/>
            <a:gdLst>
              <a:gd name="connsiteX0" fmla="*/ 0 w 8334375"/>
              <a:gd name="connsiteY0" fmla="*/ 405 h 9525"/>
              <a:gd name="connsiteX1" fmla="*/ 8334375 w 8334375"/>
              <a:gd name="connsiteY1" fmla="*/ 40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34375" h="9525">
                <a:moveTo>
                  <a:pt x="0" y="405"/>
                </a:moveTo>
                <a:lnTo>
                  <a:pt x="8334375" y="405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339998F3-5B6B-574B-49FD-E5F0E4D7A23D}"/>
              </a:ext>
            </a:extLst>
          </p:cNvPr>
          <p:cNvSpPr/>
          <p:nvPr/>
        </p:nvSpPr>
        <p:spPr>
          <a:xfrm>
            <a:off x="1245577" y="5715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6CDB498D-C8FC-10BA-AC21-80DEAFAD05C2}"/>
              </a:ext>
            </a:extLst>
          </p:cNvPr>
          <p:cNvSpPr/>
          <p:nvPr/>
        </p:nvSpPr>
        <p:spPr>
          <a:xfrm>
            <a:off x="1245577" y="5715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7E8605E0-13D1-F8B5-C370-8461CE990D96}"/>
              </a:ext>
            </a:extLst>
          </p:cNvPr>
          <p:cNvSpPr/>
          <p:nvPr/>
        </p:nvSpPr>
        <p:spPr>
          <a:xfrm>
            <a:off x="1245577" y="5715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65425DEB-B76B-57B2-EB7D-31B5C9D4647D}"/>
              </a:ext>
            </a:extLst>
          </p:cNvPr>
          <p:cNvSpPr/>
          <p:nvPr/>
        </p:nvSpPr>
        <p:spPr>
          <a:xfrm>
            <a:off x="1950427" y="1047750"/>
            <a:ext cx="9525" cy="4381500"/>
          </a:xfrm>
          <a:custGeom>
            <a:avLst/>
            <a:gdLst>
              <a:gd name="connsiteX0" fmla="*/ 0 w 9525"/>
              <a:gd name="connsiteY0" fmla="*/ 0 h 4381500"/>
              <a:gd name="connsiteX1" fmla="*/ 0 w 9525"/>
              <a:gd name="connsiteY1" fmla="*/ 4381500 h 438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381500">
                <a:moveTo>
                  <a:pt x="0" y="0"/>
                </a:moveTo>
                <a:lnTo>
                  <a:pt x="0" y="438150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 sz="1600"/>
          </a:p>
        </p:txBody>
      </p:sp>
      <p:grpSp>
        <p:nvGrpSpPr>
          <p:cNvPr id="26" name="Graphic 2">
            <a:extLst>
              <a:ext uri="{FF2B5EF4-FFF2-40B4-BE49-F238E27FC236}">
                <a16:creationId xmlns:a16="http://schemas.microsoft.com/office/drawing/2014/main" id="{CD2E01F7-09C2-0E75-1C1C-4DF83B587543}"/>
              </a:ext>
            </a:extLst>
          </p:cNvPr>
          <p:cNvGrpSpPr/>
          <p:nvPr/>
        </p:nvGrpSpPr>
        <p:grpSpPr>
          <a:xfrm>
            <a:off x="1592287" y="5383530"/>
            <a:ext cx="9053027" cy="564832"/>
            <a:chOff x="1592287" y="5383530"/>
            <a:chExt cx="9053027" cy="564832"/>
          </a:xfrm>
          <a:solidFill>
            <a:srgbClr val="2A3F5F"/>
          </a:solidFill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548E1B8-A1B0-3E6C-F0E0-A51FE8706F79}"/>
                </a:ext>
              </a:extLst>
            </p:cNvPr>
            <p:cNvSpPr txBox="1"/>
            <p:nvPr/>
          </p:nvSpPr>
          <p:spPr>
            <a:xfrm>
              <a:off x="1592287" y="5383530"/>
              <a:ext cx="7377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Apr 22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BC87A5A-49E2-747F-9551-502C60E5B306}"/>
                </a:ext>
              </a:extLst>
            </p:cNvPr>
            <p:cNvSpPr txBox="1"/>
            <p:nvPr/>
          </p:nvSpPr>
          <p:spPr>
            <a:xfrm>
              <a:off x="1663724" y="5609808"/>
              <a:ext cx="601447" cy="33855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en-US" sz="1600" spc="0" dirty="0">
                  <a:ea typeface="Open Sans"/>
                  <a:cs typeface="Open Sans"/>
                  <a:sym typeface="Open Sans"/>
                  <a:rtl val="0"/>
                </a:rPr>
                <a:t>2022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5CFDCEA-0CF8-40B7-A879-73561587708D}"/>
                </a:ext>
              </a:extLst>
            </p:cNvPr>
            <p:cNvSpPr txBox="1"/>
            <p:nvPr/>
          </p:nvSpPr>
          <p:spPr>
            <a:xfrm>
              <a:off x="2978174" y="5383530"/>
              <a:ext cx="7377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Apr 23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436B44B-50BE-3FD1-3D88-7FA1465A066D}"/>
                </a:ext>
              </a:extLst>
            </p:cNvPr>
            <p:cNvSpPr txBox="1"/>
            <p:nvPr/>
          </p:nvSpPr>
          <p:spPr>
            <a:xfrm>
              <a:off x="4364062" y="5383530"/>
              <a:ext cx="7377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Apr 24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F0E1FE1-832C-22AF-A53A-91028B042B35}"/>
                </a:ext>
              </a:extLst>
            </p:cNvPr>
            <p:cNvSpPr txBox="1"/>
            <p:nvPr/>
          </p:nvSpPr>
          <p:spPr>
            <a:xfrm>
              <a:off x="5749949" y="5383530"/>
              <a:ext cx="7377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Apr 25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D1B958E-0E64-AA5C-6687-74C950C1F06F}"/>
                </a:ext>
              </a:extLst>
            </p:cNvPr>
            <p:cNvSpPr txBox="1"/>
            <p:nvPr/>
          </p:nvSpPr>
          <p:spPr>
            <a:xfrm>
              <a:off x="7135837" y="5383530"/>
              <a:ext cx="7377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Apr 26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0F8CB6B-19A2-6D6A-E22B-14612B6580FA}"/>
                </a:ext>
              </a:extLst>
            </p:cNvPr>
            <p:cNvSpPr txBox="1"/>
            <p:nvPr/>
          </p:nvSpPr>
          <p:spPr>
            <a:xfrm>
              <a:off x="8521724" y="5383530"/>
              <a:ext cx="7377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Apr 27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945363F-5BB7-9B6D-8C4C-DD7A576F9B00}"/>
                </a:ext>
              </a:extLst>
            </p:cNvPr>
            <p:cNvSpPr txBox="1"/>
            <p:nvPr/>
          </p:nvSpPr>
          <p:spPr>
            <a:xfrm>
              <a:off x="9907612" y="5383530"/>
              <a:ext cx="7377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Apr 28</a:t>
              </a:r>
            </a:p>
          </p:txBody>
        </p:sp>
      </p:grpSp>
      <p:grpSp>
        <p:nvGrpSpPr>
          <p:cNvPr id="35" name="Graphic 2">
            <a:extLst>
              <a:ext uri="{FF2B5EF4-FFF2-40B4-BE49-F238E27FC236}">
                <a16:creationId xmlns:a16="http://schemas.microsoft.com/office/drawing/2014/main" id="{71B8438A-992F-20ED-1FB3-6262EFA663FF}"/>
              </a:ext>
            </a:extLst>
          </p:cNvPr>
          <p:cNvGrpSpPr/>
          <p:nvPr/>
        </p:nvGrpSpPr>
        <p:grpSpPr>
          <a:xfrm>
            <a:off x="1568549" y="1251108"/>
            <a:ext cx="393637" cy="4089594"/>
            <a:chOff x="1603717" y="1251108"/>
            <a:chExt cx="393637" cy="4089594"/>
          </a:xfrm>
          <a:solidFill>
            <a:srgbClr val="2A3F5F"/>
          </a:solidFill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E5E64EC-5F9C-1522-7313-53D1916D4390}"/>
                </a:ext>
              </a:extLst>
            </p:cNvPr>
            <p:cNvSpPr txBox="1"/>
            <p:nvPr/>
          </p:nvSpPr>
          <p:spPr>
            <a:xfrm>
              <a:off x="1603717" y="5002148"/>
              <a:ext cx="3914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−2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3AB2B8C-4A91-45E2-1192-2BED2A0AD0EE}"/>
                </a:ext>
              </a:extLst>
            </p:cNvPr>
            <p:cNvSpPr txBox="1"/>
            <p:nvPr/>
          </p:nvSpPr>
          <p:spPr>
            <a:xfrm>
              <a:off x="1708492" y="425195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2D41167-F702-5AED-1BC2-C2E3CA3027FF}"/>
                </a:ext>
              </a:extLst>
            </p:cNvPr>
            <p:cNvSpPr txBox="1"/>
            <p:nvPr/>
          </p:nvSpPr>
          <p:spPr>
            <a:xfrm>
              <a:off x="1708492" y="350177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A3F1AE3-E4C0-CB9C-2AC2-1E43C779C801}"/>
                </a:ext>
              </a:extLst>
            </p:cNvPr>
            <p:cNvSpPr txBox="1"/>
            <p:nvPr/>
          </p:nvSpPr>
          <p:spPr>
            <a:xfrm>
              <a:off x="1708492" y="275148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36EA3BF-E3B1-AECA-B926-3F4547225F4D}"/>
                </a:ext>
              </a:extLst>
            </p:cNvPr>
            <p:cNvSpPr txBox="1"/>
            <p:nvPr/>
          </p:nvSpPr>
          <p:spPr>
            <a:xfrm>
              <a:off x="1708492" y="200129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EFFEF0B-BD56-81BA-7FD3-840E1E3DEB12}"/>
                </a:ext>
              </a:extLst>
            </p:cNvPr>
            <p:cNvSpPr txBox="1"/>
            <p:nvPr/>
          </p:nvSpPr>
          <p:spPr>
            <a:xfrm>
              <a:off x="1708492" y="125110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8</a:t>
              </a:r>
            </a:p>
          </p:txBody>
        </p: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E022D957-F34A-301C-A615-0ED2D21D1A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38" t="10513" r="4614" b="17288"/>
          <a:stretch/>
        </p:blipFill>
        <p:spPr>
          <a:xfrm>
            <a:off x="1925484" y="1172370"/>
            <a:ext cx="8405640" cy="4126165"/>
          </a:xfrm>
          <a:custGeom>
            <a:avLst/>
            <a:gdLst>
              <a:gd name="connsiteX0" fmla="*/ 0 w 9525000"/>
              <a:gd name="connsiteY0" fmla="*/ 0 h 5715000"/>
              <a:gd name="connsiteX1" fmla="*/ 9525000 w 9525000"/>
              <a:gd name="connsiteY1" fmla="*/ 0 h 5715000"/>
              <a:gd name="connsiteX2" fmla="*/ 9525000 w 9525000"/>
              <a:gd name="connsiteY2" fmla="*/ 5715000 h 5715000"/>
              <a:gd name="connsiteX3" fmla="*/ 0 w 9525000"/>
              <a:gd name="connsiteY3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00" h="5715000">
                <a:moveTo>
                  <a:pt x="0" y="0"/>
                </a:moveTo>
                <a:lnTo>
                  <a:pt x="9525000" y="0"/>
                </a:lnTo>
                <a:lnTo>
                  <a:pt x="9525000" y="5715000"/>
                </a:lnTo>
                <a:lnTo>
                  <a:pt x="0" y="5715000"/>
                </a:lnTo>
                <a:close/>
              </a:path>
            </a:pathLst>
          </a:custGeom>
        </p:spPr>
      </p:pic>
      <p:sp>
        <p:nvSpPr>
          <p:cNvPr id="46" name="Freeform 45">
            <a:extLst>
              <a:ext uri="{FF2B5EF4-FFF2-40B4-BE49-F238E27FC236}">
                <a16:creationId xmlns:a16="http://schemas.microsoft.com/office/drawing/2014/main" id="{37858BEB-1558-C28D-AEB2-8B4CE17818D5}"/>
              </a:ext>
            </a:extLst>
          </p:cNvPr>
          <p:cNvSpPr/>
          <p:nvPr/>
        </p:nvSpPr>
        <p:spPr>
          <a:xfrm>
            <a:off x="7503502" y="1162845"/>
            <a:ext cx="45719" cy="4012182"/>
          </a:xfrm>
          <a:custGeom>
            <a:avLst/>
            <a:gdLst>
              <a:gd name="connsiteX0" fmla="*/ 0 w 9525"/>
              <a:gd name="connsiteY0" fmla="*/ 3751040 h 3751040"/>
              <a:gd name="connsiteX1" fmla="*/ 0 w 9525"/>
              <a:gd name="connsiteY1" fmla="*/ 0 h 3751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751040">
                <a:moveTo>
                  <a:pt x="0" y="3751040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0"/>
            </a:srgbClr>
          </a:solidFill>
          <a:ln w="38100" cap="flat">
            <a:solidFill>
              <a:srgbClr val="D62728">
                <a:alpha val="70000"/>
              </a:srgbClr>
            </a:solidFill>
            <a:prstDash val="dash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674CA0-2093-4CF3-ED7B-8A795C72C2DA}"/>
              </a:ext>
            </a:extLst>
          </p:cNvPr>
          <p:cNvSpPr txBox="1"/>
          <p:nvPr/>
        </p:nvSpPr>
        <p:spPr>
          <a:xfrm rot="16200000">
            <a:off x="-230780" y="3038445"/>
            <a:ext cx="32194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a typeface="Open Sans"/>
                <a:cs typeface="Open Sans"/>
                <a:sym typeface="Open Sans"/>
                <a:rtl val="0"/>
              </a:rPr>
              <a:t>Netload [kW] &amp; GHI [</a:t>
            </a:r>
            <a:r>
              <a:rPr lang="en-GB" sz="2000" dirty="0"/>
              <a:t>W/dm</a:t>
            </a:r>
            <a:r>
              <a:rPr lang="en-GB" sz="2000" baseline="30000" dirty="0"/>
              <a:t>2</a:t>
            </a:r>
            <a:r>
              <a:rPr lang="en-US" sz="2000" dirty="0">
                <a:ea typeface="Open Sans"/>
                <a:cs typeface="Open Sans"/>
                <a:sym typeface="Open Sans"/>
                <a:rtl val="0"/>
              </a:rPr>
              <a:t>]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129F7A5-A7E7-CDE6-361C-B98F61F58D6B}"/>
              </a:ext>
            </a:extLst>
          </p:cNvPr>
          <p:cNvSpPr/>
          <p:nvPr/>
        </p:nvSpPr>
        <p:spPr>
          <a:xfrm>
            <a:off x="7499325" y="1174807"/>
            <a:ext cx="2762251" cy="4012182"/>
          </a:xfrm>
          <a:prstGeom prst="rect">
            <a:avLst/>
          </a:prstGeom>
          <a:solidFill>
            <a:srgbClr val="FFC000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F6798B5B-F15C-5EBF-6E36-2898E6BC994E}"/>
              </a:ext>
            </a:extLst>
          </p:cNvPr>
          <p:cNvSpPr/>
          <p:nvPr/>
        </p:nvSpPr>
        <p:spPr>
          <a:xfrm>
            <a:off x="10265459" y="1158778"/>
            <a:ext cx="45719" cy="4016249"/>
          </a:xfrm>
          <a:custGeom>
            <a:avLst/>
            <a:gdLst>
              <a:gd name="connsiteX0" fmla="*/ 0 w 9525"/>
              <a:gd name="connsiteY0" fmla="*/ 3751040 h 3751040"/>
              <a:gd name="connsiteX1" fmla="*/ 0 w 9525"/>
              <a:gd name="connsiteY1" fmla="*/ 0 h 3751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751040">
                <a:moveTo>
                  <a:pt x="0" y="3751040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0"/>
            </a:srgbClr>
          </a:solidFill>
          <a:ln w="38100" cap="flat">
            <a:solidFill>
              <a:srgbClr val="D62728">
                <a:alpha val="70000"/>
              </a:srgbClr>
            </a:solidFill>
            <a:prstDash val="dash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8BA1D02-2FBF-9195-29EA-55150B2D7DE7}"/>
              </a:ext>
            </a:extLst>
          </p:cNvPr>
          <p:cNvSpPr txBox="1"/>
          <p:nvPr/>
        </p:nvSpPr>
        <p:spPr>
          <a:xfrm>
            <a:off x="7479583" y="800601"/>
            <a:ext cx="295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Prediction window (2 days)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FAFEA13-0B7C-AF60-FCCF-ADA6B9C5946C}"/>
              </a:ext>
            </a:extLst>
          </p:cNvPr>
          <p:cNvSpPr txBox="1"/>
          <p:nvPr/>
        </p:nvSpPr>
        <p:spPr>
          <a:xfrm>
            <a:off x="3312396" y="800514"/>
            <a:ext cx="295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Training window (31 days)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A7742D5-95DD-E2AE-8AD8-31842272A9D2}"/>
              </a:ext>
            </a:extLst>
          </p:cNvPr>
          <p:cNvSpPr txBox="1"/>
          <p:nvPr/>
        </p:nvSpPr>
        <p:spPr>
          <a:xfrm>
            <a:off x="4417966" y="1741624"/>
            <a:ext cx="120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Netload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47DC21A-8283-6E89-9015-80063E57387C}"/>
              </a:ext>
            </a:extLst>
          </p:cNvPr>
          <p:cNvSpPr txBox="1"/>
          <p:nvPr/>
        </p:nvSpPr>
        <p:spPr>
          <a:xfrm>
            <a:off x="5005792" y="2749224"/>
            <a:ext cx="120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GHI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3A224E3-BAB3-2F05-6092-AAB35D3ED8B5}"/>
              </a:ext>
            </a:extLst>
          </p:cNvPr>
          <p:cNvCxnSpPr>
            <a:cxnSpLocks/>
          </p:cNvCxnSpPr>
          <p:nvPr/>
        </p:nvCxnSpPr>
        <p:spPr>
          <a:xfrm>
            <a:off x="4804088" y="2078695"/>
            <a:ext cx="0" cy="152464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F45D4B5-F5D9-1242-864F-010F9F19793D}"/>
              </a:ext>
            </a:extLst>
          </p:cNvPr>
          <p:cNvCxnSpPr>
            <a:cxnSpLocks/>
          </p:cNvCxnSpPr>
          <p:nvPr/>
        </p:nvCxnSpPr>
        <p:spPr>
          <a:xfrm>
            <a:off x="5293016" y="3072840"/>
            <a:ext cx="0" cy="32219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5555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6ECAA7A4-9001-6E4C-B4F1-BDB3083F9F2C}"/>
              </a:ext>
            </a:extLst>
          </p:cNvPr>
          <p:cNvGrpSpPr/>
          <p:nvPr/>
        </p:nvGrpSpPr>
        <p:grpSpPr>
          <a:xfrm>
            <a:off x="2668157" y="1126331"/>
            <a:ext cx="6543675" cy="4381500"/>
            <a:chOff x="1571625" y="1047750"/>
            <a:chExt cx="6543675" cy="43815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D1D81905-F5F0-5F8F-2620-EA88BB8BF6AD}"/>
                </a:ext>
              </a:extLst>
            </p:cNvPr>
            <p:cNvGrpSpPr/>
            <p:nvPr/>
          </p:nvGrpSpPr>
          <p:grpSpPr>
            <a:xfrm>
              <a:off x="1738598" y="1047750"/>
              <a:ext cx="5608796" cy="4381500"/>
              <a:chOff x="1738598" y="1047750"/>
              <a:chExt cx="5608796" cy="43815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299B33F0-3692-5612-5DA0-B11F7F75CBEC}"/>
                  </a:ext>
                </a:extLst>
              </p:cNvPr>
              <p:cNvSpPr/>
              <p:nvPr/>
            </p:nvSpPr>
            <p:spPr>
              <a:xfrm>
                <a:off x="1738598" y="1047750"/>
                <a:ext cx="9525" cy="4381500"/>
              </a:xfrm>
              <a:custGeom>
                <a:avLst/>
                <a:gdLst>
                  <a:gd name="connsiteX0" fmla="*/ 93 w 9525"/>
                  <a:gd name="connsiteY0" fmla="*/ 0 h 4381500"/>
                  <a:gd name="connsiteX1" fmla="*/ 93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93" y="0"/>
                    </a:moveTo>
                    <a:lnTo>
                      <a:pt x="93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34E8FDBF-B89A-703D-A0A6-221C791B6BE2}"/>
                  </a:ext>
                </a:extLst>
              </p:cNvPr>
              <p:cNvSpPr/>
              <p:nvPr/>
            </p:nvSpPr>
            <p:spPr>
              <a:xfrm>
                <a:off x="2539841" y="1047750"/>
                <a:ext cx="9525" cy="4381500"/>
              </a:xfrm>
              <a:custGeom>
                <a:avLst/>
                <a:gdLst>
                  <a:gd name="connsiteX0" fmla="*/ 177 w 9525"/>
                  <a:gd name="connsiteY0" fmla="*/ 0 h 4381500"/>
                  <a:gd name="connsiteX1" fmla="*/ 177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177" y="0"/>
                    </a:moveTo>
                    <a:lnTo>
                      <a:pt x="177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B083EDE8-6257-A509-D8B6-2CC12A21235E}"/>
                  </a:ext>
                </a:extLst>
              </p:cNvPr>
              <p:cNvSpPr/>
              <p:nvPr/>
            </p:nvSpPr>
            <p:spPr>
              <a:xfrm>
                <a:off x="3341084" y="1047750"/>
                <a:ext cx="9525" cy="4381500"/>
              </a:xfrm>
              <a:custGeom>
                <a:avLst/>
                <a:gdLst>
                  <a:gd name="connsiteX0" fmla="*/ 261 w 9525"/>
                  <a:gd name="connsiteY0" fmla="*/ 0 h 4381500"/>
                  <a:gd name="connsiteX1" fmla="*/ 261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261" y="0"/>
                    </a:moveTo>
                    <a:lnTo>
                      <a:pt x="261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F68EB904-8885-E6C2-A126-A730401DA5B9}"/>
                  </a:ext>
                </a:extLst>
              </p:cNvPr>
              <p:cNvSpPr/>
              <p:nvPr/>
            </p:nvSpPr>
            <p:spPr>
              <a:xfrm>
                <a:off x="4142327" y="1047750"/>
                <a:ext cx="9525" cy="4381500"/>
              </a:xfrm>
              <a:custGeom>
                <a:avLst/>
                <a:gdLst>
                  <a:gd name="connsiteX0" fmla="*/ 345 w 9525"/>
                  <a:gd name="connsiteY0" fmla="*/ 0 h 4381500"/>
                  <a:gd name="connsiteX1" fmla="*/ 345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345" y="0"/>
                    </a:moveTo>
                    <a:lnTo>
                      <a:pt x="345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B2226904-2329-50D7-6254-9EBA2468EFA3}"/>
                  </a:ext>
                </a:extLst>
              </p:cNvPr>
              <p:cNvSpPr/>
              <p:nvPr/>
            </p:nvSpPr>
            <p:spPr>
              <a:xfrm>
                <a:off x="4943665" y="1047750"/>
                <a:ext cx="9525" cy="4381500"/>
              </a:xfrm>
              <a:custGeom>
                <a:avLst/>
                <a:gdLst>
                  <a:gd name="connsiteX0" fmla="*/ 429 w 9525"/>
                  <a:gd name="connsiteY0" fmla="*/ 0 h 4381500"/>
                  <a:gd name="connsiteX1" fmla="*/ 429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429" y="0"/>
                    </a:moveTo>
                    <a:lnTo>
                      <a:pt x="429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63CF5402-D7E9-A32A-21A9-B1B0C97EC7EB}"/>
                  </a:ext>
                </a:extLst>
              </p:cNvPr>
              <p:cNvSpPr/>
              <p:nvPr/>
            </p:nvSpPr>
            <p:spPr>
              <a:xfrm>
                <a:off x="5744908" y="1047750"/>
                <a:ext cx="9525" cy="4381500"/>
              </a:xfrm>
              <a:custGeom>
                <a:avLst/>
                <a:gdLst>
                  <a:gd name="connsiteX0" fmla="*/ 513 w 9525"/>
                  <a:gd name="connsiteY0" fmla="*/ 0 h 4381500"/>
                  <a:gd name="connsiteX1" fmla="*/ 513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513" y="0"/>
                    </a:moveTo>
                    <a:lnTo>
                      <a:pt x="513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6EF39B68-B806-7850-F1AE-F37A8DA3E8BA}"/>
                  </a:ext>
                </a:extLst>
              </p:cNvPr>
              <p:cNvSpPr/>
              <p:nvPr/>
            </p:nvSpPr>
            <p:spPr>
              <a:xfrm>
                <a:off x="6546151" y="1047750"/>
                <a:ext cx="9525" cy="4381500"/>
              </a:xfrm>
              <a:custGeom>
                <a:avLst/>
                <a:gdLst>
                  <a:gd name="connsiteX0" fmla="*/ 597 w 9525"/>
                  <a:gd name="connsiteY0" fmla="*/ 0 h 4381500"/>
                  <a:gd name="connsiteX1" fmla="*/ 597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597" y="0"/>
                    </a:moveTo>
                    <a:lnTo>
                      <a:pt x="597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BCBE0FCC-F348-5FFA-ECF7-F125E7CE00D3}"/>
                  </a:ext>
                </a:extLst>
              </p:cNvPr>
              <p:cNvSpPr/>
              <p:nvPr/>
            </p:nvSpPr>
            <p:spPr>
              <a:xfrm>
                <a:off x="7347394" y="1047750"/>
                <a:ext cx="9525" cy="4381500"/>
              </a:xfrm>
              <a:custGeom>
                <a:avLst/>
                <a:gdLst>
                  <a:gd name="connsiteX0" fmla="*/ 681 w 9525"/>
                  <a:gd name="connsiteY0" fmla="*/ 0 h 4381500"/>
                  <a:gd name="connsiteX1" fmla="*/ 681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681" y="0"/>
                    </a:moveTo>
                    <a:lnTo>
                      <a:pt x="681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" name="Graphic 2">
              <a:extLst>
                <a:ext uri="{FF2B5EF4-FFF2-40B4-BE49-F238E27FC236}">
                  <a16:creationId xmlns:a16="http://schemas.microsoft.com/office/drawing/2014/main" id="{913FF06A-7C4A-74BE-E9C8-F3479B03C7C2}"/>
                </a:ext>
              </a:extLst>
            </p:cNvPr>
            <p:cNvGrpSpPr/>
            <p:nvPr/>
          </p:nvGrpSpPr>
          <p:grpSpPr>
            <a:xfrm>
              <a:off x="1571625" y="1092898"/>
              <a:ext cx="6543675" cy="3886580"/>
              <a:chOff x="1571625" y="1092898"/>
              <a:chExt cx="6543675" cy="3886580"/>
            </a:xfrm>
            <a:solidFill>
              <a:srgbClr val="000000"/>
            </a:solidFill>
          </p:grpSpPr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F8557634-EFFD-93CE-4F5F-600712602B1D}"/>
                  </a:ext>
                </a:extLst>
              </p:cNvPr>
              <p:cNvSpPr/>
              <p:nvPr/>
            </p:nvSpPr>
            <p:spPr>
              <a:xfrm>
                <a:off x="1571625" y="4979479"/>
                <a:ext cx="6543675" cy="9525"/>
              </a:xfrm>
              <a:custGeom>
                <a:avLst/>
                <a:gdLst>
                  <a:gd name="connsiteX0" fmla="*/ 0 w 6543675"/>
                  <a:gd name="connsiteY0" fmla="*/ 463 h 9525"/>
                  <a:gd name="connsiteX1" fmla="*/ 6543675 w 6543675"/>
                  <a:gd name="connsiteY1" fmla="*/ 46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43675" h="9525">
                    <a:moveTo>
                      <a:pt x="0" y="463"/>
                    </a:moveTo>
                    <a:lnTo>
                      <a:pt x="6543675" y="46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E0670DD6-820C-2076-D4FF-01EB3A9C8172}"/>
                  </a:ext>
                </a:extLst>
              </p:cNvPr>
              <p:cNvSpPr/>
              <p:nvPr/>
            </p:nvSpPr>
            <p:spPr>
              <a:xfrm>
                <a:off x="1571625" y="3683889"/>
                <a:ext cx="6543675" cy="9525"/>
              </a:xfrm>
              <a:custGeom>
                <a:avLst/>
                <a:gdLst>
                  <a:gd name="connsiteX0" fmla="*/ 0 w 6543675"/>
                  <a:gd name="connsiteY0" fmla="*/ 327 h 9525"/>
                  <a:gd name="connsiteX1" fmla="*/ 6543675 w 6543675"/>
                  <a:gd name="connsiteY1" fmla="*/ 32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43675" h="9525">
                    <a:moveTo>
                      <a:pt x="0" y="327"/>
                    </a:moveTo>
                    <a:lnTo>
                      <a:pt x="6543675" y="32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8390F190-3848-4FE2-CE6A-3D13CCC7CC26}"/>
                  </a:ext>
                </a:extLst>
              </p:cNvPr>
              <p:cNvSpPr/>
              <p:nvPr/>
            </p:nvSpPr>
            <p:spPr>
              <a:xfrm>
                <a:off x="1571625" y="3036189"/>
                <a:ext cx="6543675" cy="9525"/>
              </a:xfrm>
              <a:custGeom>
                <a:avLst/>
                <a:gdLst>
                  <a:gd name="connsiteX0" fmla="*/ 0 w 6543675"/>
                  <a:gd name="connsiteY0" fmla="*/ 259 h 9525"/>
                  <a:gd name="connsiteX1" fmla="*/ 6543675 w 6543675"/>
                  <a:gd name="connsiteY1" fmla="*/ 25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43675" h="9525">
                    <a:moveTo>
                      <a:pt x="0" y="259"/>
                    </a:moveTo>
                    <a:lnTo>
                      <a:pt x="6543675" y="25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3E4A2A59-E361-FFB9-CC65-139DC60E0F53}"/>
                  </a:ext>
                </a:extLst>
              </p:cNvPr>
              <p:cNvSpPr/>
              <p:nvPr/>
            </p:nvSpPr>
            <p:spPr>
              <a:xfrm>
                <a:off x="1571625" y="2388393"/>
                <a:ext cx="6543675" cy="9525"/>
              </a:xfrm>
              <a:custGeom>
                <a:avLst/>
                <a:gdLst>
                  <a:gd name="connsiteX0" fmla="*/ 0 w 6543675"/>
                  <a:gd name="connsiteY0" fmla="*/ 191 h 9525"/>
                  <a:gd name="connsiteX1" fmla="*/ 6543675 w 6543675"/>
                  <a:gd name="connsiteY1" fmla="*/ 19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43675" h="9525">
                    <a:moveTo>
                      <a:pt x="0" y="191"/>
                    </a:moveTo>
                    <a:lnTo>
                      <a:pt x="6543675" y="19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DB444415-2328-D57A-0244-C04A6CDB2A1D}"/>
                  </a:ext>
                </a:extLst>
              </p:cNvPr>
              <p:cNvSpPr/>
              <p:nvPr/>
            </p:nvSpPr>
            <p:spPr>
              <a:xfrm>
                <a:off x="1571625" y="1740598"/>
                <a:ext cx="6543675" cy="9525"/>
              </a:xfrm>
              <a:custGeom>
                <a:avLst/>
                <a:gdLst>
                  <a:gd name="connsiteX0" fmla="*/ 0 w 6543675"/>
                  <a:gd name="connsiteY0" fmla="*/ 123 h 9525"/>
                  <a:gd name="connsiteX1" fmla="*/ 6543675 w 6543675"/>
                  <a:gd name="connsiteY1" fmla="*/ 12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43675" h="9525">
                    <a:moveTo>
                      <a:pt x="0" y="123"/>
                    </a:moveTo>
                    <a:lnTo>
                      <a:pt x="6543675" y="12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2622D8EC-B93D-5DA9-A3D5-564D978FDFB8}"/>
                  </a:ext>
                </a:extLst>
              </p:cNvPr>
              <p:cNvSpPr/>
              <p:nvPr/>
            </p:nvSpPr>
            <p:spPr>
              <a:xfrm>
                <a:off x="1571625" y="1092898"/>
                <a:ext cx="6543675" cy="9525"/>
              </a:xfrm>
              <a:custGeom>
                <a:avLst/>
                <a:gdLst>
                  <a:gd name="connsiteX0" fmla="*/ 0 w 6543675"/>
                  <a:gd name="connsiteY0" fmla="*/ 55 h 9525"/>
                  <a:gd name="connsiteX1" fmla="*/ 6543675 w 6543675"/>
                  <a:gd name="connsiteY1" fmla="*/ 5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43675" h="9525">
                    <a:moveTo>
                      <a:pt x="0" y="55"/>
                    </a:moveTo>
                    <a:lnTo>
                      <a:pt x="6543675" y="5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4" name="Freeform 23">
            <a:extLst>
              <a:ext uri="{FF2B5EF4-FFF2-40B4-BE49-F238E27FC236}">
                <a16:creationId xmlns:a16="http://schemas.microsoft.com/office/drawing/2014/main" id="{658322F3-FD82-120E-FA12-A0CBCC41D6CE}"/>
              </a:ext>
            </a:extLst>
          </p:cNvPr>
          <p:cNvSpPr/>
          <p:nvPr/>
        </p:nvSpPr>
        <p:spPr>
          <a:xfrm>
            <a:off x="2668157" y="4410265"/>
            <a:ext cx="6543675" cy="9525"/>
          </a:xfrm>
          <a:custGeom>
            <a:avLst/>
            <a:gdLst>
              <a:gd name="connsiteX0" fmla="*/ 0 w 6543675"/>
              <a:gd name="connsiteY0" fmla="*/ 395 h 9525"/>
              <a:gd name="connsiteX1" fmla="*/ 6543675 w 6543675"/>
              <a:gd name="connsiteY1" fmla="*/ 39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43675" h="9525">
                <a:moveTo>
                  <a:pt x="0" y="395"/>
                </a:moveTo>
                <a:lnTo>
                  <a:pt x="6543675" y="395"/>
                </a:lnTo>
              </a:path>
            </a:pathLst>
          </a:custGeom>
          <a:solidFill>
            <a:srgbClr val="000000"/>
          </a:solidFill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BEC48759-369F-227D-1B95-06B684828D18}"/>
              </a:ext>
            </a:extLst>
          </p:cNvPr>
          <p:cNvSpPr/>
          <p:nvPr/>
        </p:nvSpPr>
        <p:spPr>
          <a:xfrm>
            <a:off x="1953782" y="65008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41264578-C339-4315-4F2A-F067F5E60AA1}"/>
              </a:ext>
            </a:extLst>
          </p:cNvPr>
          <p:cNvSpPr/>
          <p:nvPr/>
        </p:nvSpPr>
        <p:spPr>
          <a:xfrm>
            <a:off x="1953782" y="65008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7" name="Graphic 2">
            <a:extLst>
              <a:ext uri="{FF2B5EF4-FFF2-40B4-BE49-F238E27FC236}">
                <a16:creationId xmlns:a16="http://schemas.microsoft.com/office/drawing/2014/main" id="{E11C5E8B-88E5-8963-57B4-81D94985E3F5}"/>
              </a:ext>
            </a:extLst>
          </p:cNvPr>
          <p:cNvGrpSpPr/>
          <p:nvPr/>
        </p:nvGrpSpPr>
        <p:grpSpPr>
          <a:xfrm>
            <a:off x="2668157" y="1345406"/>
            <a:ext cx="6543675" cy="3943350"/>
            <a:chOff x="1571625" y="1266825"/>
            <a:chExt cx="6543675" cy="3943350"/>
          </a:xfrm>
          <a:noFill/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61E68B5C-C5D6-A501-4631-632059C97782}"/>
                </a:ext>
              </a:extLst>
            </p:cNvPr>
            <p:cNvSpPr/>
            <p:nvPr/>
          </p:nvSpPr>
          <p:spPr>
            <a:xfrm>
              <a:off x="1571625" y="1266825"/>
              <a:ext cx="6543675" cy="3943350"/>
            </a:xfrm>
            <a:custGeom>
              <a:avLst/>
              <a:gdLst>
                <a:gd name="connsiteX0" fmla="*/ 75 w 6543675"/>
                <a:gd name="connsiteY0" fmla="*/ 2206612 h 3943350"/>
                <a:gd name="connsiteX1" fmla="*/ 33508 w 6543675"/>
                <a:gd name="connsiteY1" fmla="*/ 1734838 h 3943350"/>
                <a:gd name="connsiteX2" fmla="*/ 66845 w 6543675"/>
                <a:gd name="connsiteY2" fmla="*/ 2562466 h 3943350"/>
                <a:gd name="connsiteX3" fmla="*/ 100278 w 6543675"/>
                <a:gd name="connsiteY3" fmla="*/ 2566371 h 3943350"/>
                <a:gd name="connsiteX4" fmla="*/ 133616 w 6543675"/>
                <a:gd name="connsiteY4" fmla="*/ 2384158 h 3943350"/>
                <a:gd name="connsiteX5" fmla="*/ 167048 w 6543675"/>
                <a:gd name="connsiteY5" fmla="*/ 2291574 h 3943350"/>
                <a:gd name="connsiteX6" fmla="*/ 200386 w 6543675"/>
                <a:gd name="connsiteY6" fmla="*/ 2499696 h 3943350"/>
                <a:gd name="connsiteX7" fmla="*/ 233819 w 6543675"/>
                <a:gd name="connsiteY7" fmla="*/ 2518365 h 3943350"/>
                <a:gd name="connsiteX8" fmla="*/ 267156 w 6543675"/>
                <a:gd name="connsiteY8" fmla="*/ 2519413 h 3943350"/>
                <a:gd name="connsiteX9" fmla="*/ 300589 w 6543675"/>
                <a:gd name="connsiteY9" fmla="*/ 2239759 h 3943350"/>
                <a:gd name="connsiteX10" fmla="*/ 333926 w 6543675"/>
                <a:gd name="connsiteY10" fmla="*/ 2302624 h 3943350"/>
                <a:gd name="connsiteX11" fmla="*/ 367359 w 6543675"/>
                <a:gd name="connsiteY11" fmla="*/ 2404065 h 3943350"/>
                <a:gd name="connsiteX12" fmla="*/ 400697 w 6543675"/>
                <a:gd name="connsiteY12" fmla="*/ 2401970 h 3943350"/>
                <a:gd name="connsiteX13" fmla="*/ 434129 w 6543675"/>
                <a:gd name="connsiteY13" fmla="*/ 2417495 h 3943350"/>
                <a:gd name="connsiteX14" fmla="*/ 467467 w 6543675"/>
                <a:gd name="connsiteY14" fmla="*/ 2347677 h 3943350"/>
                <a:gd name="connsiteX15" fmla="*/ 500900 w 6543675"/>
                <a:gd name="connsiteY15" fmla="*/ 1914861 h 3943350"/>
                <a:gd name="connsiteX16" fmla="*/ 534237 w 6543675"/>
                <a:gd name="connsiteY16" fmla="*/ 2308339 h 3943350"/>
                <a:gd name="connsiteX17" fmla="*/ 567670 w 6543675"/>
                <a:gd name="connsiteY17" fmla="*/ 2343962 h 3943350"/>
                <a:gd name="connsiteX18" fmla="*/ 601007 w 6543675"/>
                <a:gd name="connsiteY18" fmla="*/ 2327674 h 3943350"/>
                <a:gd name="connsiteX19" fmla="*/ 634440 w 6543675"/>
                <a:gd name="connsiteY19" fmla="*/ 2316149 h 3943350"/>
                <a:gd name="connsiteX20" fmla="*/ 667778 w 6543675"/>
                <a:gd name="connsiteY20" fmla="*/ 2271858 h 3943350"/>
                <a:gd name="connsiteX21" fmla="*/ 701210 w 6543675"/>
                <a:gd name="connsiteY21" fmla="*/ 2002396 h 3943350"/>
                <a:gd name="connsiteX22" fmla="*/ 734548 w 6543675"/>
                <a:gd name="connsiteY22" fmla="*/ 2054402 h 3943350"/>
                <a:gd name="connsiteX23" fmla="*/ 767981 w 6543675"/>
                <a:gd name="connsiteY23" fmla="*/ 2272239 h 3943350"/>
                <a:gd name="connsiteX24" fmla="*/ 801318 w 6543675"/>
                <a:gd name="connsiteY24" fmla="*/ 2247664 h 3943350"/>
                <a:gd name="connsiteX25" fmla="*/ 834751 w 6543675"/>
                <a:gd name="connsiteY25" fmla="*/ 2209374 h 3943350"/>
                <a:gd name="connsiteX26" fmla="*/ 868088 w 6543675"/>
                <a:gd name="connsiteY26" fmla="*/ 2226424 h 3943350"/>
                <a:gd name="connsiteX27" fmla="*/ 901521 w 6543675"/>
                <a:gd name="connsiteY27" fmla="*/ 2283764 h 3943350"/>
                <a:gd name="connsiteX28" fmla="*/ 934859 w 6543675"/>
                <a:gd name="connsiteY28" fmla="*/ 2286050 h 3943350"/>
                <a:gd name="connsiteX29" fmla="*/ 968291 w 6543675"/>
                <a:gd name="connsiteY29" fmla="*/ 1867141 h 3943350"/>
                <a:gd name="connsiteX30" fmla="*/ 1001629 w 6543675"/>
                <a:gd name="connsiteY30" fmla="*/ 2293099 h 3943350"/>
                <a:gd name="connsiteX31" fmla="*/ 1035062 w 6543675"/>
                <a:gd name="connsiteY31" fmla="*/ 2375395 h 3943350"/>
                <a:gd name="connsiteX32" fmla="*/ 1068399 w 6543675"/>
                <a:gd name="connsiteY32" fmla="*/ 2555703 h 3943350"/>
                <a:gd name="connsiteX33" fmla="*/ 1101832 w 6543675"/>
                <a:gd name="connsiteY33" fmla="*/ 2572657 h 3943350"/>
                <a:gd name="connsiteX34" fmla="*/ 1135169 w 6543675"/>
                <a:gd name="connsiteY34" fmla="*/ 2619806 h 3943350"/>
                <a:gd name="connsiteX35" fmla="*/ 1168602 w 6543675"/>
                <a:gd name="connsiteY35" fmla="*/ 2896126 h 3943350"/>
                <a:gd name="connsiteX36" fmla="*/ 1201940 w 6543675"/>
                <a:gd name="connsiteY36" fmla="*/ 3061671 h 3943350"/>
                <a:gd name="connsiteX37" fmla="*/ 1235372 w 6543675"/>
                <a:gd name="connsiteY37" fmla="*/ 2725820 h 3943350"/>
                <a:gd name="connsiteX38" fmla="*/ 1268710 w 6543675"/>
                <a:gd name="connsiteY38" fmla="*/ 2609900 h 3943350"/>
                <a:gd name="connsiteX39" fmla="*/ 1302143 w 6543675"/>
                <a:gd name="connsiteY39" fmla="*/ 2907175 h 3943350"/>
                <a:gd name="connsiteX40" fmla="*/ 1335480 w 6543675"/>
                <a:gd name="connsiteY40" fmla="*/ 3048336 h 3943350"/>
                <a:gd name="connsiteX41" fmla="*/ 1368913 w 6543675"/>
                <a:gd name="connsiteY41" fmla="*/ 3173590 h 3943350"/>
                <a:gd name="connsiteX42" fmla="*/ 1402250 w 6543675"/>
                <a:gd name="connsiteY42" fmla="*/ 3631456 h 3943350"/>
                <a:gd name="connsiteX43" fmla="*/ 1435683 w 6543675"/>
                <a:gd name="connsiteY43" fmla="*/ 3637362 h 3943350"/>
                <a:gd name="connsiteX44" fmla="*/ 1469021 w 6543675"/>
                <a:gd name="connsiteY44" fmla="*/ 3547351 h 3943350"/>
                <a:gd name="connsiteX45" fmla="*/ 1502453 w 6543675"/>
                <a:gd name="connsiteY45" fmla="*/ 3115868 h 3943350"/>
                <a:gd name="connsiteX46" fmla="*/ 1535791 w 6543675"/>
                <a:gd name="connsiteY46" fmla="*/ 3142824 h 3943350"/>
                <a:gd name="connsiteX47" fmla="*/ 1569224 w 6543675"/>
                <a:gd name="connsiteY47" fmla="*/ 2830118 h 3943350"/>
                <a:gd name="connsiteX48" fmla="*/ 1602561 w 6543675"/>
                <a:gd name="connsiteY48" fmla="*/ 3021952 h 3943350"/>
                <a:gd name="connsiteX49" fmla="*/ 1635994 w 6543675"/>
                <a:gd name="connsiteY49" fmla="*/ 2895650 h 3943350"/>
                <a:gd name="connsiteX50" fmla="*/ 1669427 w 6543675"/>
                <a:gd name="connsiteY50" fmla="*/ 3484866 h 3943350"/>
                <a:gd name="connsiteX51" fmla="*/ 1702764 w 6543675"/>
                <a:gd name="connsiteY51" fmla="*/ 3133013 h 3943350"/>
                <a:gd name="connsiteX52" fmla="*/ 1736197 w 6543675"/>
                <a:gd name="connsiteY52" fmla="*/ 3723087 h 3943350"/>
                <a:gd name="connsiteX53" fmla="*/ 1769534 w 6543675"/>
                <a:gd name="connsiteY53" fmla="*/ 3375996 h 3943350"/>
                <a:gd name="connsiteX54" fmla="*/ 1802967 w 6543675"/>
                <a:gd name="connsiteY54" fmla="*/ 3217786 h 3943350"/>
                <a:gd name="connsiteX55" fmla="*/ 1836305 w 6543675"/>
                <a:gd name="connsiteY55" fmla="*/ 3581926 h 3943350"/>
                <a:gd name="connsiteX56" fmla="*/ 1869737 w 6543675"/>
                <a:gd name="connsiteY56" fmla="*/ 3541350 h 3943350"/>
                <a:gd name="connsiteX57" fmla="*/ 1903075 w 6543675"/>
                <a:gd name="connsiteY57" fmla="*/ 3356660 h 3943350"/>
                <a:gd name="connsiteX58" fmla="*/ 1936508 w 6543675"/>
                <a:gd name="connsiteY58" fmla="*/ 3096151 h 3943350"/>
                <a:gd name="connsiteX59" fmla="*/ 1969845 w 6543675"/>
                <a:gd name="connsiteY59" fmla="*/ 3450100 h 3943350"/>
                <a:gd name="connsiteX60" fmla="*/ 2003278 w 6543675"/>
                <a:gd name="connsiteY60" fmla="*/ 3244932 h 3943350"/>
                <a:gd name="connsiteX61" fmla="*/ 2036615 w 6543675"/>
                <a:gd name="connsiteY61" fmla="*/ 3678320 h 3943350"/>
                <a:gd name="connsiteX62" fmla="*/ 2070048 w 6543675"/>
                <a:gd name="connsiteY62" fmla="*/ 3244265 h 3943350"/>
                <a:gd name="connsiteX63" fmla="*/ 2103386 w 6543675"/>
                <a:gd name="connsiteY63" fmla="*/ 3075578 h 3943350"/>
                <a:gd name="connsiteX64" fmla="*/ 2136818 w 6543675"/>
                <a:gd name="connsiteY64" fmla="*/ 3281508 h 3943350"/>
                <a:gd name="connsiteX65" fmla="*/ 2170156 w 6543675"/>
                <a:gd name="connsiteY65" fmla="*/ 3052717 h 3943350"/>
                <a:gd name="connsiteX66" fmla="*/ 2203589 w 6543675"/>
                <a:gd name="connsiteY66" fmla="*/ 3645649 h 3943350"/>
                <a:gd name="connsiteX67" fmla="*/ 2236926 w 6543675"/>
                <a:gd name="connsiteY67" fmla="*/ 3749471 h 3943350"/>
                <a:gd name="connsiteX68" fmla="*/ 2270359 w 6543675"/>
                <a:gd name="connsiteY68" fmla="*/ 3599548 h 3943350"/>
                <a:gd name="connsiteX69" fmla="*/ 2303696 w 6543675"/>
                <a:gd name="connsiteY69" fmla="*/ 3135585 h 3943350"/>
                <a:gd name="connsiteX70" fmla="*/ 2337129 w 6543675"/>
                <a:gd name="connsiteY70" fmla="*/ 2793542 h 3943350"/>
                <a:gd name="connsiteX71" fmla="*/ 2403899 w 6543675"/>
                <a:gd name="connsiteY71" fmla="*/ 3212071 h 3943350"/>
                <a:gd name="connsiteX72" fmla="*/ 2437237 w 6543675"/>
                <a:gd name="connsiteY72" fmla="*/ 3058909 h 3943350"/>
                <a:gd name="connsiteX73" fmla="*/ 2470670 w 6543675"/>
                <a:gd name="connsiteY73" fmla="*/ 2869171 h 3943350"/>
                <a:gd name="connsiteX74" fmla="*/ 2504007 w 6543675"/>
                <a:gd name="connsiteY74" fmla="*/ 2761538 h 3943350"/>
                <a:gd name="connsiteX75" fmla="*/ 2537440 w 6543675"/>
                <a:gd name="connsiteY75" fmla="*/ 2757728 h 3943350"/>
                <a:gd name="connsiteX76" fmla="*/ 2570778 w 6543675"/>
                <a:gd name="connsiteY76" fmla="*/ 2727439 h 3943350"/>
                <a:gd name="connsiteX77" fmla="*/ 2604210 w 6543675"/>
                <a:gd name="connsiteY77" fmla="*/ 2599708 h 3943350"/>
                <a:gd name="connsiteX78" fmla="*/ 2637548 w 6543675"/>
                <a:gd name="connsiteY78" fmla="*/ 2005348 h 3943350"/>
                <a:gd name="connsiteX79" fmla="*/ 2670980 w 6543675"/>
                <a:gd name="connsiteY79" fmla="*/ 2582945 h 3943350"/>
                <a:gd name="connsiteX80" fmla="*/ 2704318 w 6543675"/>
                <a:gd name="connsiteY80" fmla="*/ 2560561 h 3943350"/>
                <a:gd name="connsiteX81" fmla="*/ 2737751 w 6543675"/>
                <a:gd name="connsiteY81" fmla="*/ 2529604 h 3943350"/>
                <a:gd name="connsiteX82" fmla="*/ 2771088 w 6543675"/>
                <a:gd name="connsiteY82" fmla="*/ 2559799 h 3943350"/>
                <a:gd name="connsiteX83" fmla="*/ 2837858 w 6543675"/>
                <a:gd name="connsiteY83" fmla="*/ 2579325 h 3943350"/>
                <a:gd name="connsiteX84" fmla="*/ 2871291 w 6543675"/>
                <a:gd name="connsiteY84" fmla="*/ 2571800 h 3943350"/>
                <a:gd name="connsiteX85" fmla="*/ 2904629 w 6543675"/>
                <a:gd name="connsiteY85" fmla="*/ 2544273 h 3943350"/>
                <a:gd name="connsiteX86" fmla="*/ 2938061 w 6543675"/>
                <a:gd name="connsiteY86" fmla="*/ 1977535 h 3943350"/>
                <a:gd name="connsiteX87" fmla="*/ 2971399 w 6543675"/>
                <a:gd name="connsiteY87" fmla="*/ 2495029 h 3943350"/>
                <a:gd name="connsiteX88" fmla="*/ 3004832 w 6543675"/>
                <a:gd name="connsiteY88" fmla="*/ 2550655 h 3943350"/>
                <a:gd name="connsiteX89" fmla="*/ 3038169 w 6543675"/>
                <a:gd name="connsiteY89" fmla="*/ 2094693 h 3943350"/>
                <a:gd name="connsiteX90" fmla="*/ 3071602 w 6543675"/>
                <a:gd name="connsiteY90" fmla="*/ 2028875 h 3943350"/>
                <a:gd name="connsiteX91" fmla="*/ 3104939 w 6543675"/>
                <a:gd name="connsiteY91" fmla="*/ 2482837 h 3943350"/>
                <a:gd name="connsiteX92" fmla="*/ 3138372 w 6543675"/>
                <a:gd name="connsiteY92" fmla="*/ 2489885 h 3943350"/>
                <a:gd name="connsiteX93" fmla="*/ 3171710 w 6543675"/>
                <a:gd name="connsiteY93" fmla="*/ 2467978 h 3943350"/>
                <a:gd name="connsiteX94" fmla="*/ 3205142 w 6543675"/>
                <a:gd name="connsiteY94" fmla="*/ 2171179 h 3943350"/>
                <a:gd name="connsiteX95" fmla="*/ 3238480 w 6543675"/>
                <a:gd name="connsiteY95" fmla="*/ 2100217 h 3943350"/>
                <a:gd name="connsiteX96" fmla="*/ 3271913 w 6543675"/>
                <a:gd name="connsiteY96" fmla="*/ 2419400 h 3943350"/>
                <a:gd name="connsiteX97" fmla="*/ 3305345 w 6543675"/>
                <a:gd name="connsiteY97" fmla="*/ 2380348 h 3943350"/>
                <a:gd name="connsiteX98" fmla="*/ 3338683 w 6543675"/>
                <a:gd name="connsiteY98" fmla="*/ 1995157 h 3943350"/>
                <a:gd name="connsiteX99" fmla="*/ 3372116 w 6543675"/>
                <a:gd name="connsiteY99" fmla="*/ 2115172 h 3943350"/>
                <a:gd name="connsiteX100" fmla="*/ 3405453 w 6543675"/>
                <a:gd name="connsiteY100" fmla="*/ 2313196 h 3943350"/>
                <a:gd name="connsiteX101" fmla="*/ 3438886 w 6543675"/>
                <a:gd name="connsiteY101" fmla="*/ 2313387 h 3943350"/>
                <a:gd name="connsiteX102" fmla="*/ 3472223 w 6543675"/>
                <a:gd name="connsiteY102" fmla="*/ 2259761 h 3943350"/>
                <a:gd name="connsiteX103" fmla="*/ 3505656 w 6543675"/>
                <a:gd name="connsiteY103" fmla="*/ 2209660 h 3943350"/>
                <a:gd name="connsiteX104" fmla="*/ 3538994 w 6543675"/>
                <a:gd name="connsiteY104" fmla="*/ 1992013 h 3943350"/>
                <a:gd name="connsiteX105" fmla="*/ 3572426 w 6543675"/>
                <a:gd name="connsiteY105" fmla="*/ 1845424 h 3943350"/>
                <a:gd name="connsiteX106" fmla="*/ 3605764 w 6543675"/>
                <a:gd name="connsiteY106" fmla="*/ 2219185 h 3943350"/>
                <a:gd name="connsiteX107" fmla="*/ 3639197 w 6543675"/>
                <a:gd name="connsiteY107" fmla="*/ 2206421 h 3943350"/>
                <a:gd name="connsiteX108" fmla="*/ 3672534 w 6543675"/>
                <a:gd name="connsiteY108" fmla="*/ 2149747 h 3943350"/>
                <a:gd name="connsiteX109" fmla="*/ 3739304 w 6543675"/>
                <a:gd name="connsiteY109" fmla="*/ 2200611 h 3943350"/>
                <a:gd name="connsiteX110" fmla="*/ 3772737 w 6543675"/>
                <a:gd name="connsiteY110" fmla="*/ 2005348 h 3943350"/>
                <a:gd name="connsiteX111" fmla="*/ 3806074 w 6543675"/>
                <a:gd name="connsiteY111" fmla="*/ 1889239 h 3943350"/>
                <a:gd name="connsiteX112" fmla="*/ 3839507 w 6543675"/>
                <a:gd name="connsiteY112" fmla="*/ 2192038 h 3943350"/>
                <a:gd name="connsiteX113" fmla="*/ 3872845 w 6543675"/>
                <a:gd name="connsiteY113" fmla="*/ 2269000 h 3943350"/>
                <a:gd name="connsiteX114" fmla="*/ 3906278 w 6543675"/>
                <a:gd name="connsiteY114" fmla="*/ 2247664 h 3943350"/>
                <a:gd name="connsiteX115" fmla="*/ 3939615 w 6543675"/>
                <a:gd name="connsiteY115" fmla="*/ 2243759 h 3943350"/>
                <a:gd name="connsiteX116" fmla="*/ 3973048 w 6543675"/>
                <a:gd name="connsiteY116" fmla="*/ 2198611 h 3943350"/>
                <a:gd name="connsiteX117" fmla="*/ 4006385 w 6543675"/>
                <a:gd name="connsiteY117" fmla="*/ 2202421 h 3943350"/>
                <a:gd name="connsiteX118" fmla="*/ 4039818 w 6543675"/>
                <a:gd name="connsiteY118" fmla="*/ 1766080 h 3943350"/>
                <a:gd name="connsiteX119" fmla="*/ 4073156 w 6543675"/>
                <a:gd name="connsiteY119" fmla="*/ 2221090 h 3943350"/>
                <a:gd name="connsiteX120" fmla="*/ 4106588 w 6543675"/>
                <a:gd name="connsiteY120" fmla="*/ 2283478 h 3943350"/>
                <a:gd name="connsiteX121" fmla="*/ 4139926 w 6543675"/>
                <a:gd name="connsiteY121" fmla="*/ 2289670 h 3943350"/>
                <a:gd name="connsiteX122" fmla="*/ 4173359 w 6543675"/>
                <a:gd name="connsiteY122" fmla="*/ 2337009 h 3943350"/>
                <a:gd name="connsiteX123" fmla="*/ 4240129 w 6543675"/>
                <a:gd name="connsiteY123" fmla="*/ 2394159 h 3943350"/>
                <a:gd name="connsiteX124" fmla="*/ 4273466 w 6543675"/>
                <a:gd name="connsiteY124" fmla="*/ 2372918 h 3943350"/>
                <a:gd name="connsiteX125" fmla="*/ 4306899 w 6543675"/>
                <a:gd name="connsiteY125" fmla="*/ 2010397 h 3943350"/>
                <a:gd name="connsiteX126" fmla="*/ 4340237 w 6543675"/>
                <a:gd name="connsiteY126" fmla="*/ 2153938 h 3943350"/>
                <a:gd name="connsiteX127" fmla="*/ 4373670 w 6543675"/>
                <a:gd name="connsiteY127" fmla="*/ 2420067 h 3943350"/>
                <a:gd name="connsiteX128" fmla="*/ 4407007 w 6543675"/>
                <a:gd name="connsiteY128" fmla="*/ 2478836 h 3943350"/>
                <a:gd name="connsiteX129" fmla="*/ 4440440 w 6543675"/>
                <a:gd name="connsiteY129" fmla="*/ 2520270 h 3943350"/>
                <a:gd name="connsiteX130" fmla="*/ 4473777 w 6543675"/>
                <a:gd name="connsiteY130" fmla="*/ 2651524 h 3943350"/>
                <a:gd name="connsiteX131" fmla="*/ 4507210 w 6543675"/>
                <a:gd name="connsiteY131" fmla="*/ 2706484 h 3943350"/>
                <a:gd name="connsiteX132" fmla="*/ 4540548 w 6543675"/>
                <a:gd name="connsiteY132" fmla="*/ 2676956 h 3943350"/>
                <a:gd name="connsiteX133" fmla="*/ 4573980 w 6543675"/>
                <a:gd name="connsiteY133" fmla="*/ 2613901 h 3943350"/>
                <a:gd name="connsiteX134" fmla="*/ 4607318 w 6543675"/>
                <a:gd name="connsiteY134" fmla="*/ 2614091 h 3943350"/>
                <a:gd name="connsiteX135" fmla="*/ 4640750 w 6543675"/>
                <a:gd name="connsiteY135" fmla="*/ 2317864 h 3943350"/>
                <a:gd name="connsiteX136" fmla="*/ 4674088 w 6543675"/>
                <a:gd name="connsiteY136" fmla="*/ 3092056 h 3943350"/>
                <a:gd name="connsiteX137" fmla="*/ 4707521 w 6543675"/>
                <a:gd name="connsiteY137" fmla="*/ 3400570 h 3943350"/>
                <a:gd name="connsiteX138" fmla="*/ 4740858 w 6543675"/>
                <a:gd name="connsiteY138" fmla="*/ 3488581 h 3943350"/>
                <a:gd name="connsiteX139" fmla="*/ 4774291 w 6543675"/>
                <a:gd name="connsiteY139" fmla="*/ 3208165 h 3943350"/>
                <a:gd name="connsiteX140" fmla="*/ 4807629 w 6543675"/>
                <a:gd name="connsiteY140" fmla="*/ 3410381 h 3943350"/>
                <a:gd name="connsiteX141" fmla="*/ 4841061 w 6543675"/>
                <a:gd name="connsiteY141" fmla="*/ 3352755 h 3943350"/>
                <a:gd name="connsiteX142" fmla="*/ 4874399 w 6543675"/>
                <a:gd name="connsiteY142" fmla="*/ 3508584 h 3943350"/>
                <a:gd name="connsiteX143" fmla="*/ 4907831 w 6543675"/>
                <a:gd name="connsiteY143" fmla="*/ 3730040 h 3943350"/>
                <a:gd name="connsiteX144" fmla="*/ 4941264 w 6543675"/>
                <a:gd name="connsiteY144" fmla="*/ 3563353 h 3943350"/>
                <a:gd name="connsiteX145" fmla="*/ 4974602 w 6543675"/>
                <a:gd name="connsiteY145" fmla="*/ 2864027 h 3943350"/>
                <a:gd name="connsiteX146" fmla="*/ 5008035 w 6543675"/>
                <a:gd name="connsiteY146" fmla="*/ 2819164 h 3943350"/>
                <a:gd name="connsiteX147" fmla="*/ 5041372 w 6543675"/>
                <a:gd name="connsiteY147" fmla="*/ 3509536 h 3943350"/>
                <a:gd name="connsiteX148" fmla="*/ 5074805 w 6543675"/>
                <a:gd name="connsiteY148" fmla="*/ 3829862 h 3943350"/>
                <a:gd name="connsiteX149" fmla="*/ 5108143 w 6543675"/>
                <a:gd name="connsiteY149" fmla="*/ 3770521 h 3943350"/>
                <a:gd name="connsiteX150" fmla="*/ 5141575 w 6543675"/>
                <a:gd name="connsiteY150" fmla="*/ 3465150 h 3943350"/>
                <a:gd name="connsiteX151" fmla="*/ 5174912 w 6543675"/>
                <a:gd name="connsiteY151" fmla="*/ 3869677 h 3943350"/>
                <a:gd name="connsiteX152" fmla="*/ 5208345 w 6543675"/>
                <a:gd name="connsiteY152" fmla="*/ 3938447 h 3943350"/>
                <a:gd name="connsiteX153" fmla="*/ 5241683 w 6543675"/>
                <a:gd name="connsiteY153" fmla="*/ 3943400 h 3943350"/>
                <a:gd name="connsiteX154" fmla="*/ 5275115 w 6543675"/>
                <a:gd name="connsiteY154" fmla="*/ 3837291 h 3943350"/>
                <a:gd name="connsiteX155" fmla="*/ 5308453 w 6543675"/>
                <a:gd name="connsiteY155" fmla="*/ 3468960 h 3943350"/>
                <a:gd name="connsiteX156" fmla="*/ 5341886 w 6543675"/>
                <a:gd name="connsiteY156" fmla="*/ 3879868 h 3943350"/>
                <a:gd name="connsiteX157" fmla="*/ 5375223 w 6543675"/>
                <a:gd name="connsiteY157" fmla="*/ 3882631 h 3943350"/>
                <a:gd name="connsiteX158" fmla="*/ 5408656 w 6543675"/>
                <a:gd name="connsiteY158" fmla="*/ 3805954 h 3943350"/>
                <a:gd name="connsiteX159" fmla="*/ 5441994 w 6543675"/>
                <a:gd name="connsiteY159" fmla="*/ 3407619 h 3943350"/>
                <a:gd name="connsiteX160" fmla="*/ 5475427 w 6543675"/>
                <a:gd name="connsiteY160" fmla="*/ 1771224 h 3943350"/>
                <a:gd name="connsiteX161" fmla="*/ 5508764 w 6543675"/>
                <a:gd name="connsiteY161" fmla="*/ 3071482 h 3943350"/>
                <a:gd name="connsiteX162" fmla="*/ 5542196 w 6543675"/>
                <a:gd name="connsiteY162" fmla="*/ 2974803 h 3943350"/>
                <a:gd name="connsiteX163" fmla="*/ 5575534 w 6543675"/>
                <a:gd name="connsiteY163" fmla="*/ 3289699 h 3943350"/>
                <a:gd name="connsiteX164" fmla="*/ 5608967 w 6543675"/>
                <a:gd name="connsiteY164" fmla="*/ 2720295 h 3943350"/>
                <a:gd name="connsiteX165" fmla="*/ 5642304 w 6543675"/>
                <a:gd name="connsiteY165" fmla="*/ 1665020 h 3943350"/>
                <a:gd name="connsiteX166" fmla="*/ 5675737 w 6543675"/>
                <a:gd name="connsiteY166" fmla="*/ 945121 h 3943350"/>
                <a:gd name="connsiteX167" fmla="*/ 5709074 w 6543675"/>
                <a:gd name="connsiteY167" fmla="*/ 960170 h 3943350"/>
                <a:gd name="connsiteX168" fmla="*/ 5742507 w 6543675"/>
                <a:gd name="connsiteY168" fmla="*/ 2179084 h 3943350"/>
                <a:gd name="connsiteX169" fmla="*/ 5775845 w 6543675"/>
                <a:gd name="connsiteY169" fmla="*/ 1468996 h 3943350"/>
                <a:gd name="connsiteX170" fmla="*/ 5809278 w 6543675"/>
                <a:gd name="connsiteY170" fmla="*/ 1757127 h 3943350"/>
                <a:gd name="connsiteX171" fmla="*/ 5842615 w 6543675"/>
                <a:gd name="connsiteY171" fmla="*/ 617461 h 3943350"/>
                <a:gd name="connsiteX172" fmla="*/ 5876048 w 6543675"/>
                <a:gd name="connsiteY172" fmla="*/ 383812 h 3943350"/>
                <a:gd name="connsiteX173" fmla="*/ 5909385 w 6543675"/>
                <a:gd name="connsiteY173" fmla="*/ 1612252 h 3943350"/>
                <a:gd name="connsiteX174" fmla="*/ 5942818 w 6543675"/>
                <a:gd name="connsiteY174" fmla="*/ 1576628 h 3943350"/>
                <a:gd name="connsiteX175" fmla="*/ 5976155 w 6543675"/>
                <a:gd name="connsiteY175" fmla="*/ 569264 h 3943350"/>
                <a:gd name="connsiteX176" fmla="*/ 6009588 w 6543675"/>
                <a:gd name="connsiteY176" fmla="*/ 50 h 3943350"/>
                <a:gd name="connsiteX177" fmla="*/ 6042926 w 6543675"/>
                <a:gd name="connsiteY177" fmla="*/ 285229 h 3943350"/>
                <a:gd name="connsiteX178" fmla="*/ 6076358 w 6543675"/>
                <a:gd name="connsiteY178" fmla="*/ 818343 h 3943350"/>
                <a:gd name="connsiteX179" fmla="*/ 6109696 w 6543675"/>
                <a:gd name="connsiteY179" fmla="*/ 2059546 h 3943350"/>
                <a:gd name="connsiteX180" fmla="*/ 6143129 w 6543675"/>
                <a:gd name="connsiteY180" fmla="*/ 1942579 h 3943350"/>
                <a:gd name="connsiteX181" fmla="*/ 6176466 w 6543675"/>
                <a:gd name="connsiteY181" fmla="*/ 1738743 h 3943350"/>
                <a:gd name="connsiteX182" fmla="*/ 6209899 w 6543675"/>
                <a:gd name="connsiteY182" fmla="*/ 2155272 h 3943350"/>
                <a:gd name="connsiteX183" fmla="*/ 6243237 w 6543675"/>
                <a:gd name="connsiteY183" fmla="*/ 1477473 h 3943350"/>
                <a:gd name="connsiteX184" fmla="*/ 6276669 w 6543675"/>
                <a:gd name="connsiteY184" fmla="*/ 2299671 h 3943350"/>
                <a:gd name="connsiteX185" fmla="*/ 6310007 w 6543675"/>
                <a:gd name="connsiteY185" fmla="*/ 2641809 h 3943350"/>
                <a:gd name="connsiteX186" fmla="*/ 6343439 w 6543675"/>
                <a:gd name="connsiteY186" fmla="*/ 2559894 h 3943350"/>
                <a:gd name="connsiteX187" fmla="*/ 6376777 w 6543675"/>
                <a:gd name="connsiteY187" fmla="*/ 2758585 h 3943350"/>
                <a:gd name="connsiteX188" fmla="*/ 6410210 w 6543675"/>
                <a:gd name="connsiteY188" fmla="*/ 2607995 h 3943350"/>
                <a:gd name="connsiteX189" fmla="*/ 6443547 w 6543675"/>
                <a:gd name="connsiteY189" fmla="*/ 2577134 h 3943350"/>
                <a:gd name="connsiteX190" fmla="*/ 6476980 w 6543675"/>
                <a:gd name="connsiteY190" fmla="*/ 2704103 h 3943350"/>
                <a:gd name="connsiteX191" fmla="*/ 6510317 w 6543675"/>
                <a:gd name="connsiteY191" fmla="*/ 2480551 h 3943350"/>
                <a:gd name="connsiteX192" fmla="*/ 6543750 w 6543675"/>
                <a:gd name="connsiteY192" fmla="*/ 2574372 h 39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</a:cxnLst>
              <a:rect l="l" t="t" r="r" b="b"/>
              <a:pathLst>
                <a:path w="6543675" h="3943350">
                  <a:moveTo>
                    <a:pt x="75" y="2206612"/>
                  </a:moveTo>
                  <a:lnTo>
                    <a:pt x="33508" y="1734838"/>
                  </a:lnTo>
                  <a:lnTo>
                    <a:pt x="66845" y="2562466"/>
                  </a:lnTo>
                  <a:lnTo>
                    <a:pt x="100278" y="2566371"/>
                  </a:lnTo>
                  <a:lnTo>
                    <a:pt x="133616" y="2384158"/>
                  </a:lnTo>
                  <a:lnTo>
                    <a:pt x="167048" y="2291574"/>
                  </a:lnTo>
                  <a:lnTo>
                    <a:pt x="200386" y="2499696"/>
                  </a:lnTo>
                  <a:lnTo>
                    <a:pt x="233819" y="2518365"/>
                  </a:lnTo>
                  <a:lnTo>
                    <a:pt x="267156" y="2519413"/>
                  </a:lnTo>
                  <a:lnTo>
                    <a:pt x="300589" y="2239759"/>
                  </a:lnTo>
                  <a:lnTo>
                    <a:pt x="333926" y="2302624"/>
                  </a:lnTo>
                  <a:lnTo>
                    <a:pt x="367359" y="2404065"/>
                  </a:lnTo>
                  <a:lnTo>
                    <a:pt x="400697" y="2401970"/>
                  </a:lnTo>
                  <a:lnTo>
                    <a:pt x="434129" y="2417495"/>
                  </a:lnTo>
                  <a:lnTo>
                    <a:pt x="467467" y="2347677"/>
                  </a:lnTo>
                  <a:lnTo>
                    <a:pt x="500900" y="1914861"/>
                  </a:lnTo>
                  <a:lnTo>
                    <a:pt x="534237" y="2308339"/>
                  </a:lnTo>
                  <a:lnTo>
                    <a:pt x="567670" y="2343962"/>
                  </a:lnTo>
                  <a:lnTo>
                    <a:pt x="601007" y="2327674"/>
                  </a:lnTo>
                  <a:lnTo>
                    <a:pt x="634440" y="2316149"/>
                  </a:lnTo>
                  <a:lnTo>
                    <a:pt x="667778" y="2271858"/>
                  </a:lnTo>
                  <a:lnTo>
                    <a:pt x="701210" y="2002396"/>
                  </a:lnTo>
                  <a:lnTo>
                    <a:pt x="734548" y="2054402"/>
                  </a:lnTo>
                  <a:lnTo>
                    <a:pt x="767981" y="2272239"/>
                  </a:lnTo>
                  <a:lnTo>
                    <a:pt x="801318" y="2247664"/>
                  </a:lnTo>
                  <a:lnTo>
                    <a:pt x="834751" y="2209374"/>
                  </a:lnTo>
                  <a:lnTo>
                    <a:pt x="868088" y="2226424"/>
                  </a:lnTo>
                  <a:lnTo>
                    <a:pt x="901521" y="2283764"/>
                  </a:lnTo>
                  <a:lnTo>
                    <a:pt x="934859" y="2286050"/>
                  </a:lnTo>
                  <a:lnTo>
                    <a:pt x="968291" y="1867141"/>
                  </a:lnTo>
                  <a:lnTo>
                    <a:pt x="1001629" y="2293099"/>
                  </a:lnTo>
                  <a:lnTo>
                    <a:pt x="1035062" y="2375395"/>
                  </a:lnTo>
                  <a:lnTo>
                    <a:pt x="1068399" y="2555703"/>
                  </a:lnTo>
                  <a:lnTo>
                    <a:pt x="1101832" y="2572657"/>
                  </a:lnTo>
                  <a:lnTo>
                    <a:pt x="1135169" y="2619806"/>
                  </a:lnTo>
                  <a:lnTo>
                    <a:pt x="1168602" y="2896126"/>
                  </a:lnTo>
                  <a:lnTo>
                    <a:pt x="1201940" y="3061671"/>
                  </a:lnTo>
                  <a:lnTo>
                    <a:pt x="1235372" y="2725820"/>
                  </a:lnTo>
                  <a:lnTo>
                    <a:pt x="1268710" y="2609900"/>
                  </a:lnTo>
                  <a:lnTo>
                    <a:pt x="1302143" y="2907175"/>
                  </a:lnTo>
                  <a:lnTo>
                    <a:pt x="1335480" y="3048336"/>
                  </a:lnTo>
                  <a:lnTo>
                    <a:pt x="1368913" y="3173590"/>
                  </a:lnTo>
                  <a:lnTo>
                    <a:pt x="1402250" y="3631456"/>
                  </a:lnTo>
                  <a:lnTo>
                    <a:pt x="1435683" y="3637362"/>
                  </a:lnTo>
                  <a:lnTo>
                    <a:pt x="1469021" y="3547351"/>
                  </a:lnTo>
                  <a:lnTo>
                    <a:pt x="1502453" y="3115868"/>
                  </a:lnTo>
                  <a:lnTo>
                    <a:pt x="1535791" y="3142824"/>
                  </a:lnTo>
                  <a:lnTo>
                    <a:pt x="1569224" y="2830118"/>
                  </a:lnTo>
                  <a:lnTo>
                    <a:pt x="1602561" y="3021952"/>
                  </a:lnTo>
                  <a:lnTo>
                    <a:pt x="1635994" y="2895650"/>
                  </a:lnTo>
                  <a:lnTo>
                    <a:pt x="1669427" y="3484866"/>
                  </a:lnTo>
                  <a:lnTo>
                    <a:pt x="1702764" y="3133013"/>
                  </a:lnTo>
                  <a:lnTo>
                    <a:pt x="1736197" y="3723087"/>
                  </a:lnTo>
                  <a:lnTo>
                    <a:pt x="1769534" y="3375996"/>
                  </a:lnTo>
                  <a:lnTo>
                    <a:pt x="1802967" y="3217786"/>
                  </a:lnTo>
                  <a:lnTo>
                    <a:pt x="1836305" y="3581926"/>
                  </a:lnTo>
                  <a:lnTo>
                    <a:pt x="1869737" y="3541350"/>
                  </a:lnTo>
                  <a:lnTo>
                    <a:pt x="1903075" y="3356660"/>
                  </a:lnTo>
                  <a:lnTo>
                    <a:pt x="1936508" y="3096151"/>
                  </a:lnTo>
                  <a:lnTo>
                    <a:pt x="1969845" y="3450100"/>
                  </a:lnTo>
                  <a:lnTo>
                    <a:pt x="2003278" y="3244932"/>
                  </a:lnTo>
                  <a:lnTo>
                    <a:pt x="2036615" y="3678320"/>
                  </a:lnTo>
                  <a:lnTo>
                    <a:pt x="2070048" y="3244265"/>
                  </a:lnTo>
                  <a:lnTo>
                    <a:pt x="2103386" y="3075578"/>
                  </a:lnTo>
                  <a:lnTo>
                    <a:pt x="2136818" y="3281508"/>
                  </a:lnTo>
                  <a:lnTo>
                    <a:pt x="2170156" y="3052717"/>
                  </a:lnTo>
                  <a:lnTo>
                    <a:pt x="2203589" y="3645649"/>
                  </a:lnTo>
                  <a:lnTo>
                    <a:pt x="2236926" y="3749471"/>
                  </a:lnTo>
                  <a:lnTo>
                    <a:pt x="2270359" y="3599548"/>
                  </a:lnTo>
                  <a:lnTo>
                    <a:pt x="2303696" y="3135585"/>
                  </a:lnTo>
                  <a:lnTo>
                    <a:pt x="2337129" y="2793542"/>
                  </a:lnTo>
                  <a:lnTo>
                    <a:pt x="2403899" y="3212071"/>
                  </a:lnTo>
                  <a:lnTo>
                    <a:pt x="2437237" y="3058909"/>
                  </a:lnTo>
                  <a:lnTo>
                    <a:pt x="2470670" y="2869171"/>
                  </a:lnTo>
                  <a:lnTo>
                    <a:pt x="2504007" y="2761538"/>
                  </a:lnTo>
                  <a:lnTo>
                    <a:pt x="2537440" y="2757728"/>
                  </a:lnTo>
                  <a:lnTo>
                    <a:pt x="2570778" y="2727439"/>
                  </a:lnTo>
                  <a:lnTo>
                    <a:pt x="2604210" y="2599708"/>
                  </a:lnTo>
                  <a:lnTo>
                    <a:pt x="2637548" y="2005348"/>
                  </a:lnTo>
                  <a:lnTo>
                    <a:pt x="2670980" y="2582945"/>
                  </a:lnTo>
                  <a:lnTo>
                    <a:pt x="2704318" y="2560561"/>
                  </a:lnTo>
                  <a:lnTo>
                    <a:pt x="2737751" y="2529604"/>
                  </a:lnTo>
                  <a:lnTo>
                    <a:pt x="2771088" y="2559799"/>
                  </a:lnTo>
                  <a:lnTo>
                    <a:pt x="2837858" y="2579325"/>
                  </a:lnTo>
                  <a:lnTo>
                    <a:pt x="2871291" y="2571800"/>
                  </a:lnTo>
                  <a:lnTo>
                    <a:pt x="2904629" y="2544273"/>
                  </a:lnTo>
                  <a:lnTo>
                    <a:pt x="2938061" y="1977535"/>
                  </a:lnTo>
                  <a:lnTo>
                    <a:pt x="2971399" y="2495029"/>
                  </a:lnTo>
                  <a:lnTo>
                    <a:pt x="3004832" y="2550655"/>
                  </a:lnTo>
                  <a:lnTo>
                    <a:pt x="3038169" y="2094693"/>
                  </a:lnTo>
                  <a:lnTo>
                    <a:pt x="3071602" y="2028875"/>
                  </a:lnTo>
                  <a:lnTo>
                    <a:pt x="3104939" y="2482837"/>
                  </a:lnTo>
                  <a:lnTo>
                    <a:pt x="3138372" y="2489885"/>
                  </a:lnTo>
                  <a:lnTo>
                    <a:pt x="3171710" y="2467978"/>
                  </a:lnTo>
                  <a:lnTo>
                    <a:pt x="3205142" y="2171179"/>
                  </a:lnTo>
                  <a:lnTo>
                    <a:pt x="3238480" y="2100217"/>
                  </a:lnTo>
                  <a:lnTo>
                    <a:pt x="3271913" y="2419400"/>
                  </a:lnTo>
                  <a:lnTo>
                    <a:pt x="3305345" y="2380348"/>
                  </a:lnTo>
                  <a:lnTo>
                    <a:pt x="3338683" y="1995157"/>
                  </a:lnTo>
                  <a:lnTo>
                    <a:pt x="3372116" y="2115172"/>
                  </a:lnTo>
                  <a:lnTo>
                    <a:pt x="3405453" y="2313196"/>
                  </a:lnTo>
                  <a:lnTo>
                    <a:pt x="3438886" y="2313387"/>
                  </a:lnTo>
                  <a:lnTo>
                    <a:pt x="3472223" y="2259761"/>
                  </a:lnTo>
                  <a:lnTo>
                    <a:pt x="3505656" y="2209660"/>
                  </a:lnTo>
                  <a:lnTo>
                    <a:pt x="3538994" y="1992013"/>
                  </a:lnTo>
                  <a:lnTo>
                    <a:pt x="3572426" y="1845424"/>
                  </a:lnTo>
                  <a:lnTo>
                    <a:pt x="3605764" y="2219185"/>
                  </a:lnTo>
                  <a:lnTo>
                    <a:pt x="3639197" y="2206421"/>
                  </a:lnTo>
                  <a:lnTo>
                    <a:pt x="3672534" y="2149747"/>
                  </a:lnTo>
                  <a:lnTo>
                    <a:pt x="3739304" y="2200611"/>
                  </a:lnTo>
                  <a:lnTo>
                    <a:pt x="3772737" y="2005348"/>
                  </a:lnTo>
                  <a:lnTo>
                    <a:pt x="3806074" y="1889239"/>
                  </a:lnTo>
                  <a:lnTo>
                    <a:pt x="3839507" y="2192038"/>
                  </a:lnTo>
                  <a:lnTo>
                    <a:pt x="3872845" y="2269000"/>
                  </a:lnTo>
                  <a:lnTo>
                    <a:pt x="3906278" y="2247664"/>
                  </a:lnTo>
                  <a:lnTo>
                    <a:pt x="3939615" y="2243759"/>
                  </a:lnTo>
                  <a:lnTo>
                    <a:pt x="3973048" y="2198611"/>
                  </a:lnTo>
                  <a:lnTo>
                    <a:pt x="4006385" y="2202421"/>
                  </a:lnTo>
                  <a:lnTo>
                    <a:pt x="4039818" y="1766080"/>
                  </a:lnTo>
                  <a:lnTo>
                    <a:pt x="4073156" y="2221090"/>
                  </a:lnTo>
                  <a:lnTo>
                    <a:pt x="4106588" y="2283478"/>
                  </a:lnTo>
                  <a:lnTo>
                    <a:pt x="4139926" y="2289670"/>
                  </a:lnTo>
                  <a:lnTo>
                    <a:pt x="4173359" y="2337009"/>
                  </a:lnTo>
                  <a:lnTo>
                    <a:pt x="4240129" y="2394159"/>
                  </a:lnTo>
                  <a:lnTo>
                    <a:pt x="4273466" y="2372918"/>
                  </a:lnTo>
                  <a:lnTo>
                    <a:pt x="4306899" y="2010397"/>
                  </a:lnTo>
                  <a:lnTo>
                    <a:pt x="4340237" y="2153938"/>
                  </a:lnTo>
                  <a:lnTo>
                    <a:pt x="4373670" y="2420067"/>
                  </a:lnTo>
                  <a:lnTo>
                    <a:pt x="4407007" y="2478836"/>
                  </a:lnTo>
                  <a:lnTo>
                    <a:pt x="4440440" y="2520270"/>
                  </a:lnTo>
                  <a:lnTo>
                    <a:pt x="4473777" y="2651524"/>
                  </a:lnTo>
                  <a:lnTo>
                    <a:pt x="4507210" y="2706484"/>
                  </a:lnTo>
                  <a:lnTo>
                    <a:pt x="4540548" y="2676956"/>
                  </a:lnTo>
                  <a:lnTo>
                    <a:pt x="4573980" y="2613901"/>
                  </a:lnTo>
                  <a:lnTo>
                    <a:pt x="4607318" y="2614091"/>
                  </a:lnTo>
                  <a:lnTo>
                    <a:pt x="4640750" y="2317864"/>
                  </a:lnTo>
                  <a:lnTo>
                    <a:pt x="4674088" y="3092056"/>
                  </a:lnTo>
                  <a:lnTo>
                    <a:pt x="4707521" y="3400570"/>
                  </a:lnTo>
                  <a:lnTo>
                    <a:pt x="4740858" y="3488581"/>
                  </a:lnTo>
                  <a:lnTo>
                    <a:pt x="4774291" y="3208165"/>
                  </a:lnTo>
                  <a:lnTo>
                    <a:pt x="4807629" y="3410381"/>
                  </a:lnTo>
                  <a:lnTo>
                    <a:pt x="4841061" y="3352755"/>
                  </a:lnTo>
                  <a:lnTo>
                    <a:pt x="4874399" y="3508584"/>
                  </a:lnTo>
                  <a:lnTo>
                    <a:pt x="4907831" y="3730040"/>
                  </a:lnTo>
                  <a:lnTo>
                    <a:pt x="4941264" y="3563353"/>
                  </a:lnTo>
                  <a:lnTo>
                    <a:pt x="4974602" y="2864027"/>
                  </a:lnTo>
                  <a:lnTo>
                    <a:pt x="5008035" y="2819164"/>
                  </a:lnTo>
                  <a:lnTo>
                    <a:pt x="5041372" y="3509536"/>
                  </a:lnTo>
                  <a:lnTo>
                    <a:pt x="5074805" y="3829862"/>
                  </a:lnTo>
                  <a:lnTo>
                    <a:pt x="5108143" y="3770521"/>
                  </a:lnTo>
                  <a:lnTo>
                    <a:pt x="5141575" y="3465150"/>
                  </a:lnTo>
                  <a:lnTo>
                    <a:pt x="5174912" y="3869677"/>
                  </a:lnTo>
                  <a:lnTo>
                    <a:pt x="5208345" y="3938447"/>
                  </a:lnTo>
                  <a:lnTo>
                    <a:pt x="5241683" y="3943400"/>
                  </a:lnTo>
                  <a:lnTo>
                    <a:pt x="5275115" y="3837291"/>
                  </a:lnTo>
                  <a:lnTo>
                    <a:pt x="5308453" y="3468960"/>
                  </a:lnTo>
                  <a:lnTo>
                    <a:pt x="5341886" y="3879868"/>
                  </a:lnTo>
                  <a:lnTo>
                    <a:pt x="5375223" y="3882631"/>
                  </a:lnTo>
                  <a:lnTo>
                    <a:pt x="5408656" y="3805954"/>
                  </a:lnTo>
                  <a:lnTo>
                    <a:pt x="5441994" y="3407619"/>
                  </a:lnTo>
                  <a:lnTo>
                    <a:pt x="5475427" y="1771224"/>
                  </a:lnTo>
                  <a:lnTo>
                    <a:pt x="5508764" y="3071482"/>
                  </a:lnTo>
                  <a:lnTo>
                    <a:pt x="5542196" y="2974803"/>
                  </a:lnTo>
                  <a:lnTo>
                    <a:pt x="5575534" y="3289699"/>
                  </a:lnTo>
                  <a:lnTo>
                    <a:pt x="5608967" y="2720295"/>
                  </a:lnTo>
                  <a:lnTo>
                    <a:pt x="5642304" y="1665020"/>
                  </a:lnTo>
                  <a:lnTo>
                    <a:pt x="5675737" y="945121"/>
                  </a:lnTo>
                  <a:lnTo>
                    <a:pt x="5709074" y="960170"/>
                  </a:lnTo>
                  <a:lnTo>
                    <a:pt x="5742507" y="2179084"/>
                  </a:lnTo>
                  <a:lnTo>
                    <a:pt x="5775845" y="1468996"/>
                  </a:lnTo>
                  <a:lnTo>
                    <a:pt x="5809278" y="1757127"/>
                  </a:lnTo>
                  <a:lnTo>
                    <a:pt x="5842615" y="617461"/>
                  </a:lnTo>
                  <a:lnTo>
                    <a:pt x="5876048" y="383812"/>
                  </a:lnTo>
                  <a:lnTo>
                    <a:pt x="5909385" y="1612252"/>
                  </a:lnTo>
                  <a:lnTo>
                    <a:pt x="5942818" y="1576628"/>
                  </a:lnTo>
                  <a:lnTo>
                    <a:pt x="5976155" y="569264"/>
                  </a:lnTo>
                  <a:lnTo>
                    <a:pt x="6009588" y="50"/>
                  </a:lnTo>
                  <a:lnTo>
                    <a:pt x="6042926" y="285229"/>
                  </a:lnTo>
                  <a:lnTo>
                    <a:pt x="6076358" y="818343"/>
                  </a:lnTo>
                  <a:lnTo>
                    <a:pt x="6109696" y="2059546"/>
                  </a:lnTo>
                  <a:lnTo>
                    <a:pt x="6143129" y="1942579"/>
                  </a:lnTo>
                  <a:lnTo>
                    <a:pt x="6176466" y="1738743"/>
                  </a:lnTo>
                  <a:lnTo>
                    <a:pt x="6209899" y="2155272"/>
                  </a:lnTo>
                  <a:lnTo>
                    <a:pt x="6243237" y="1477473"/>
                  </a:lnTo>
                  <a:lnTo>
                    <a:pt x="6276669" y="2299671"/>
                  </a:lnTo>
                  <a:lnTo>
                    <a:pt x="6310007" y="2641809"/>
                  </a:lnTo>
                  <a:lnTo>
                    <a:pt x="6343439" y="2559894"/>
                  </a:lnTo>
                  <a:lnTo>
                    <a:pt x="6376777" y="2758585"/>
                  </a:lnTo>
                  <a:lnTo>
                    <a:pt x="6410210" y="2607995"/>
                  </a:lnTo>
                  <a:lnTo>
                    <a:pt x="6443547" y="2577134"/>
                  </a:lnTo>
                  <a:lnTo>
                    <a:pt x="6476980" y="2704103"/>
                  </a:lnTo>
                  <a:lnTo>
                    <a:pt x="6510317" y="2480551"/>
                  </a:lnTo>
                  <a:lnTo>
                    <a:pt x="6543750" y="2574372"/>
                  </a:lnTo>
                </a:path>
              </a:pathLst>
            </a:custGeom>
            <a:noFill/>
            <a:ln w="28575" cap="flat">
              <a:solidFill>
                <a:srgbClr val="4C78A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74DF0ECC-1A70-EC26-91F0-857381D78F28}"/>
                </a:ext>
              </a:extLst>
            </p:cNvPr>
            <p:cNvSpPr/>
            <p:nvPr/>
          </p:nvSpPr>
          <p:spPr>
            <a:xfrm>
              <a:off x="1738598" y="2902743"/>
              <a:ext cx="6376701" cy="1348454"/>
            </a:xfrm>
            <a:custGeom>
              <a:avLst/>
              <a:gdLst>
                <a:gd name="connsiteX0" fmla="*/ 75 w 6376701"/>
                <a:gd name="connsiteY0" fmla="*/ 471252 h 1348454"/>
                <a:gd name="connsiteX1" fmla="*/ 133615 w 6376701"/>
                <a:gd name="connsiteY1" fmla="*/ 524211 h 1348454"/>
                <a:gd name="connsiteX2" fmla="*/ 166953 w 6376701"/>
                <a:gd name="connsiteY2" fmla="*/ 538879 h 1348454"/>
                <a:gd name="connsiteX3" fmla="*/ 267156 w 6376701"/>
                <a:gd name="connsiteY3" fmla="*/ 571169 h 1348454"/>
                <a:gd name="connsiteX4" fmla="*/ 300494 w 6376701"/>
                <a:gd name="connsiteY4" fmla="*/ 575551 h 1348454"/>
                <a:gd name="connsiteX5" fmla="*/ 400697 w 6376701"/>
                <a:gd name="connsiteY5" fmla="*/ 565549 h 1348454"/>
                <a:gd name="connsiteX6" fmla="*/ 434034 w 6376701"/>
                <a:gd name="connsiteY6" fmla="*/ 555738 h 1348454"/>
                <a:gd name="connsiteX7" fmla="*/ 601007 w 6376701"/>
                <a:gd name="connsiteY7" fmla="*/ 503637 h 1348454"/>
                <a:gd name="connsiteX8" fmla="*/ 634345 w 6376701"/>
                <a:gd name="connsiteY8" fmla="*/ 501922 h 1348454"/>
                <a:gd name="connsiteX9" fmla="*/ 701115 w 6376701"/>
                <a:gd name="connsiteY9" fmla="*/ 516972 h 1348454"/>
                <a:gd name="connsiteX10" fmla="*/ 734548 w 6376701"/>
                <a:gd name="connsiteY10" fmla="*/ 534879 h 1348454"/>
                <a:gd name="connsiteX11" fmla="*/ 801318 w 6376701"/>
                <a:gd name="connsiteY11" fmla="*/ 592791 h 1348454"/>
                <a:gd name="connsiteX12" fmla="*/ 834656 w 6376701"/>
                <a:gd name="connsiteY12" fmla="*/ 631938 h 1348454"/>
                <a:gd name="connsiteX13" fmla="*/ 934859 w 6376701"/>
                <a:gd name="connsiteY13" fmla="*/ 778909 h 1348454"/>
                <a:gd name="connsiteX14" fmla="*/ 968196 w 6376701"/>
                <a:gd name="connsiteY14" fmla="*/ 833392 h 1348454"/>
                <a:gd name="connsiteX15" fmla="*/ 1135169 w 6376701"/>
                <a:gd name="connsiteY15" fmla="*/ 1085233 h 1348454"/>
                <a:gd name="connsiteX16" fmla="*/ 1168507 w 6376701"/>
                <a:gd name="connsiteY16" fmla="*/ 1124381 h 1348454"/>
                <a:gd name="connsiteX17" fmla="*/ 1268710 w 6376701"/>
                <a:gd name="connsiteY17" fmla="*/ 1212773 h 1348454"/>
                <a:gd name="connsiteX18" fmla="*/ 1302047 w 6376701"/>
                <a:gd name="connsiteY18" fmla="*/ 1233823 h 1348454"/>
                <a:gd name="connsiteX19" fmla="*/ 1435588 w 6376701"/>
                <a:gd name="connsiteY19" fmla="*/ 1292688 h 1348454"/>
                <a:gd name="connsiteX20" fmla="*/ 1469021 w 6376701"/>
                <a:gd name="connsiteY20" fmla="*/ 1304213 h 1348454"/>
                <a:gd name="connsiteX21" fmla="*/ 1635994 w 6376701"/>
                <a:gd name="connsiteY21" fmla="*/ 1347456 h 1348454"/>
                <a:gd name="connsiteX22" fmla="*/ 1669331 w 6376701"/>
                <a:gd name="connsiteY22" fmla="*/ 1348504 h 1348454"/>
                <a:gd name="connsiteX23" fmla="*/ 1736101 w 6376701"/>
                <a:gd name="connsiteY23" fmla="*/ 1334122 h 1348454"/>
                <a:gd name="connsiteX24" fmla="*/ 1769534 w 6376701"/>
                <a:gd name="connsiteY24" fmla="*/ 1316119 h 1348454"/>
                <a:gd name="connsiteX25" fmla="*/ 1836305 w 6376701"/>
                <a:gd name="connsiteY25" fmla="*/ 1252778 h 1348454"/>
                <a:gd name="connsiteX26" fmla="*/ 1869642 w 6376701"/>
                <a:gd name="connsiteY26" fmla="*/ 1206201 h 1348454"/>
                <a:gd name="connsiteX27" fmla="*/ 1936412 w 6376701"/>
                <a:gd name="connsiteY27" fmla="*/ 1082566 h 1348454"/>
                <a:gd name="connsiteX28" fmla="*/ 1969845 w 6376701"/>
                <a:gd name="connsiteY28" fmla="*/ 1006557 h 1348454"/>
                <a:gd name="connsiteX29" fmla="*/ 2103386 w 6376701"/>
                <a:gd name="connsiteY29" fmla="*/ 641940 h 1348454"/>
                <a:gd name="connsiteX30" fmla="*/ 2136723 w 6376701"/>
                <a:gd name="connsiteY30" fmla="*/ 546213 h 1348454"/>
                <a:gd name="connsiteX31" fmla="*/ 2236926 w 6376701"/>
                <a:gd name="connsiteY31" fmla="*/ 286562 h 1348454"/>
                <a:gd name="connsiteX32" fmla="*/ 2270264 w 6376701"/>
                <a:gd name="connsiteY32" fmla="*/ 216649 h 1348454"/>
                <a:gd name="connsiteX33" fmla="*/ 2337034 w 6376701"/>
                <a:gd name="connsiteY33" fmla="*/ 111207 h 1348454"/>
                <a:gd name="connsiteX34" fmla="*/ 2370467 w 6376701"/>
                <a:gd name="connsiteY34" fmla="*/ 77393 h 1348454"/>
                <a:gd name="connsiteX35" fmla="*/ 2437237 w 6376701"/>
                <a:gd name="connsiteY35" fmla="*/ 47389 h 1348454"/>
                <a:gd name="connsiteX36" fmla="*/ 2470574 w 6376701"/>
                <a:gd name="connsiteY36" fmla="*/ 49580 h 1348454"/>
                <a:gd name="connsiteX37" fmla="*/ 2537345 w 6376701"/>
                <a:gd name="connsiteY37" fmla="*/ 81679 h 1348454"/>
                <a:gd name="connsiteX38" fmla="*/ 2570777 w 6376701"/>
                <a:gd name="connsiteY38" fmla="*/ 107778 h 1348454"/>
                <a:gd name="connsiteX39" fmla="*/ 2771088 w 6376701"/>
                <a:gd name="connsiteY39" fmla="*/ 280752 h 1348454"/>
                <a:gd name="connsiteX40" fmla="*/ 2804426 w 6376701"/>
                <a:gd name="connsiteY40" fmla="*/ 298468 h 1348454"/>
                <a:gd name="connsiteX41" fmla="*/ 2871196 w 6376701"/>
                <a:gd name="connsiteY41" fmla="*/ 318852 h 1348454"/>
                <a:gd name="connsiteX42" fmla="*/ 2904629 w 6376701"/>
                <a:gd name="connsiteY42" fmla="*/ 322281 h 1348454"/>
                <a:gd name="connsiteX43" fmla="*/ 3038169 w 6376701"/>
                <a:gd name="connsiteY43" fmla="*/ 311613 h 1348454"/>
                <a:gd name="connsiteX44" fmla="*/ 3071507 w 6376701"/>
                <a:gd name="connsiteY44" fmla="*/ 308374 h 1348454"/>
                <a:gd name="connsiteX45" fmla="*/ 3171710 w 6376701"/>
                <a:gd name="connsiteY45" fmla="*/ 311994 h 1348454"/>
                <a:gd name="connsiteX46" fmla="*/ 3205142 w 6376701"/>
                <a:gd name="connsiteY46" fmla="*/ 319042 h 1348454"/>
                <a:gd name="connsiteX47" fmla="*/ 3338683 w 6376701"/>
                <a:gd name="connsiteY47" fmla="*/ 369144 h 1348454"/>
                <a:gd name="connsiteX48" fmla="*/ 3372020 w 6376701"/>
                <a:gd name="connsiteY48" fmla="*/ 383336 h 1348454"/>
                <a:gd name="connsiteX49" fmla="*/ 3472223 w 6376701"/>
                <a:gd name="connsiteY49" fmla="*/ 414768 h 1348454"/>
                <a:gd name="connsiteX50" fmla="*/ 3505561 w 6376701"/>
                <a:gd name="connsiteY50" fmla="*/ 418959 h 1348454"/>
                <a:gd name="connsiteX51" fmla="*/ 3605764 w 6376701"/>
                <a:gd name="connsiteY51" fmla="*/ 409054 h 1348454"/>
                <a:gd name="connsiteX52" fmla="*/ 3639101 w 6376701"/>
                <a:gd name="connsiteY52" fmla="*/ 399529 h 1348454"/>
                <a:gd name="connsiteX53" fmla="*/ 3806074 w 6376701"/>
                <a:gd name="connsiteY53" fmla="*/ 349522 h 1348454"/>
                <a:gd name="connsiteX54" fmla="*/ 3839412 w 6376701"/>
                <a:gd name="connsiteY54" fmla="*/ 348570 h 1348454"/>
                <a:gd name="connsiteX55" fmla="*/ 3906182 w 6376701"/>
                <a:gd name="connsiteY55" fmla="*/ 365143 h 1348454"/>
                <a:gd name="connsiteX56" fmla="*/ 3939615 w 6376701"/>
                <a:gd name="connsiteY56" fmla="*/ 384098 h 1348454"/>
                <a:gd name="connsiteX57" fmla="*/ 4006386 w 6376701"/>
                <a:gd name="connsiteY57" fmla="*/ 444010 h 1348454"/>
                <a:gd name="connsiteX58" fmla="*/ 4039723 w 6376701"/>
                <a:gd name="connsiteY58" fmla="*/ 484206 h 1348454"/>
                <a:gd name="connsiteX59" fmla="*/ 4139926 w 6376701"/>
                <a:gd name="connsiteY59" fmla="*/ 634987 h 1348454"/>
                <a:gd name="connsiteX60" fmla="*/ 4173263 w 6376701"/>
                <a:gd name="connsiteY60" fmla="*/ 690898 h 1348454"/>
                <a:gd name="connsiteX61" fmla="*/ 4340237 w 6376701"/>
                <a:gd name="connsiteY61" fmla="*/ 950645 h 1348454"/>
                <a:gd name="connsiteX62" fmla="*/ 4373574 w 6376701"/>
                <a:gd name="connsiteY62" fmla="*/ 991507 h 1348454"/>
                <a:gd name="connsiteX63" fmla="*/ 4473777 w 6376701"/>
                <a:gd name="connsiteY63" fmla="*/ 1085519 h 1348454"/>
                <a:gd name="connsiteX64" fmla="*/ 4507115 w 6376701"/>
                <a:gd name="connsiteY64" fmla="*/ 1108474 h 1348454"/>
                <a:gd name="connsiteX65" fmla="*/ 4640655 w 6376701"/>
                <a:gd name="connsiteY65" fmla="*/ 1175530 h 1348454"/>
                <a:gd name="connsiteX66" fmla="*/ 4674088 w 6376701"/>
                <a:gd name="connsiteY66" fmla="*/ 1189246 h 1348454"/>
                <a:gd name="connsiteX67" fmla="*/ 4841061 w 6376701"/>
                <a:gd name="connsiteY67" fmla="*/ 1243634 h 1348454"/>
                <a:gd name="connsiteX68" fmla="*/ 4874399 w 6376701"/>
                <a:gd name="connsiteY68" fmla="*/ 1247063 h 1348454"/>
                <a:gd name="connsiteX69" fmla="*/ 4941169 w 6376701"/>
                <a:gd name="connsiteY69" fmla="*/ 1237348 h 1348454"/>
                <a:gd name="connsiteX70" fmla="*/ 4974602 w 6376701"/>
                <a:gd name="connsiteY70" fmla="*/ 1221727 h 1348454"/>
                <a:gd name="connsiteX71" fmla="*/ 5041372 w 6376701"/>
                <a:gd name="connsiteY71" fmla="*/ 1163148 h 1348454"/>
                <a:gd name="connsiteX72" fmla="*/ 5074709 w 6376701"/>
                <a:gd name="connsiteY72" fmla="*/ 1119047 h 1348454"/>
                <a:gd name="connsiteX73" fmla="*/ 5141480 w 6376701"/>
                <a:gd name="connsiteY73" fmla="*/ 1000175 h 1348454"/>
                <a:gd name="connsiteX74" fmla="*/ 5174913 w 6376701"/>
                <a:gd name="connsiteY74" fmla="*/ 926642 h 1348454"/>
                <a:gd name="connsiteX75" fmla="*/ 5308453 w 6376701"/>
                <a:gd name="connsiteY75" fmla="*/ 571645 h 1348454"/>
                <a:gd name="connsiteX76" fmla="*/ 5341791 w 6376701"/>
                <a:gd name="connsiteY76" fmla="*/ 478205 h 1348454"/>
                <a:gd name="connsiteX77" fmla="*/ 5441993 w 6376701"/>
                <a:gd name="connsiteY77" fmla="*/ 225697 h 1348454"/>
                <a:gd name="connsiteX78" fmla="*/ 5475331 w 6376701"/>
                <a:gd name="connsiteY78" fmla="*/ 158070 h 1348454"/>
                <a:gd name="connsiteX79" fmla="*/ 5542101 w 6376701"/>
                <a:gd name="connsiteY79" fmla="*/ 57295 h 1348454"/>
                <a:gd name="connsiteX80" fmla="*/ 5575534 w 6376701"/>
                <a:gd name="connsiteY80" fmla="*/ 25672 h 1348454"/>
                <a:gd name="connsiteX81" fmla="*/ 5642304 w 6376701"/>
                <a:gd name="connsiteY81" fmla="*/ 50 h 1348454"/>
                <a:gd name="connsiteX82" fmla="*/ 5675642 w 6376701"/>
                <a:gd name="connsiteY82" fmla="*/ 4527 h 1348454"/>
                <a:gd name="connsiteX83" fmla="*/ 5742412 w 6376701"/>
                <a:gd name="connsiteY83" fmla="*/ 40817 h 1348454"/>
                <a:gd name="connsiteX84" fmla="*/ 5775844 w 6376701"/>
                <a:gd name="connsiteY84" fmla="*/ 68916 h 1348454"/>
                <a:gd name="connsiteX85" fmla="*/ 5976156 w 6376701"/>
                <a:gd name="connsiteY85" fmla="*/ 253225 h 1348454"/>
                <a:gd name="connsiteX86" fmla="*/ 6009493 w 6376701"/>
                <a:gd name="connsiteY86" fmla="*/ 272655 h 1348454"/>
                <a:gd name="connsiteX87" fmla="*/ 6076263 w 6376701"/>
                <a:gd name="connsiteY87" fmla="*/ 296373 h 1348454"/>
                <a:gd name="connsiteX88" fmla="*/ 6109696 w 6376701"/>
                <a:gd name="connsiteY88" fmla="*/ 301326 h 1348454"/>
                <a:gd name="connsiteX89" fmla="*/ 6243236 w 6376701"/>
                <a:gd name="connsiteY89" fmla="*/ 296373 h 1348454"/>
                <a:gd name="connsiteX90" fmla="*/ 6276574 w 6376701"/>
                <a:gd name="connsiteY90" fmla="*/ 294372 h 1348454"/>
                <a:gd name="connsiteX91" fmla="*/ 6376777 w 6376701"/>
                <a:gd name="connsiteY91" fmla="*/ 301326 h 1348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6376701" h="1348454">
                  <a:moveTo>
                    <a:pt x="75" y="471252"/>
                  </a:moveTo>
                  <a:lnTo>
                    <a:pt x="133615" y="524211"/>
                  </a:lnTo>
                  <a:lnTo>
                    <a:pt x="166953" y="538879"/>
                  </a:lnTo>
                  <a:lnTo>
                    <a:pt x="267156" y="571169"/>
                  </a:lnTo>
                  <a:lnTo>
                    <a:pt x="300494" y="575551"/>
                  </a:lnTo>
                  <a:lnTo>
                    <a:pt x="400697" y="565549"/>
                  </a:lnTo>
                  <a:lnTo>
                    <a:pt x="434034" y="555738"/>
                  </a:lnTo>
                  <a:lnTo>
                    <a:pt x="601007" y="503637"/>
                  </a:lnTo>
                  <a:lnTo>
                    <a:pt x="634345" y="501922"/>
                  </a:lnTo>
                  <a:lnTo>
                    <a:pt x="701115" y="516972"/>
                  </a:lnTo>
                  <a:lnTo>
                    <a:pt x="734548" y="534879"/>
                  </a:lnTo>
                  <a:lnTo>
                    <a:pt x="801318" y="592791"/>
                  </a:lnTo>
                  <a:lnTo>
                    <a:pt x="834656" y="631938"/>
                  </a:lnTo>
                  <a:lnTo>
                    <a:pt x="934859" y="778909"/>
                  </a:lnTo>
                  <a:lnTo>
                    <a:pt x="968196" y="833392"/>
                  </a:lnTo>
                  <a:lnTo>
                    <a:pt x="1135169" y="1085233"/>
                  </a:lnTo>
                  <a:lnTo>
                    <a:pt x="1168507" y="1124381"/>
                  </a:lnTo>
                  <a:lnTo>
                    <a:pt x="1268710" y="1212773"/>
                  </a:lnTo>
                  <a:lnTo>
                    <a:pt x="1302047" y="1233823"/>
                  </a:lnTo>
                  <a:lnTo>
                    <a:pt x="1435588" y="1292688"/>
                  </a:lnTo>
                  <a:lnTo>
                    <a:pt x="1469021" y="1304213"/>
                  </a:lnTo>
                  <a:lnTo>
                    <a:pt x="1635994" y="1347456"/>
                  </a:lnTo>
                  <a:lnTo>
                    <a:pt x="1669331" y="1348504"/>
                  </a:lnTo>
                  <a:lnTo>
                    <a:pt x="1736101" y="1334122"/>
                  </a:lnTo>
                  <a:lnTo>
                    <a:pt x="1769534" y="1316119"/>
                  </a:lnTo>
                  <a:lnTo>
                    <a:pt x="1836305" y="1252778"/>
                  </a:lnTo>
                  <a:lnTo>
                    <a:pt x="1869642" y="1206201"/>
                  </a:lnTo>
                  <a:lnTo>
                    <a:pt x="1936412" y="1082566"/>
                  </a:lnTo>
                  <a:lnTo>
                    <a:pt x="1969845" y="1006557"/>
                  </a:lnTo>
                  <a:lnTo>
                    <a:pt x="2103386" y="641940"/>
                  </a:lnTo>
                  <a:lnTo>
                    <a:pt x="2136723" y="546213"/>
                  </a:lnTo>
                  <a:lnTo>
                    <a:pt x="2236926" y="286562"/>
                  </a:lnTo>
                  <a:lnTo>
                    <a:pt x="2270264" y="216649"/>
                  </a:lnTo>
                  <a:lnTo>
                    <a:pt x="2337034" y="111207"/>
                  </a:lnTo>
                  <a:lnTo>
                    <a:pt x="2370467" y="77393"/>
                  </a:lnTo>
                  <a:lnTo>
                    <a:pt x="2437237" y="47389"/>
                  </a:lnTo>
                  <a:lnTo>
                    <a:pt x="2470574" y="49580"/>
                  </a:lnTo>
                  <a:lnTo>
                    <a:pt x="2537345" y="81679"/>
                  </a:lnTo>
                  <a:lnTo>
                    <a:pt x="2570777" y="107778"/>
                  </a:lnTo>
                  <a:lnTo>
                    <a:pt x="2771088" y="280752"/>
                  </a:lnTo>
                  <a:lnTo>
                    <a:pt x="2804426" y="298468"/>
                  </a:lnTo>
                  <a:lnTo>
                    <a:pt x="2871196" y="318852"/>
                  </a:lnTo>
                  <a:lnTo>
                    <a:pt x="2904629" y="322281"/>
                  </a:lnTo>
                  <a:lnTo>
                    <a:pt x="3038169" y="311613"/>
                  </a:lnTo>
                  <a:lnTo>
                    <a:pt x="3071507" y="308374"/>
                  </a:lnTo>
                  <a:lnTo>
                    <a:pt x="3171710" y="311994"/>
                  </a:lnTo>
                  <a:lnTo>
                    <a:pt x="3205142" y="319042"/>
                  </a:lnTo>
                  <a:lnTo>
                    <a:pt x="3338683" y="369144"/>
                  </a:lnTo>
                  <a:lnTo>
                    <a:pt x="3372020" y="383336"/>
                  </a:lnTo>
                  <a:lnTo>
                    <a:pt x="3472223" y="414768"/>
                  </a:lnTo>
                  <a:lnTo>
                    <a:pt x="3505561" y="418959"/>
                  </a:lnTo>
                  <a:lnTo>
                    <a:pt x="3605764" y="409054"/>
                  </a:lnTo>
                  <a:lnTo>
                    <a:pt x="3639101" y="399529"/>
                  </a:lnTo>
                  <a:lnTo>
                    <a:pt x="3806074" y="349522"/>
                  </a:lnTo>
                  <a:lnTo>
                    <a:pt x="3839412" y="348570"/>
                  </a:lnTo>
                  <a:lnTo>
                    <a:pt x="3906182" y="365143"/>
                  </a:lnTo>
                  <a:lnTo>
                    <a:pt x="3939615" y="384098"/>
                  </a:lnTo>
                  <a:lnTo>
                    <a:pt x="4006386" y="444010"/>
                  </a:lnTo>
                  <a:lnTo>
                    <a:pt x="4039723" y="484206"/>
                  </a:lnTo>
                  <a:lnTo>
                    <a:pt x="4139926" y="634987"/>
                  </a:lnTo>
                  <a:lnTo>
                    <a:pt x="4173263" y="690898"/>
                  </a:lnTo>
                  <a:lnTo>
                    <a:pt x="4340237" y="950645"/>
                  </a:lnTo>
                  <a:lnTo>
                    <a:pt x="4373574" y="991507"/>
                  </a:lnTo>
                  <a:lnTo>
                    <a:pt x="4473777" y="1085519"/>
                  </a:lnTo>
                  <a:lnTo>
                    <a:pt x="4507115" y="1108474"/>
                  </a:lnTo>
                  <a:lnTo>
                    <a:pt x="4640655" y="1175530"/>
                  </a:lnTo>
                  <a:lnTo>
                    <a:pt x="4674088" y="1189246"/>
                  </a:lnTo>
                  <a:lnTo>
                    <a:pt x="4841061" y="1243634"/>
                  </a:lnTo>
                  <a:lnTo>
                    <a:pt x="4874399" y="1247063"/>
                  </a:lnTo>
                  <a:lnTo>
                    <a:pt x="4941169" y="1237348"/>
                  </a:lnTo>
                  <a:lnTo>
                    <a:pt x="4974602" y="1221727"/>
                  </a:lnTo>
                  <a:lnTo>
                    <a:pt x="5041372" y="1163148"/>
                  </a:lnTo>
                  <a:lnTo>
                    <a:pt x="5074709" y="1119047"/>
                  </a:lnTo>
                  <a:lnTo>
                    <a:pt x="5141480" y="1000175"/>
                  </a:lnTo>
                  <a:lnTo>
                    <a:pt x="5174913" y="926642"/>
                  </a:lnTo>
                  <a:lnTo>
                    <a:pt x="5308453" y="571645"/>
                  </a:lnTo>
                  <a:lnTo>
                    <a:pt x="5341791" y="478205"/>
                  </a:lnTo>
                  <a:lnTo>
                    <a:pt x="5441993" y="225697"/>
                  </a:lnTo>
                  <a:lnTo>
                    <a:pt x="5475331" y="158070"/>
                  </a:lnTo>
                  <a:lnTo>
                    <a:pt x="5542101" y="57295"/>
                  </a:lnTo>
                  <a:lnTo>
                    <a:pt x="5575534" y="25672"/>
                  </a:lnTo>
                  <a:lnTo>
                    <a:pt x="5642304" y="50"/>
                  </a:lnTo>
                  <a:lnTo>
                    <a:pt x="5675642" y="4527"/>
                  </a:lnTo>
                  <a:lnTo>
                    <a:pt x="5742412" y="40817"/>
                  </a:lnTo>
                  <a:lnTo>
                    <a:pt x="5775844" y="68916"/>
                  </a:lnTo>
                  <a:lnTo>
                    <a:pt x="5976156" y="253225"/>
                  </a:lnTo>
                  <a:lnTo>
                    <a:pt x="6009493" y="272655"/>
                  </a:lnTo>
                  <a:lnTo>
                    <a:pt x="6076263" y="296373"/>
                  </a:lnTo>
                  <a:lnTo>
                    <a:pt x="6109696" y="301326"/>
                  </a:lnTo>
                  <a:lnTo>
                    <a:pt x="6243236" y="296373"/>
                  </a:lnTo>
                  <a:lnTo>
                    <a:pt x="6276574" y="294372"/>
                  </a:lnTo>
                  <a:lnTo>
                    <a:pt x="6376777" y="301326"/>
                  </a:lnTo>
                </a:path>
              </a:pathLst>
            </a:custGeom>
            <a:noFill/>
            <a:ln w="47625" cap="flat">
              <a:solidFill>
                <a:srgbClr val="FF7F0E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1BDE4B14-1F99-5AA0-77D0-8BFA67312A41}"/>
                </a:ext>
              </a:extLst>
            </p:cNvPr>
            <p:cNvSpPr/>
            <p:nvPr/>
          </p:nvSpPr>
          <p:spPr>
            <a:xfrm>
              <a:off x="1738598" y="3192208"/>
              <a:ext cx="6376701" cy="1816988"/>
            </a:xfrm>
            <a:custGeom>
              <a:avLst/>
              <a:gdLst>
                <a:gd name="connsiteX0" fmla="*/ 75 w 6376701"/>
                <a:gd name="connsiteY0" fmla="*/ 287515 h 1816988"/>
                <a:gd name="connsiteX1" fmla="*/ 300494 w 6376701"/>
                <a:gd name="connsiteY1" fmla="*/ 407434 h 1816988"/>
                <a:gd name="connsiteX2" fmla="*/ 333926 w 6376701"/>
                <a:gd name="connsiteY2" fmla="*/ 411244 h 1816988"/>
                <a:gd name="connsiteX3" fmla="*/ 434034 w 6376701"/>
                <a:gd name="connsiteY3" fmla="*/ 403434 h 1816988"/>
                <a:gd name="connsiteX4" fmla="*/ 467467 w 6376701"/>
                <a:gd name="connsiteY4" fmla="*/ 395623 h 1816988"/>
                <a:gd name="connsiteX5" fmla="*/ 601007 w 6376701"/>
                <a:gd name="connsiteY5" fmla="*/ 360762 h 1816988"/>
                <a:gd name="connsiteX6" fmla="*/ 634345 w 6376701"/>
                <a:gd name="connsiteY6" fmla="*/ 360857 h 1816988"/>
                <a:gd name="connsiteX7" fmla="*/ 701115 w 6376701"/>
                <a:gd name="connsiteY7" fmla="*/ 379621 h 1816988"/>
                <a:gd name="connsiteX8" fmla="*/ 734548 w 6376701"/>
                <a:gd name="connsiteY8" fmla="*/ 399624 h 1816988"/>
                <a:gd name="connsiteX9" fmla="*/ 801318 w 6376701"/>
                <a:gd name="connsiteY9" fmla="*/ 472966 h 1816988"/>
                <a:gd name="connsiteX10" fmla="*/ 834656 w 6376701"/>
                <a:gd name="connsiteY10" fmla="*/ 521830 h 1816988"/>
                <a:gd name="connsiteX11" fmla="*/ 901426 w 6376701"/>
                <a:gd name="connsiteY11" fmla="*/ 657751 h 1816988"/>
                <a:gd name="connsiteX12" fmla="*/ 934859 w 6376701"/>
                <a:gd name="connsiteY12" fmla="*/ 740428 h 1816988"/>
                <a:gd name="connsiteX13" fmla="*/ 1135169 w 6376701"/>
                <a:gd name="connsiteY13" fmla="*/ 1236490 h 1816988"/>
                <a:gd name="connsiteX14" fmla="*/ 1168507 w 6376701"/>
                <a:gd name="connsiteY14" fmla="*/ 1305261 h 1816988"/>
                <a:gd name="connsiteX15" fmla="*/ 1235277 w 6376701"/>
                <a:gd name="connsiteY15" fmla="*/ 1414132 h 1816988"/>
                <a:gd name="connsiteX16" fmla="*/ 1268710 w 6376701"/>
                <a:gd name="connsiteY16" fmla="*/ 1453851 h 1816988"/>
                <a:gd name="connsiteX17" fmla="*/ 1335480 w 6376701"/>
                <a:gd name="connsiteY17" fmla="*/ 1528908 h 1816988"/>
                <a:gd name="connsiteX18" fmla="*/ 1368818 w 6376701"/>
                <a:gd name="connsiteY18" fmla="*/ 1549196 h 1816988"/>
                <a:gd name="connsiteX19" fmla="*/ 1502453 w 6376701"/>
                <a:gd name="connsiteY19" fmla="*/ 1606822 h 1816988"/>
                <a:gd name="connsiteX20" fmla="*/ 1535791 w 6376701"/>
                <a:gd name="connsiteY20" fmla="*/ 1607965 h 1816988"/>
                <a:gd name="connsiteX21" fmla="*/ 1602561 w 6376701"/>
                <a:gd name="connsiteY21" fmla="*/ 1610918 h 1816988"/>
                <a:gd name="connsiteX22" fmla="*/ 1635994 w 6376701"/>
                <a:gd name="connsiteY22" fmla="*/ 1607203 h 1816988"/>
                <a:gd name="connsiteX23" fmla="*/ 1669331 w 6376701"/>
                <a:gd name="connsiteY23" fmla="*/ 1588725 h 1816988"/>
                <a:gd name="connsiteX24" fmla="*/ 1702764 w 6376701"/>
                <a:gd name="connsiteY24" fmla="*/ 1556435 h 1816988"/>
                <a:gd name="connsiteX25" fmla="*/ 1802872 w 6376701"/>
                <a:gd name="connsiteY25" fmla="*/ 1417275 h 1816988"/>
                <a:gd name="connsiteX26" fmla="*/ 1836305 w 6376701"/>
                <a:gd name="connsiteY26" fmla="*/ 1363840 h 1816988"/>
                <a:gd name="connsiteX27" fmla="*/ 1969845 w 6376701"/>
                <a:gd name="connsiteY27" fmla="*/ 1165624 h 1816988"/>
                <a:gd name="connsiteX28" fmla="*/ 2003183 w 6376701"/>
                <a:gd name="connsiteY28" fmla="*/ 1104855 h 1816988"/>
                <a:gd name="connsiteX29" fmla="*/ 2069953 w 6376701"/>
                <a:gd name="connsiteY29" fmla="*/ 955122 h 1816988"/>
                <a:gd name="connsiteX30" fmla="*/ 2103386 w 6376701"/>
                <a:gd name="connsiteY30" fmla="*/ 868063 h 1816988"/>
                <a:gd name="connsiteX31" fmla="*/ 2337034 w 6376701"/>
                <a:gd name="connsiteY31" fmla="*/ 213982 h 1816988"/>
                <a:gd name="connsiteX32" fmla="*/ 2370467 w 6376701"/>
                <a:gd name="connsiteY32" fmla="*/ 141020 h 1816988"/>
                <a:gd name="connsiteX33" fmla="*/ 2437237 w 6376701"/>
                <a:gd name="connsiteY33" fmla="*/ 53295 h 1816988"/>
                <a:gd name="connsiteX34" fmla="*/ 2470574 w 6376701"/>
                <a:gd name="connsiteY34" fmla="*/ 35864 h 1816988"/>
                <a:gd name="connsiteX35" fmla="*/ 2504007 w 6376701"/>
                <a:gd name="connsiteY35" fmla="*/ 25863 h 1816988"/>
                <a:gd name="connsiteX36" fmla="*/ 2537345 w 6376701"/>
                <a:gd name="connsiteY36" fmla="*/ 32435 h 1816988"/>
                <a:gd name="connsiteX37" fmla="*/ 2604115 w 6376701"/>
                <a:gd name="connsiteY37" fmla="*/ 87108 h 1816988"/>
                <a:gd name="connsiteX38" fmla="*/ 2637548 w 6376701"/>
                <a:gd name="connsiteY38" fmla="*/ 118255 h 1816988"/>
                <a:gd name="connsiteX39" fmla="*/ 2737655 w 6376701"/>
                <a:gd name="connsiteY39" fmla="*/ 201694 h 1816988"/>
                <a:gd name="connsiteX40" fmla="*/ 2771088 w 6376701"/>
                <a:gd name="connsiteY40" fmla="*/ 221697 h 1816988"/>
                <a:gd name="connsiteX41" fmla="*/ 2837858 w 6376701"/>
                <a:gd name="connsiteY41" fmla="*/ 247605 h 1816988"/>
                <a:gd name="connsiteX42" fmla="*/ 2871196 w 6376701"/>
                <a:gd name="connsiteY42" fmla="*/ 253987 h 1816988"/>
                <a:gd name="connsiteX43" fmla="*/ 2971399 w 6376701"/>
                <a:gd name="connsiteY43" fmla="*/ 255796 h 1816988"/>
                <a:gd name="connsiteX44" fmla="*/ 3004736 w 6376701"/>
                <a:gd name="connsiteY44" fmla="*/ 253701 h 1816988"/>
                <a:gd name="connsiteX45" fmla="*/ 3138372 w 6376701"/>
                <a:gd name="connsiteY45" fmla="*/ 254749 h 1816988"/>
                <a:gd name="connsiteX46" fmla="*/ 3171710 w 6376701"/>
                <a:gd name="connsiteY46" fmla="*/ 260178 h 1816988"/>
                <a:gd name="connsiteX47" fmla="*/ 3305250 w 6376701"/>
                <a:gd name="connsiteY47" fmla="*/ 303517 h 1816988"/>
                <a:gd name="connsiteX48" fmla="*/ 3338683 w 6376701"/>
                <a:gd name="connsiteY48" fmla="*/ 317233 h 1816988"/>
                <a:gd name="connsiteX49" fmla="*/ 3472223 w 6376701"/>
                <a:gd name="connsiteY49" fmla="*/ 361143 h 1816988"/>
                <a:gd name="connsiteX50" fmla="*/ 3505561 w 6376701"/>
                <a:gd name="connsiteY50" fmla="*/ 366191 h 1816988"/>
                <a:gd name="connsiteX51" fmla="*/ 3605764 w 6376701"/>
                <a:gd name="connsiteY51" fmla="*/ 361809 h 1816988"/>
                <a:gd name="connsiteX52" fmla="*/ 3639101 w 6376701"/>
                <a:gd name="connsiteY52" fmla="*/ 354285 h 1816988"/>
                <a:gd name="connsiteX53" fmla="*/ 3806074 w 6376701"/>
                <a:gd name="connsiteY53" fmla="*/ 318471 h 1816988"/>
                <a:gd name="connsiteX54" fmla="*/ 3839412 w 6376701"/>
                <a:gd name="connsiteY54" fmla="*/ 332187 h 1816988"/>
                <a:gd name="connsiteX55" fmla="*/ 3906182 w 6376701"/>
                <a:gd name="connsiteY55" fmla="*/ 392480 h 1816988"/>
                <a:gd name="connsiteX56" fmla="*/ 3939615 w 6376701"/>
                <a:gd name="connsiteY56" fmla="*/ 438676 h 1816988"/>
                <a:gd name="connsiteX57" fmla="*/ 4039723 w 6376701"/>
                <a:gd name="connsiteY57" fmla="*/ 651465 h 1816988"/>
                <a:gd name="connsiteX58" fmla="*/ 4073156 w 6376701"/>
                <a:gd name="connsiteY58" fmla="*/ 730713 h 1816988"/>
                <a:gd name="connsiteX59" fmla="*/ 4273466 w 6376701"/>
                <a:gd name="connsiteY59" fmla="*/ 1222012 h 1816988"/>
                <a:gd name="connsiteX60" fmla="*/ 4306804 w 6376701"/>
                <a:gd name="connsiteY60" fmla="*/ 1291926 h 1816988"/>
                <a:gd name="connsiteX61" fmla="*/ 4440345 w 6376701"/>
                <a:gd name="connsiteY61" fmla="*/ 1527669 h 1816988"/>
                <a:gd name="connsiteX62" fmla="*/ 4473777 w 6376701"/>
                <a:gd name="connsiteY62" fmla="*/ 1568913 h 1816988"/>
                <a:gd name="connsiteX63" fmla="*/ 4540548 w 6376701"/>
                <a:gd name="connsiteY63" fmla="*/ 1647113 h 1816988"/>
                <a:gd name="connsiteX64" fmla="*/ 4573885 w 6376701"/>
                <a:gd name="connsiteY64" fmla="*/ 1673593 h 1816988"/>
                <a:gd name="connsiteX65" fmla="*/ 4707425 w 6376701"/>
                <a:gd name="connsiteY65" fmla="*/ 1760746 h 1816988"/>
                <a:gd name="connsiteX66" fmla="*/ 4740858 w 6376701"/>
                <a:gd name="connsiteY66" fmla="*/ 1768652 h 1816988"/>
                <a:gd name="connsiteX67" fmla="*/ 4874399 w 6376701"/>
                <a:gd name="connsiteY67" fmla="*/ 1817039 h 1816988"/>
                <a:gd name="connsiteX68" fmla="*/ 4907832 w 6376701"/>
                <a:gd name="connsiteY68" fmla="*/ 1807419 h 1816988"/>
                <a:gd name="connsiteX69" fmla="*/ 4974602 w 6376701"/>
                <a:gd name="connsiteY69" fmla="*/ 1761699 h 1816988"/>
                <a:gd name="connsiteX70" fmla="*/ 5007939 w 6376701"/>
                <a:gd name="connsiteY70" fmla="*/ 1724932 h 1816988"/>
                <a:gd name="connsiteX71" fmla="*/ 5074709 w 6376701"/>
                <a:gd name="connsiteY71" fmla="*/ 1613299 h 1816988"/>
                <a:gd name="connsiteX72" fmla="*/ 5108142 w 6376701"/>
                <a:gd name="connsiteY72" fmla="*/ 1540814 h 1816988"/>
                <a:gd name="connsiteX73" fmla="*/ 5174913 w 6376701"/>
                <a:gd name="connsiteY73" fmla="*/ 1354029 h 1816988"/>
                <a:gd name="connsiteX74" fmla="*/ 5208250 w 6376701"/>
                <a:gd name="connsiteY74" fmla="*/ 1245253 h 1816988"/>
                <a:gd name="connsiteX75" fmla="*/ 5475331 w 6376701"/>
                <a:gd name="connsiteY75" fmla="*/ 343331 h 1816988"/>
                <a:gd name="connsiteX76" fmla="*/ 5508764 w 6376701"/>
                <a:gd name="connsiteY76" fmla="*/ 258654 h 1816988"/>
                <a:gd name="connsiteX77" fmla="*/ 5575534 w 6376701"/>
                <a:gd name="connsiteY77" fmla="*/ 109207 h 1816988"/>
                <a:gd name="connsiteX78" fmla="*/ 5608872 w 6376701"/>
                <a:gd name="connsiteY78" fmla="*/ 56152 h 1816988"/>
                <a:gd name="connsiteX79" fmla="*/ 5675642 w 6376701"/>
                <a:gd name="connsiteY79" fmla="*/ 8622 h 1816988"/>
                <a:gd name="connsiteX80" fmla="*/ 5709075 w 6376701"/>
                <a:gd name="connsiteY80" fmla="*/ 50 h 1816988"/>
                <a:gd name="connsiteX81" fmla="*/ 5742412 w 6376701"/>
                <a:gd name="connsiteY81" fmla="*/ 8051 h 1816988"/>
                <a:gd name="connsiteX82" fmla="*/ 5775844 w 6376701"/>
                <a:gd name="connsiteY82" fmla="*/ 32340 h 1816988"/>
                <a:gd name="connsiteX83" fmla="*/ 5942723 w 6376701"/>
                <a:gd name="connsiteY83" fmla="*/ 187692 h 1816988"/>
                <a:gd name="connsiteX84" fmla="*/ 5976156 w 6376701"/>
                <a:gd name="connsiteY84" fmla="*/ 209695 h 1816988"/>
                <a:gd name="connsiteX85" fmla="*/ 6076263 w 6376701"/>
                <a:gd name="connsiteY85" fmla="*/ 247795 h 1816988"/>
                <a:gd name="connsiteX86" fmla="*/ 6109696 w 6376701"/>
                <a:gd name="connsiteY86" fmla="*/ 252653 h 1816988"/>
                <a:gd name="connsiteX87" fmla="*/ 6376777 w 6376701"/>
                <a:gd name="connsiteY87" fmla="*/ 270655 h 1816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6376701" h="1816988">
                  <a:moveTo>
                    <a:pt x="75" y="287515"/>
                  </a:moveTo>
                  <a:lnTo>
                    <a:pt x="300494" y="407434"/>
                  </a:lnTo>
                  <a:lnTo>
                    <a:pt x="333926" y="411244"/>
                  </a:lnTo>
                  <a:lnTo>
                    <a:pt x="434034" y="403434"/>
                  </a:lnTo>
                  <a:lnTo>
                    <a:pt x="467467" y="395623"/>
                  </a:lnTo>
                  <a:lnTo>
                    <a:pt x="601007" y="360762"/>
                  </a:lnTo>
                  <a:lnTo>
                    <a:pt x="634345" y="360857"/>
                  </a:lnTo>
                  <a:lnTo>
                    <a:pt x="701115" y="379621"/>
                  </a:lnTo>
                  <a:lnTo>
                    <a:pt x="734548" y="399624"/>
                  </a:lnTo>
                  <a:lnTo>
                    <a:pt x="801318" y="472966"/>
                  </a:lnTo>
                  <a:lnTo>
                    <a:pt x="834656" y="521830"/>
                  </a:lnTo>
                  <a:lnTo>
                    <a:pt x="901426" y="657751"/>
                  </a:lnTo>
                  <a:lnTo>
                    <a:pt x="934859" y="740428"/>
                  </a:lnTo>
                  <a:lnTo>
                    <a:pt x="1135169" y="1236490"/>
                  </a:lnTo>
                  <a:lnTo>
                    <a:pt x="1168507" y="1305261"/>
                  </a:lnTo>
                  <a:lnTo>
                    <a:pt x="1235277" y="1414132"/>
                  </a:lnTo>
                  <a:lnTo>
                    <a:pt x="1268710" y="1453851"/>
                  </a:lnTo>
                  <a:lnTo>
                    <a:pt x="1335480" y="1528908"/>
                  </a:lnTo>
                  <a:lnTo>
                    <a:pt x="1368818" y="1549196"/>
                  </a:lnTo>
                  <a:lnTo>
                    <a:pt x="1502453" y="1606822"/>
                  </a:lnTo>
                  <a:lnTo>
                    <a:pt x="1535791" y="1607965"/>
                  </a:lnTo>
                  <a:lnTo>
                    <a:pt x="1602561" y="1610918"/>
                  </a:lnTo>
                  <a:lnTo>
                    <a:pt x="1635994" y="1607203"/>
                  </a:lnTo>
                  <a:lnTo>
                    <a:pt x="1669331" y="1588725"/>
                  </a:lnTo>
                  <a:lnTo>
                    <a:pt x="1702764" y="1556435"/>
                  </a:lnTo>
                  <a:lnTo>
                    <a:pt x="1802872" y="1417275"/>
                  </a:lnTo>
                  <a:lnTo>
                    <a:pt x="1836305" y="1363840"/>
                  </a:lnTo>
                  <a:lnTo>
                    <a:pt x="1969845" y="1165624"/>
                  </a:lnTo>
                  <a:lnTo>
                    <a:pt x="2003183" y="1104855"/>
                  </a:lnTo>
                  <a:lnTo>
                    <a:pt x="2069953" y="955122"/>
                  </a:lnTo>
                  <a:lnTo>
                    <a:pt x="2103386" y="868063"/>
                  </a:lnTo>
                  <a:lnTo>
                    <a:pt x="2337034" y="213982"/>
                  </a:lnTo>
                  <a:lnTo>
                    <a:pt x="2370467" y="141020"/>
                  </a:lnTo>
                  <a:lnTo>
                    <a:pt x="2437237" y="53295"/>
                  </a:lnTo>
                  <a:lnTo>
                    <a:pt x="2470574" y="35864"/>
                  </a:lnTo>
                  <a:lnTo>
                    <a:pt x="2504007" y="25863"/>
                  </a:lnTo>
                  <a:lnTo>
                    <a:pt x="2537345" y="32435"/>
                  </a:lnTo>
                  <a:lnTo>
                    <a:pt x="2604115" y="87108"/>
                  </a:lnTo>
                  <a:lnTo>
                    <a:pt x="2637548" y="118255"/>
                  </a:lnTo>
                  <a:lnTo>
                    <a:pt x="2737655" y="201694"/>
                  </a:lnTo>
                  <a:lnTo>
                    <a:pt x="2771088" y="221697"/>
                  </a:lnTo>
                  <a:lnTo>
                    <a:pt x="2837858" y="247605"/>
                  </a:lnTo>
                  <a:lnTo>
                    <a:pt x="2871196" y="253987"/>
                  </a:lnTo>
                  <a:lnTo>
                    <a:pt x="2971399" y="255796"/>
                  </a:lnTo>
                  <a:lnTo>
                    <a:pt x="3004736" y="253701"/>
                  </a:lnTo>
                  <a:lnTo>
                    <a:pt x="3138372" y="254749"/>
                  </a:lnTo>
                  <a:lnTo>
                    <a:pt x="3171710" y="260178"/>
                  </a:lnTo>
                  <a:lnTo>
                    <a:pt x="3305250" y="303517"/>
                  </a:lnTo>
                  <a:lnTo>
                    <a:pt x="3338683" y="317233"/>
                  </a:lnTo>
                  <a:lnTo>
                    <a:pt x="3472223" y="361143"/>
                  </a:lnTo>
                  <a:lnTo>
                    <a:pt x="3505561" y="366191"/>
                  </a:lnTo>
                  <a:lnTo>
                    <a:pt x="3605764" y="361809"/>
                  </a:lnTo>
                  <a:lnTo>
                    <a:pt x="3639101" y="354285"/>
                  </a:lnTo>
                  <a:lnTo>
                    <a:pt x="3806074" y="318471"/>
                  </a:lnTo>
                  <a:lnTo>
                    <a:pt x="3839412" y="332187"/>
                  </a:lnTo>
                  <a:lnTo>
                    <a:pt x="3906182" y="392480"/>
                  </a:lnTo>
                  <a:lnTo>
                    <a:pt x="3939615" y="438676"/>
                  </a:lnTo>
                  <a:lnTo>
                    <a:pt x="4039723" y="651465"/>
                  </a:lnTo>
                  <a:lnTo>
                    <a:pt x="4073156" y="730713"/>
                  </a:lnTo>
                  <a:lnTo>
                    <a:pt x="4273466" y="1222012"/>
                  </a:lnTo>
                  <a:lnTo>
                    <a:pt x="4306804" y="1291926"/>
                  </a:lnTo>
                  <a:lnTo>
                    <a:pt x="4440345" y="1527669"/>
                  </a:lnTo>
                  <a:lnTo>
                    <a:pt x="4473777" y="1568913"/>
                  </a:lnTo>
                  <a:lnTo>
                    <a:pt x="4540548" y="1647113"/>
                  </a:lnTo>
                  <a:lnTo>
                    <a:pt x="4573885" y="1673593"/>
                  </a:lnTo>
                  <a:lnTo>
                    <a:pt x="4707425" y="1760746"/>
                  </a:lnTo>
                  <a:lnTo>
                    <a:pt x="4740858" y="1768652"/>
                  </a:lnTo>
                  <a:lnTo>
                    <a:pt x="4874399" y="1817039"/>
                  </a:lnTo>
                  <a:lnTo>
                    <a:pt x="4907832" y="1807419"/>
                  </a:lnTo>
                  <a:lnTo>
                    <a:pt x="4974602" y="1761699"/>
                  </a:lnTo>
                  <a:lnTo>
                    <a:pt x="5007939" y="1724932"/>
                  </a:lnTo>
                  <a:lnTo>
                    <a:pt x="5074709" y="1613299"/>
                  </a:lnTo>
                  <a:lnTo>
                    <a:pt x="5108142" y="1540814"/>
                  </a:lnTo>
                  <a:lnTo>
                    <a:pt x="5174913" y="1354029"/>
                  </a:lnTo>
                  <a:lnTo>
                    <a:pt x="5208250" y="1245253"/>
                  </a:lnTo>
                  <a:lnTo>
                    <a:pt x="5475331" y="343331"/>
                  </a:lnTo>
                  <a:lnTo>
                    <a:pt x="5508764" y="258654"/>
                  </a:lnTo>
                  <a:lnTo>
                    <a:pt x="5575534" y="109207"/>
                  </a:lnTo>
                  <a:lnTo>
                    <a:pt x="5608872" y="56152"/>
                  </a:lnTo>
                  <a:lnTo>
                    <a:pt x="5675642" y="8622"/>
                  </a:lnTo>
                  <a:lnTo>
                    <a:pt x="5709075" y="50"/>
                  </a:lnTo>
                  <a:lnTo>
                    <a:pt x="5742412" y="8051"/>
                  </a:lnTo>
                  <a:lnTo>
                    <a:pt x="5775844" y="32340"/>
                  </a:lnTo>
                  <a:lnTo>
                    <a:pt x="5942723" y="187692"/>
                  </a:lnTo>
                  <a:lnTo>
                    <a:pt x="5976156" y="209695"/>
                  </a:lnTo>
                  <a:lnTo>
                    <a:pt x="6076263" y="247795"/>
                  </a:lnTo>
                  <a:lnTo>
                    <a:pt x="6109696" y="252653"/>
                  </a:lnTo>
                  <a:lnTo>
                    <a:pt x="6376777" y="270655"/>
                  </a:lnTo>
                </a:path>
              </a:pathLst>
            </a:custGeom>
            <a:noFill/>
            <a:ln w="47625" cap="flat">
              <a:solidFill>
                <a:srgbClr val="2CA02C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EA53CE0B-C432-7EB8-A025-46A952470BC2}"/>
                </a:ext>
              </a:extLst>
            </p:cNvPr>
            <p:cNvSpPr/>
            <p:nvPr/>
          </p:nvSpPr>
          <p:spPr>
            <a:xfrm>
              <a:off x="1738598" y="3103816"/>
              <a:ext cx="6376701" cy="1934337"/>
            </a:xfrm>
            <a:custGeom>
              <a:avLst/>
              <a:gdLst>
                <a:gd name="connsiteX0" fmla="*/ 75 w 6376701"/>
                <a:gd name="connsiteY0" fmla="*/ 470490 h 1934337"/>
                <a:gd name="connsiteX1" fmla="*/ 66845 w 6376701"/>
                <a:gd name="connsiteY1" fmla="*/ 516115 h 1934337"/>
                <a:gd name="connsiteX2" fmla="*/ 100183 w 6376701"/>
                <a:gd name="connsiteY2" fmla="*/ 519353 h 1934337"/>
                <a:gd name="connsiteX3" fmla="*/ 166953 w 6376701"/>
                <a:gd name="connsiteY3" fmla="*/ 527735 h 1934337"/>
                <a:gd name="connsiteX4" fmla="*/ 200386 w 6376701"/>
                <a:gd name="connsiteY4" fmla="*/ 537451 h 1934337"/>
                <a:gd name="connsiteX5" fmla="*/ 300494 w 6376701"/>
                <a:gd name="connsiteY5" fmla="*/ 553452 h 1934337"/>
                <a:gd name="connsiteX6" fmla="*/ 333926 w 6376701"/>
                <a:gd name="connsiteY6" fmla="*/ 553357 h 1934337"/>
                <a:gd name="connsiteX7" fmla="*/ 400697 w 6376701"/>
                <a:gd name="connsiteY7" fmla="*/ 557072 h 1934337"/>
                <a:gd name="connsiteX8" fmla="*/ 434034 w 6376701"/>
                <a:gd name="connsiteY8" fmla="*/ 521067 h 1934337"/>
                <a:gd name="connsiteX9" fmla="*/ 467467 w 6376701"/>
                <a:gd name="connsiteY9" fmla="*/ 479824 h 1934337"/>
                <a:gd name="connsiteX10" fmla="*/ 500804 w 6376701"/>
                <a:gd name="connsiteY10" fmla="*/ 479158 h 1934337"/>
                <a:gd name="connsiteX11" fmla="*/ 567575 w 6376701"/>
                <a:gd name="connsiteY11" fmla="*/ 483825 h 1934337"/>
                <a:gd name="connsiteX12" fmla="*/ 601007 w 6376701"/>
                <a:gd name="connsiteY12" fmla="*/ 480396 h 1934337"/>
                <a:gd name="connsiteX13" fmla="*/ 667777 w 6376701"/>
                <a:gd name="connsiteY13" fmla="*/ 491445 h 1934337"/>
                <a:gd name="connsiteX14" fmla="*/ 701115 w 6376701"/>
                <a:gd name="connsiteY14" fmla="*/ 506494 h 1934337"/>
                <a:gd name="connsiteX15" fmla="*/ 767885 w 6376701"/>
                <a:gd name="connsiteY15" fmla="*/ 558025 h 1934337"/>
                <a:gd name="connsiteX16" fmla="*/ 801318 w 6376701"/>
                <a:gd name="connsiteY16" fmla="*/ 509352 h 1934337"/>
                <a:gd name="connsiteX17" fmla="*/ 968196 w 6376701"/>
                <a:gd name="connsiteY17" fmla="*/ 881493 h 1934337"/>
                <a:gd name="connsiteX18" fmla="*/ 1001629 w 6376701"/>
                <a:gd name="connsiteY18" fmla="*/ 965314 h 1934337"/>
                <a:gd name="connsiteX19" fmla="*/ 1168507 w 6376701"/>
                <a:gd name="connsiteY19" fmla="*/ 1362697 h 1934337"/>
                <a:gd name="connsiteX20" fmla="*/ 1201940 w 6376701"/>
                <a:gd name="connsiteY20" fmla="*/ 1298308 h 1934337"/>
                <a:gd name="connsiteX21" fmla="*/ 1335480 w 6376701"/>
                <a:gd name="connsiteY21" fmla="*/ 1565769 h 1934337"/>
                <a:gd name="connsiteX22" fmla="*/ 1368818 w 6376701"/>
                <a:gd name="connsiteY22" fmla="*/ 1611204 h 1934337"/>
                <a:gd name="connsiteX23" fmla="*/ 1469021 w 6376701"/>
                <a:gd name="connsiteY23" fmla="*/ 1711788 h 1934337"/>
                <a:gd name="connsiteX24" fmla="*/ 1502453 w 6376701"/>
                <a:gd name="connsiteY24" fmla="*/ 1736934 h 1934337"/>
                <a:gd name="connsiteX25" fmla="*/ 1569224 w 6376701"/>
                <a:gd name="connsiteY25" fmla="*/ 1770652 h 1934337"/>
                <a:gd name="connsiteX26" fmla="*/ 1602561 w 6376701"/>
                <a:gd name="connsiteY26" fmla="*/ 1899430 h 1934337"/>
                <a:gd name="connsiteX27" fmla="*/ 1635994 w 6376701"/>
                <a:gd name="connsiteY27" fmla="*/ 1820849 h 1934337"/>
                <a:gd name="connsiteX28" fmla="*/ 1669331 w 6376701"/>
                <a:gd name="connsiteY28" fmla="*/ 1773034 h 1934337"/>
                <a:gd name="connsiteX29" fmla="*/ 1702764 w 6376701"/>
                <a:gd name="connsiteY29" fmla="*/ 1770367 h 1934337"/>
                <a:gd name="connsiteX30" fmla="*/ 1736101 w 6376701"/>
                <a:gd name="connsiteY30" fmla="*/ 1754079 h 1934337"/>
                <a:gd name="connsiteX31" fmla="*/ 1802872 w 6376701"/>
                <a:gd name="connsiteY31" fmla="*/ 1663972 h 1934337"/>
                <a:gd name="connsiteX32" fmla="*/ 1836305 w 6376701"/>
                <a:gd name="connsiteY32" fmla="*/ 1606727 h 1934337"/>
                <a:gd name="connsiteX33" fmla="*/ 1969845 w 6376701"/>
                <a:gd name="connsiteY33" fmla="*/ 1338312 h 1934337"/>
                <a:gd name="connsiteX34" fmla="*/ 2003183 w 6376701"/>
                <a:gd name="connsiteY34" fmla="*/ 1383747 h 1934337"/>
                <a:gd name="connsiteX35" fmla="*/ 2069953 w 6376701"/>
                <a:gd name="connsiteY35" fmla="*/ 1125429 h 1934337"/>
                <a:gd name="connsiteX36" fmla="*/ 2103386 w 6376701"/>
                <a:gd name="connsiteY36" fmla="*/ 1039132 h 1934337"/>
                <a:gd name="connsiteX37" fmla="*/ 2337034 w 6376701"/>
                <a:gd name="connsiteY37" fmla="*/ 456488 h 1934337"/>
                <a:gd name="connsiteX38" fmla="*/ 2370467 w 6376701"/>
                <a:gd name="connsiteY38" fmla="*/ 396861 h 1934337"/>
                <a:gd name="connsiteX39" fmla="*/ 2403804 w 6376701"/>
                <a:gd name="connsiteY39" fmla="*/ 754525 h 1934337"/>
                <a:gd name="connsiteX40" fmla="*/ 2437237 w 6376701"/>
                <a:gd name="connsiteY40" fmla="*/ 609459 h 1934337"/>
                <a:gd name="connsiteX41" fmla="*/ 2470574 w 6376701"/>
                <a:gd name="connsiteY41" fmla="*/ 522020 h 1934337"/>
                <a:gd name="connsiteX42" fmla="*/ 2504007 w 6376701"/>
                <a:gd name="connsiteY42" fmla="*/ 470871 h 1934337"/>
                <a:gd name="connsiteX43" fmla="*/ 2570777 w 6376701"/>
                <a:gd name="connsiteY43" fmla="*/ 409911 h 1934337"/>
                <a:gd name="connsiteX44" fmla="*/ 2604115 w 6376701"/>
                <a:gd name="connsiteY44" fmla="*/ 400862 h 1934337"/>
                <a:gd name="connsiteX45" fmla="*/ 2670885 w 6376701"/>
                <a:gd name="connsiteY45" fmla="*/ 408863 h 1934337"/>
                <a:gd name="connsiteX46" fmla="*/ 2704318 w 6376701"/>
                <a:gd name="connsiteY46" fmla="*/ 418102 h 1934337"/>
                <a:gd name="connsiteX47" fmla="*/ 2771088 w 6376701"/>
                <a:gd name="connsiteY47" fmla="*/ 435819 h 1934337"/>
                <a:gd name="connsiteX48" fmla="*/ 2804426 w 6376701"/>
                <a:gd name="connsiteY48" fmla="*/ 210457 h 1934337"/>
                <a:gd name="connsiteX49" fmla="*/ 2837858 w 6376701"/>
                <a:gd name="connsiteY49" fmla="*/ 350475 h 1934337"/>
                <a:gd name="connsiteX50" fmla="*/ 2871196 w 6376701"/>
                <a:gd name="connsiteY50" fmla="*/ 402005 h 1934337"/>
                <a:gd name="connsiteX51" fmla="*/ 2937966 w 6376701"/>
                <a:gd name="connsiteY51" fmla="*/ 382384 h 1934337"/>
                <a:gd name="connsiteX52" fmla="*/ 2971399 w 6376701"/>
                <a:gd name="connsiteY52" fmla="*/ 388384 h 1934337"/>
                <a:gd name="connsiteX53" fmla="*/ 3071507 w 6376701"/>
                <a:gd name="connsiteY53" fmla="*/ 396481 h 1934337"/>
                <a:gd name="connsiteX54" fmla="*/ 3104939 w 6376701"/>
                <a:gd name="connsiteY54" fmla="*/ 399243 h 1934337"/>
                <a:gd name="connsiteX55" fmla="*/ 3171710 w 6376701"/>
                <a:gd name="connsiteY55" fmla="*/ 412483 h 1934337"/>
                <a:gd name="connsiteX56" fmla="*/ 3205142 w 6376701"/>
                <a:gd name="connsiteY56" fmla="*/ 208933 h 1934337"/>
                <a:gd name="connsiteX57" fmla="*/ 3238480 w 6376701"/>
                <a:gd name="connsiteY57" fmla="*/ 330091 h 1934337"/>
                <a:gd name="connsiteX58" fmla="*/ 3271913 w 6376701"/>
                <a:gd name="connsiteY58" fmla="*/ 390575 h 1934337"/>
                <a:gd name="connsiteX59" fmla="*/ 3338683 w 6376701"/>
                <a:gd name="connsiteY59" fmla="*/ 422674 h 1934337"/>
                <a:gd name="connsiteX60" fmla="*/ 3372020 w 6376701"/>
                <a:gd name="connsiteY60" fmla="*/ 448963 h 1934337"/>
                <a:gd name="connsiteX61" fmla="*/ 3438791 w 6376701"/>
                <a:gd name="connsiteY61" fmla="*/ 490968 h 1934337"/>
                <a:gd name="connsiteX62" fmla="*/ 3472223 w 6376701"/>
                <a:gd name="connsiteY62" fmla="*/ 503351 h 1934337"/>
                <a:gd name="connsiteX63" fmla="*/ 3572331 w 6376701"/>
                <a:gd name="connsiteY63" fmla="*/ 515829 h 1934337"/>
                <a:gd name="connsiteX64" fmla="*/ 3605764 w 6376701"/>
                <a:gd name="connsiteY64" fmla="*/ 399338 h 1934337"/>
                <a:gd name="connsiteX65" fmla="*/ 3672534 w 6376701"/>
                <a:gd name="connsiteY65" fmla="*/ 424579 h 1934337"/>
                <a:gd name="connsiteX66" fmla="*/ 3705872 w 6376701"/>
                <a:gd name="connsiteY66" fmla="*/ 428199 h 1934337"/>
                <a:gd name="connsiteX67" fmla="*/ 3839412 w 6376701"/>
                <a:gd name="connsiteY67" fmla="*/ 450964 h 1934337"/>
                <a:gd name="connsiteX68" fmla="*/ 3872845 w 6376701"/>
                <a:gd name="connsiteY68" fmla="*/ 471823 h 1934337"/>
                <a:gd name="connsiteX69" fmla="*/ 3939615 w 6376701"/>
                <a:gd name="connsiteY69" fmla="*/ 540975 h 1934337"/>
                <a:gd name="connsiteX70" fmla="*/ 3972953 w 6376701"/>
                <a:gd name="connsiteY70" fmla="*/ 592505 h 1934337"/>
                <a:gd name="connsiteX71" fmla="*/ 4006386 w 6376701"/>
                <a:gd name="connsiteY71" fmla="*/ 522020 h 1934337"/>
                <a:gd name="connsiteX72" fmla="*/ 4039723 w 6376701"/>
                <a:gd name="connsiteY72" fmla="*/ 631843 h 1934337"/>
                <a:gd name="connsiteX73" fmla="*/ 4206696 w 6376701"/>
                <a:gd name="connsiteY73" fmla="*/ 1120285 h 1934337"/>
                <a:gd name="connsiteX74" fmla="*/ 4240034 w 6376701"/>
                <a:gd name="connsiteY74" fmla="*/ 1211820 h 1934337"/>
                <a:gd name="connsiteX75" fmla="*/ 4340237 w 6376701"/>
                <a:gd name="connsiteY75" fmla="*/ 1454613 h 1934337"/>
                <a:gd name="connsiteX76" fmla="*/ 4373574 w 6376701"/>
                <a:gd name="connsiteY76" fmla="*/ 1524431 h 1934337"/>
                <a:gd name="connsiteX77" fmla="*/ 4407007 w 6376701"/>
                <a:gd name="connsiteY77" fmla="*/ 1071803 h 1934337"/>
                <a:gd name="connsiteX78" fmla="*/ 4440345 w 6376701"/>
                <a:gd name="connsiteY78" fmla="*/ 1276305 h 1934337"/>
                <a:gd name="connsiteX79" fmla="*/ 4507115 w 6376701"/>
                <a:gd name="connsiteY79" fmla="*/ 1497380 h 1934337"/>
                <a:gd name="connsiteX80" fmla="*/ 4540548 w 6376701"/>
                <a:gd name="connsiteY80" fmla="*/ 1582629 h 1934337"/>
                <a:gd name="connsiteX81" fmla="*/ 4607318 w 6376701"/>
                <a:gd name="connsiteY81" fmla="*/ 1725313 h 1934337"/>
                <a:gd name="connsiteX82" fmla="*/ 4640655 w 6376701"/>
                <a:gd name="connsiteY82" fmla="*/ 1781225 h 1934337"/>
                <a:gd name="connsiteX83" fmla="*/ 4707425 w 6376701"/>
                <a:gd name="connsiteY83" fmla="*/ 1871522 h 1934337"/>
                <a:gd name="connsiteX84" fmla="*/ 4740858 w 6376701"/>
                <a:gd name="connsiteY84" fmla="*/ 1905145 h 1934337"/>
                <a:gd name="connsiteX85" fmla="*/ 4774291 w 6376701"/>
                <a:gd name="connsiteY85" fmla="*/ 1934387 h 1934337"/>
                <a:gd name="connsiteX86" fmla="*/ 4807629 w 6376701"/>
                <a:gd name="connsiteY86" fmla="*/ 1767318 h 1934337"/>
                <a:gd name="connsiteX87" fmla="*/ 4874399 w 6376701"/>
                <a:gd name="connsiteY87" fmla="*/ 1911241 h 1934337"/>
                <a:gd name="connsiteX88" fmla="*/ 4907832 w 6376701"/>
                <a:gd name="connsiteY88" fmla="*/ 1929910 h 1934337"/>
                <a:gd name="connsiteX89" fmla="*/ 4974602 w 6376701"/>
                <a:gd name="connsiteY89" fmla="*/ 1929053 h 1934337"/>
                <a:gd name="connsiteX90" fmla="*/ 5007939 w 6376701"/>
                <a:gd name="connsiteY90" fmla="*/ 1912860 h 1934337"/>
                <a:gd name="connsiteX91" fmla="*/ 5074709 w 6376701"/>
                <a:gd name="connsiteY91" fmla="*/ 1834279 h 1934337"/>
                <a:gd name="connsiteX92" fmla="*/ 5108142 w 6376701"/>
                <a:gd name="connsiteY92" fmla="*/ 1773605 h 1934337"/>
                <a:gd name="connsiteX93" fmla="*/ 5174913 w 6376701"/>
                <a:gd name="connsiteY93" fmla="*/ 1611680 h 1934337"/>
                <a:gd name="connsiteX94" fmla="*/ 5208250 w 6376701"/>
                <a:gd name="connsiteY94" fmla="*/ 1891334 h 1934337"/>
                <a:gd name="connsiteX95" fmla="*/ 5275020 w 6376701"/>
                <a:gd name="connsiteY95" fmla="*/ 1442611 h 1934337"/>
                <a:gd name="connsiteX96" fmla="*/ 5308453 w 6376701"/>
                <a:gd name="connsiteY96" fmla="*/ 1308118 h 1934337"/>
                <a:gd name="connsiteX97" fmla="*/ 5475331 w 6376701"/>
                <a:gd name="connsiteY97" fmla="*/ 681659 h 1934337"/>
                <a:gd name="connsiteX98" fmla="*/ 5508764 w 6376701"/>
                <a:gd name="connsiteY98" fmla="*/ 588219 h 1934337"/>
                <a:gd name="connsiteX99" fmla="*/ 5608872 w 6376701"/>
                <a:gd name="connsiteY99" fmla="*/ 365048 h 1934337"/>
                <a:gd name="connsiteX100" fmla="*/ 5642304 w 6376701"/>
                <a:gd name="connsiteY100" fmla="*/ 151974 h 1934337"/>
                <a:gd name="connsiteX101" fmla="*/ 5675642 w 6376701"/>
                <a:gd name="connsiteY101" fmla="*/ 79965 h 1934337"/>
                <a:gd name="connsiteX102" fmla="*/ 5709075 w 6376701"/>
                <a:gd name="connsiteY102" fmla="*/ 136258 h 1934337"/>
                <a:gd name="connsiteX103" fmla="*/ 5742412 w 6376701"/>
                <a:gd name="connsiteY103" fmla="*/ 186359 h 1934337"/>
                <a:gd name="connsiteX104" fmla="*/ 5775844 w 6376701"/>
                <a:gd name="connsiteY104" fmla="*/ 210934 h 1934337"/>
                <a:gd name="connsiteX105" fmla="*/ 5842615 w 6376701"/>
                <a:gd name="connsiteY105" fmla="*/ 267036 h 1934337"/>
                <a:gd name="connsiteX106" fmla="*/ 5875952 w 6376701"/>
                <a:gd name="connsiteY106" fmla="*/ 301707 h 1934337"/>
                <a:gd name="connsiteX107" fmla="*/ 5976156 w 6376701"/>
                <a:gd name="connsiteY107" fmla="*/ 383145 h 1934337"/>
                <a:gd name="connsiteX108" fmla="*/ 6009493 w 6376701"/>
                <a:gd name="connsiteY108" fmla="*/ 50 h 1934337"/>
                <a:gd name="connsiteX109" fmla="*/ 6042926 w 6376701"/>
                <a:gd name="connsiteY109" fmla="*/ 58153 h 1934337"/>
                <a:gd name="connsiteX110" fmla="*/ 6076263 w 6376701"/>
                <a:gd name="connsiteY110" fmla="*/ 180644 h 1934337"/>
                <a:gd name="connsiteX111" fmla="*/ 6109696 w 6376701"/>
                <a:gd name="connsiteY111" fmla="*/ 249414 h 1934337"/>
                <a:gd name="connsiteX112" fmla="*/ 6143034 w 6376701"/>
                <a:gd name="connsiteY112" fmla="*/ 279037 h 1934337"/>
                <a:gd name="connsiteX113" fmla="*/ 6276574 w 6376701"/>
                <a:gd name="connsiteY113" fmla="*/ 361238 h 1934337"/>
                <a:gd name="connsiteX114" fmla="*/ 6310007 w 6376701"/>
                <a:gd name="connsiteY114" fmla="*/ 375811 h 1934337"/>
                <a:gd name="connsiteX115" fmla="*/ 6376777 w 6376701"/>
                <a:gd name="connsiteY115" fmla="*/ 406767 h 1934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6376701" h="1934337">
                  <a:moveTo>
                    <a:pt x="75" y="470490"/>
                  </a:moveTo>
                  <a:lnTo>
                    <a:pt x="66845" y="516115"/>
                  </a:lnTo>
                  <a:lnTo>
                    <a:pt x="100183" y="519353"/>
                  </a:lnTo>
                  <a:lnTo>
                    <a:pt x="166953" y="527735"/>
                  </a:lnTo>
                  <a:lnTo>
                    <a:pt x="200386" y="537451"/>
                  </a:lnTo>
                  <a:lnTo>
                    <a:pt x="300494" y="553452"/>
                  </a:lnTo>
                  <a:lnTo>
                    <a:pt x="333926" y="553357"/>
                  </a:lnTo>
                  <a:lnTo>
                    <a:pt x="400697" y="557072"/>
                  </a:lnTo>
                  <a:lnTo>
                    <a:pt x="434034" y="521067"/>
                  </a:lnTo>
                  <a:lnTo>
                    <a:pt x="467467" y="479824"/>
                  </a:lnTo>
                  <a:lnTo>
                    <a:pt x="500804" y="479158"/>
                  </a:lnTo>
                  <a:lnTo>
                    <a:pt x="567575" y="483825"/>
                  </a:lnTo>
                  <a:lnTo>
                    <a:pt x="601007" y="480396"/>
                  </a:lnTo>
                  <a:lnTo>
                    <a:pt x="667777" y="491445"/>
                  </a:lnTo>
                  <a:lnTo>
                    <a:pt x="701115" y="506494"/>
                  </a:lnTo>
                  <a:lnTo>
                    <a:pt x="767885" y="558025"/>
                  </a:lnTo>
                  <a:lnTo>
                    <a:pt x="801318" y="509352"/>
                  </a:lnTo>
                  <a:lnTo>
                    <a:pt x="968196" y="881493"/>
                  </a:lnTo>
                  <a:lnTo>
                    <a:pt x="1001629" y="965314"/>
                  </a:lnTo>
                  <a:lnTo>
                    <a:pt x="1168507" y="1362697"/>
                  </a:lnTo>
                  <a:lnTo>
                    <a:pt x="1201940" y="1298308"/>
                  </a:lnTo>
                  <a:lnTo>
                    <a:pt x="1335480" y="1565769"/>
                  </a:lnTo>
                  <a:lnTo>
                    <a:pt x="1368818" y="1611204"/>
                  </a:lnTo>
                  <a:lnTo>
                    <a:pt x="1469021" y="1711788"/>
                  </a:lnTo>
                  <a:lnTo>
                    <a:pt x="1502453" y="1736934"/>
                  </a:lnTo>
                  <a:lnTo>
                    <a:pt x="1569224" y="1770652"/>
                  </a:lnTo>
                  <a:lnTo>
                    <a:pt x="1602561" y="1899430"/>
                  </a:lnTo>
                  <a:lnTo>
                    <a:pt x="1635994" y="1820849"/>
                  </a:lnTo>
                  <a:lnTo>
                    <a:pt x="1669331" y="1773034"/>
                  </a:lnTo>
                  <a:lnTo>
                    <a:pt x="1702764" y="1770367"/>
                  </a:lnTo>
                  <a:lnTo>
                    <a:pt x="1736101" y="1754079"/>
                  </a:lnTo>
                  <a:lnTo>
                    <a:pt x="1802872" y="1663972"/>
                  </a:lnTo>
                  <a:lnTo>
                    <a:pt x="1836305" y="1606727"/>
                  </a:lnTo>
                  <a:lnTo>
                    <a:pt x="1969845" y="1338312"/>
                  </a:lnTo>
                  <a:lnTo>
                    <a:pt x="2003183" y="1383747"/>
                  </a:lnTo>
                  <a:lnTo>
                    <a:pt x="2069953" y="1125429"/>
                  </a:lnTo>
                  <a:lnTo>
                    <a:pt x="2103386" y="1039132"/>
                  </a:lnTo>
                  <a:lnTo>
                    <a:pt x="2337034" y="456488"/>
                  </a:lnTo>
                  <a:lnTo>
                    <a:pt x="2370467" y="396861"/>
                  </a:lnTo>
                  <a:lnTo>
                    <a:pt x="2403804" y="754525"/>
                  </a:lnTo>
                  <a:lnTo>
                    <a:pt x="2437237" y="609459"/>
                  </a:lnTo>
                  <a:lnTo>
                    <a:pt x="2470574" y="522020"/>
                  </a:lnTo>
                  <a:lnTo>
                    <a:pt x="2504007" y="470871"/>
                  </a:lnTo>
                  <a:lnTo>
                    <a:pt x="2570777" y="409911"/>
                  </a:lnTo>
                  <a:lnTo>
                    <a:pt x="2604115" y="400862"/>
                  </a:lnTo>
                  <a:lnTo>
                    <a:pt x="2670885" y="408863"/>
                  </a:lnTo>
                  <a:lnTo>
                    <a:pt x="2704318" y="418102"/>
                  </a:lnTo>
                  <a:lnTo>
                    <a:pt x="2771088" y="435819"/>
                  </a:lnTo>
                  <a:lnTo>
                    <a:pt x="2804426" y="210457"/>
                  </a:lnTo>
                  <a:lnTo>
                    <a:pt x="2837858" y="350475"/>
                  </a:lnTo>
                  <a:lnTo>
                    <a:pt x="2871196" y="402005"/>
                  </a:lnTo>
                  <a:lnTo>
                    <a:pt x="2937966" y="382384"/>
                  </a:lnTo>
                  <a:lnTo>
                    <a:pt x="2971399" y="388384"/>
                  </a:lnTo>
                  <a:lnTo>
                    <a:pt x="3071507" y="396481"/>
                  </a:lnTo>
                  <a:lnTo>
                    <a:pt x="3104939" y="399243"/>
                  </a:lnTo>
                  <a:lnTo>
                    <a:pt x="3171710" y="412483"/>
                  </a:lnTo>
                  <a:lnTo>
                    <a:pt x="3205142" y="208933"/>
                  </a:lnTo>
                  <a:lnTo>
                    <a:pt x="3238480" y="330091"/>
                  </a:lnTo>
                  <a:lnTo>
                    <a:pt x="3271913" y="390575"/>
                  </a:lnTo>
                  <a:lnTo>
                    <a:pt x="3338683" y="422674"/>
                  </a:lnTo>
                  <a:lnTo>
                    <a:pt x="3372020" y="448963"/>
                  </a:lnTo>
                  <a:lnTo>
                    <a:pt x="3438791" y="490968"/>
                  </a:lnTo>
                  <a:lnTo>
                    <a:pt x="3472223" y="503351"/>
                  </a:lnTo>
                  <a:lnTo>
                    <a:pt x="3572331" y="515829"/>
                  </a:lnTo>
                  <a:lnTo>
                    <a:pt x="3605764" y="399338"/>
                  </a:lnTo>
                  <a:lnTo>
                    <a:pt x="3672534" y="424579"/>
                  </a:lnTo>
                  <a:lnTo>
                    <a:pt x="3705872" y="428199"/>
                  </a:lnTo>
                  <a:lnTo>
                    <a:pt x="3839412" y="450964"/>
                  </a:lnTo>
                  <a:lnTo>
                    <a:pt x="3872845" y="471823"/>
                  </a:lnTo>
                  <a:lnTo>
                    <a:pt x="3939615" y="540975"/>
                  </a:lnTo>
                  <a:lnTo>
                    <a:pt x="3972953" y="592505"/>
                  </a:lnTo>
                  <a:lnTo>
                    <a:pt x="4006386" y="522020"/>
                  </a:lnTo>
                  <a:lnTo>
                    <a:pt x="4039723" y="631843"/>
                  </a:lnTo>
                  <a:lnTo>
                    <a:pt x="4206696" y="1120285"/>
                  </a:lnTo>
                  <a:lnTo>
                    <a:pt x="4240034" y="1211820"/>
                  </a:lnTo>
                  <a:lnTo>
                    <a:pt x="4340237" y="1454613"/>
                  </a:lnTo>
                  <a:lnTo>
                    <a:pt x="4373574" y="1524431"/>
                  </a:lnTo>
                  <a:lnTo>
                    <a:pt x="4407007" y="1071803"/>
                  </a:lnTo>
                  <a:lnTo>
                    <a:pt x="4440345" y="1276305"/>
                  </a:lnTo>
                  <a:lnTo>
                    <a:pt x="4507115" y="1497380"/>
                  </a:lnTo>
                  <a:lnTo>
                    <a:pt x="4540548" y="1582629"/>
                  </a:lnTo>
                  <a:lnTo>
                    <a:pt x="4607318" y="1725313"/>
                  </a:lnTo>
                  <a:lnTo>
                    <a:pt x="4640655" y="1781225"/>
                  </a:lnTo>
                  <a:lnTo>
                    <a:pt x="4707425" y="1871522"/>
                  </a:lnTo>
                  <a:lnTo>
                    <a:pt x="4740858" y="1905145"/>
                  </a:lnTo>
                  <a:lnTo>
                    <a:pt x="4774291" y="1934387"/>
                  </a:lnTo>
                  <a:lnTo>
                    <a:pt x="4807629" y="1767318"/>
                  </a:lnTo>
                  <a:lnTo>
                    <a:pt x="4874399" y="1911241"/>
                  </a:lnTo>
                  <a:lnTo>
                    <a:pt x="4907832" y="1929910"/>
                  </a:lnTo>
                  <a:lnTo>
                    <a:pt x="4974602" y="1929053"/>
                  </a:lnTo>
                  <a:lnTo>
                    <a:pt x="5007939" y="1912860"/>
                  </a:lnTo>
                  <a:lnTo>
                    <a:pt x="5074709" y="1834279"/>
                  </a:lnTo>
                  <a:lnTo>
                    <a:pt x="5108142" y="1773605"/>
                  </a:lnTo>
                  <a:lnTo>
                    <a:pt x="5174913" y="1611680"/>
                  </a:lnTo>
                  <a:lnTo>
                    <a:pt x="5208250" y="1891334"/>
                  </a:lnTo>
                  <a:lnTo>
                    <a:pt x="5275020" y="1442611"/>
                  </a:lnTo>
                  <a:lnTo>
                    <a:pt x="5308453" y="1308118"/>
                  </a:lnTo>
                  <a:lnTo>
                    <a:pt x="5475331" y="681659"/>
                  </a:lnTo>
                  <a:lnTo>
                    <a:pt x="5508764" y="588219"/>
                  </a:lnTo>
                  <a:lnTo>
                    <a:pt x="5608872" y="365048"/>
                  </a:lnTo>
                  <a:lnTo>
                    <a:pt x="5642304" y="151974"/>
                  </a:lnTo>
                  <a:lnTo>
                    <a:pt x="5675642" y="79965"/>
                  </a:lnTo>
                  <a:lnTo>
                    <a:pt x="5709075" y="136258"/>
                  </a:lnTo>
                  <a:lnTo>
                    <a:pt x="5742412" y="186359"/>
                  </a:lnTo>
                  <a:lnTo>
                    <a:pt x="5775844" y="210934"/>
                  </a:lnTo>
                  <a:lnTo>
                    <a:pt x="5842615" y="267036"/>
                  </a:lnTo>
                  <a:lnTo>
                    <a:pt x="5875952" y="301707"/>
                  </a:lnTo>
                  <a:lnTo>
                    <a:pt x="5976156" y="383145"/>
                  </a:lnTo>
                  <a:lnTo>
                    <a:pt x="6009493" y="50"/>
                  </a:lnTo>
                  <a:lnTo>
                    <a:pt x="6042926" y="58153"/>
                  </a:lnTo>
                  <a:lnTo>
                    <a:pt x="6076263" y="180644"/>
                  </a:lnTo>
                  <a:lnTo>
                    <a:pt x="6109696" y="249414"/>
                  </a:lnTo>
                  <a:lnTo>
                    <a:pt x="6143034" y="279037"/>
                  </a:lnTo>
                  <a:lnTo>
                    <a:pt x="6276574" y="361238"/>
                  </a:lnTo>
                  <a:lnTo>
                    <a:pt x="6310007" y="375811"/>
                  </a:lnTo>
                  <a:lnTo>
                    <a:pt x="6376777" y="406767"/>
                  </a:lnTo>
                </a:path>
              </a:pathLst>
            </a:custGeom>
            <a:noFill/>
            <a:ln w="47625" cap="flat">
              <a:solidFill>
                <a:srgbClr val="17BEC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2" name="Freeform 31">
            <a:extLst>
              <a:ext uri="{FF2B5EF4-FFF2-40B4-BE49-F238E27FC236}">
                <a16:creationId xmlns:a16="http://schemas.microsoft.com/office/drawing/2014/main" id="{4CA78CCA-D64A-5ED4-5C1C-33E921A5DB39}"/>
              </a:ext>
            </a:extLst>
          </p:cNvPr>
          <p:cNvSpPr/>
          <p:nvPr/>
        </p:nvSpPr>
        <p:spPr>
          <a:xfrm>
            <a:off x="1953782" y="65008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847EC58-AB70-5F90-3CB7-6E514508D678}"/>
              </a:ext>
            </a:extLst>
          </p:cNvPr>
          <p:cNvSpPr/>
          <p:nvPr/>
        </p:nvSpPr>
        <p:spPr>
          <a:xfrm>
            <a:off x="2658632" y="1126331"/>
            <a:ext cx="9525" cy="4381500"/>
          </a:xfrm>
          <a:custGeom>
            <a:avLst/>
            <a:gdLst>
              <a:gd name="connsiteX0" fmla="*/ 0 w 9525"/>
              <a:gd name="connsiteY0" fmla="*/ 0 h 4381500"/>
              <a:gd name="connsiteX1" fmla="*/ 0 w 9525"/>
              <a:gd name="connsiteY1" fmla="*/ 4381500 h 438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381500">
                <a:moveTo>
                  <a:pt x="0" y="0"/>
                </a:moveTo>
                <a:lnTo>
                  <a:pt x="0" y="438150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4" name="Graphic 2">
            <a:extLst>
              <a:ext uri="{FF2B5EF4-FFF2-40B4-BE49-F238E27FC236}">
                <a16:creationId xmlns:a16="http://schemas.microsoft.com/office/drawing/2014/main" id="{606EA1DE-0CFE-CF99-8C6C-F21D345C1BA4}"/>
              </a:ext>
            </a:extLst>
          </p:cNvPr>
          <p:cNvGrpSpPr/>
          <p:nvPr/>
        </p:nvGrpSpPr>
        <p:grpSpPr>
          <a:xfrm>
            <a:off x="2215052" y="5462111"/>
            <a:ext cx="6560021" cy="574357"/>
            <a:chOff x="1118520" y="5383530"/>
            <a:chExt cx="6560021" cy="574357"/>
          </a:xfrm>
          <a:solidFill>
            <a:srgbClr val="2A3F5F"/>
          </a:solidFill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70F860F-B3B3-70A1-3510-A8A24CC46A07}"/>
                </a:ext>
              </a:extLst>
            </p:cNvPr>
            <p:cNvSpPr txBox="1"/>
            <p:nvPr/>
          </p:nvSpPr>
          <p:spPr>
            <a:xfrm>
              <a:off x="1413795" y="53835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16F9C5D-2D78-45B4-CA2F-692ECA19B46A}"/>
                </a:ext>
              </a:extLst>
            </p:cNvPr>
            <p:cNvSpPr txBox="1"/>
            <p:nvPr/>
          </p:nvSpPr>
          <p:spPr>
            <a:xfrm>
              <a:off x="1118520" y="5619333"/>
              <a:ext cx="1252266" cy="33855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en-US" sz="1600" spc="0" dirty="0">
                  <a:ea typeface="Open Sans"/>
                  <a:cs typeface="Open Sans"/>
                  <a:sym typeface="Open Sans"/>
                  <a:rtl val="0"/>
                </a:rPr>
                <a:t>Apr 26, 2022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D115261-7140-9729-6AA0-47A40F3BAB87}"/>
                </a:ext>
              </a:extLst>
            </p:cNvPr>
            <p:cNvSpPr txBox="1"/>
            <p:nvPr/>
          </p:nvSpPr>
          <p:spPr>
            <a:xfrm>
              <a:off x="2215038" y="53835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5A30D8F-4D8A-2EFE-D6E8-02DED721CAC1}"/>
                </a:ext>
              </a:extLst>
            </p:cNvPr>
            <p:cNvSpPr txBox="1"/>
            <p:nvPr/>
          </p:nvSpPr>
          <p:spPr>
            <a:xfrm>
              <a:off x="3016281" y="53835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2F632EF-4242-58D0-28A3-7E5BC9A1DA12}"/>
                </a:ext>
              </a:extLst>
            </p:cNvPr>
            <p:cNvSpPr txBox="1"/>
            <p:nvPr/>
          </p:nvSpPr>
          <p:spPr>
            <a:xfrm>
              <a:off x="3817524" y="53835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4FB0A69-C43C-D224-936E-8869C236D610}"/>
                </a:ext>
              </a:extLst>
            </p:cNvPr>
            <p:cNvSpPr txBox="1"/>
            <p:nvPr/>
          </p:nvSpPr>
          <p:spPr>
            <a:xfrm>
              <a:off x="4618863" y="53835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405464F-A42A-D1A8-3E40-BC438E5752EE}"/>
                </a:ext>
              </a:extLst>
            </p:cNvPr>
            <p:cNvSpPr txBox="1"/>
            <p:nvPr/>
          </p:nvSpPr>
          <p:spPr>
            <a:xfrm>
              <a:off x="4323588" y="5619333"/>
              <a:ext cx="1252266" cy="33855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en-US" sz="1600" spc="0">
                  <a:ea typeface="Open Sans"/>
                  <a:cs typeface="Open Sans"/>
                  <a:sym typeface="Open Sans"/>
                  <a:rtl val="0"/>
                </a:rPr>
                <a:t>Apr 27, 2022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8ABE486-4246-4C82-6CDC-CD690C09C896}"/>
                </a:ext>
              </a:extLst>
            </p:cNvPr>
            <p:cNvSpPr txBox="1"/>
            <p:nvPr/>
          </p:nvSpPr>
          <p:spPr>
            <a:xfrm>
              <a:off x="5420106" y="53835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523D8C4-D9C7-2ABD-D6EB-1C151ED3E688}"/>
                </a:ext>
              </a:extLst>
            </p:cNvPr>
            <p:cNvSpPr txBox="1"/>
            <p:nvPr/>
          </p:nvSpPr>
          <p:spPr>
            <a:xfrm>
              <a:off x="6221349" y="53835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906778D-8A28-B501-91D4-9CE029035597}"/>
                </a:ext>
              </a:extLst>
            </p:cNvPr>
            <p:cNvSpPr txBox="1"/>
            <p:nvPr/>
          </p:nvSpPr>
          <p:spPr>
            <a:xfrm>
              <a:off x="7022592" y="53835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</p:grpSp>
      <p:grpSp>
        <p:nvGrpSpPr>
          <p:cNvPr id="45" name="Graphic 2">
            <a:extLst>
              <a:ext uri="{FF2B5EF4-FFF2-40B4-BE49-F238E27FC236}">
                <a16:creationId xmlns:a16="http://schemas.microsoft.com/office/drawing/2014/main" id="{A3C47FD7-5616-CBEC-3C2A-414F9E20BBBE}"/>
              </a:ext>
            </a:extLst>
          </p:cNvPr>
          <p:cNvGrpSpPr/>
          <p:nvPr/>
        </p:nvGrpSpPr>
        <p:grpSpPr>
          <a:xfrm>
            <a:off x="2293450" y="998600"/>
            <a:ext cx="393637" cy="4225135"/>
            <a:chOff x="1215390" y="920019"/>
            <a:chExt cx="393637" cy="4225135"/>
          </a:xfrm>
          <a:solidFill>
            <a:srgbClr val="2A3F5F"/>
          </a:solidFill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34495FC-7BA0-8897-2498-7FFC68A3BBAA}"/>
                </a:ext>
              </a:extLst>
            </p:cNvPr>
            <p:cNvSpPr txBox="1"/>
            <p:nvPr/>
          </p:nvSpPr>
          <p:spPr>
            <a:xfrm>
              <a:off x="1215390" y="4806600"/>
              <a:ext cx="3914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−1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03555D0-02F3-1865-D331-BD27425CE74D}"/>
                </a:ext>
              </a:extLst>
            </p:cNvPr>
            <p:cNvSpPr txBox="1"/>
            <p:nvPr/>
          </p:nvSpPr>
          <p:spPr>
            <a:xfrm>
              <a:off x="1320165" y="41588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A384E46-B96A-2621-63D5-A93433D63EE3}"/>
                </a:ext>
              </a:extLst>
            </p:cNvPr>
            <p:cNvSpPr txBox="1"/>
            <p:nvPr/>
          </p:nvSpPr>
          <p:spPr>
            <a:xfrm>
              <a:off x="1320165" y="351101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2CD947F-9142-CEA4-6C12-65F4DFE6D7A8}"/>
                </a:ext>
              </a:extLst>
            </p:cNvPr>
            <p:cNvSpPr txBox="1"/>
            <p:nvPr/>
          </p:nvSpPr>
          <p:spPr>
            <a:xfrm>
              <a:off x="1320165" y="286331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E090439-971E-8433-2B14-AE97E810201A}"/>
                </a:ext>
              </a:extLst>
            </p:cNvPr>
            <p:cNvSpPr txBox="1"/>
            <p:nvPr/>
          </p:nvSpPr>
          <p:spPr>
            <a:xfrm>
              <a:off x="1320165" y="221551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CF45C58-00F6-B9DF-1150-EDCE1FB83A3B}"/>
                </a:ext>
              </a:extLst>
            </p:cNvPr>
            <p:cNvSpPr txBox="1"/>
            <p:nvPr/>
          </p:nvSpPr>
          <p:spPr>
            <a:xfrm>
              <a:off x="1320165" y="156771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7B2D309-7362-11E2-7D4E-C65DAAAA460B}"/>
                </a:ext>
              </a:extLst>
            </p:cNvPr>
            <p:cNvSpPr txBox="1"/>
            <p:nvPr/>
          </p:nvSpPr>
          <p:spPr>
            <a:xfrm>
              <a:off x="1320165" y="92001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53DC01C7-EB2C-9B65-F4B7-732FD15E5B72}"/>
              </a:ext>
            </a:extLst>
          </p:cNvPr>
          <p:cNvSpPr txBox="1"/>
          <p:nvPr/>
        </p:nvSpPr>
        <p:spPr>
          <a:xfrm rot="16200000">
            <a:off x="1270911" y="3112263"/>
            <a:ext cx="16324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Net load [kW]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517F920-5CD7-E4E6-CF4D-BF93B02E7A00}"/>
              </a:ext>
            </a:extLst>
          </p:cNvPr>
          <p:cNvSpPr txBox="1"/>
          <p:nvPr/>
        </p:nvSpPr>
        <p:spPr>
          <a:xfrm>
            <a:off x="7859660" y="725199"/>
            <a:ext cx="1819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Actual netload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71CCA84-8398-83FE-39C1-395356EFA552}"/>
              </a:ext>
            </a:extLst>
          </p:cNvPr>
          <p:cNvSpPr txBox="1"/>
          <p:nvPr/>
        </p:nvSpPr>
        <p:spPr>
          <a:xfrm>
            <a:off x="2747017" y="1721781"/>
            <a:ext cx="221801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No weather &amp; </a:t>
            </a:r>
          </a:p>
          <a:p>
            <a:r>
              <a:rPr lang="en-US" sz="1600" b="1" dirty="0">
                <a:solidFill>
                  <a:schemeClr val="accent2"/>
                </a:solidFill>
              </a:rPr>
              <a:t>no autoregressors</a:t>
            </a:r>
          </a:p>
          <a:p>
            <a:r>
              <a:rPr lang="en-US" sz="1600" b="1" dirty="0">
                <a:solidFill>
                  <a:schemeClr val="accent2"/>
                </a:solidFill>
              </a:rPr>
              <a:t>GOF = 14.6%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4C54D3F-9DB8-4909-C11A-E401688E308E}"/>
              </a:ext>
            </a:extLst>
          </p:cNvPr>
          <p:cNvSpPr txBox="1"/>
          <p:nvPr/>
        </p:nvSpPr>
        <p:spPr>
          <a:xfrm>
            <a:off x="4638965" y="1364141"/>
            <a:ext cx="24068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63BD76"/>
                </a:solidFill>
              </a:rPr>
              <a:t>Weather &amp; </a:t>
            </a:r>
          </a:p>
          <a:p>
            <a:r>
              <a:rPr lang="en-US" sz="1600" b="1" dirty="0">
                <a:solidFill>
                  <a:srgbClr val="63BD76"/>
                </a:solidFill>
              </a:rPr>
              <a:t>no autoregressors</a:t>
            </a:r>
          </a:p>
          <a:p>
            <a:r>
              <a:rPr lang="en-US" sz="1600" b="1" dirty="0">
                <a:solidFill>
                  <a:srgbClr val="63BD76"/>
                </a:solidFill>
              </a:rPr>
              <a:t>GOF = 30.6%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7599C8E-8E48-188A-D633-03688D1C5D72}"/>
              </a:ext>
            </a:extLst>
          </p:cNvPr>
          <p:cNvSpPr txBox="1"/>
          <p:nvPr/>
        </p:nvSpPr>
        <p:spPr>
          <a:xfrm>
            <a:off x="6773014" y="1484671"/>
            <a:ext cx="24068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6AD2DE"/>
                </a:solidFill>
              </a:rPr>
              <a:t>Weather &amp; </a:t>
            </a:r>
          </a:p>
          <a:p>
            <a:r>
              <a:rPr lang="en-US" sz="1600" b="1" dirty="0">
                <a:solidFill>
                  <a:srgbClr val="6AD2DE"/>
                </a:solidFill>
              </a:rPr>
              <a:t>autoregressors</a:t>
            </a:r>
          </a:p>
          <a:p>
            <a:r>
              <a:rPr lang="en-US" sz="1600" b="1" dirty="0">
                <a:solidFill>
                  <a:srgbClr val="6AD2DE"/>
                </a:solidFill>
              </a:rPr>
              <a:t>GOF = 33.7%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9A5B3A5-555F-124D-381F-4A26EB9BB14A}"/>
              </a:ext>
            </a:extLst>
          </p:cNvPr>
          <p:cNvCxnSpPr>
            <a:cxnSpLocks/>
          </p:cNvCxnSpPr>
          <p:nvPr/>
        </p:nvCxnSpPr>
        <p:spPr>
          <a:xfrm>
            <a:off x="3512235" y="2560716"/>
            <a:ext cx="0" cy="89180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AEE4EF6-A71C-68B9-15C4-E9043C7412BF}"/>
              </a:ext>
            </a:extLst>
          </p:cNvPr>
          <p:cNvCxnSpPr>
            <a:cxnSpLocks/>
          </p:cNvCxnSpPr>
          <p:nvPr/>
        </p:nvCxnSpPr>
        <p:spPr>
          <a:xfrm>
            <a:off x="5307552" y="2217712"/>
            <a:ext cx="0" cy="1044131"/>
          </a:xfrm>
          <a:prstGeom prst="straightConnector1">
            <a:avLst/>
          </a:prstGeom>
          <a:ln w="19050">
            <a:solidFill>
              <a:srgbClr val="63BD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D99AE07-CF5F-1068-25E2-642934D2796F}"/>
              </a:ext>
            </a:extLst>
          </p:cNvPr>
          <p:cNvCxnSpPr>
            <a:cxnSpLocks/>
          </p:cNvCxnSpPr>
          <p:nvPr/>
        </p:nvCxnSpPr>
        <p:spPr>
          <a:xfrm>
            <a:off x="7254643" y="2338242"/>
            <a:ext cx="0" cy="1906524"/>
          </a:xfrm>
          <a:prstGeom prst="straightConnector1">
            <a:avLst/>
          </a:prstGeom>
          <a:ln w="19050">
            <a:solidFill>
              <a:srgbClr val="6AD2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9BFFC0A-F1D4-CCC7-75AA-2DC6D5744624}"/>
              </a:ext>
            </a:extLst>
          </p:cNvPr>
          <p:cNvCxnSpPr>
            <a:cxnSpLocks/>
          </p:cNvCxnSpPr>
          <p:nvPr/>
        </p:nvCxnSpPr>
        <p:spPr>
          <a:xfrm>
            <a:off x="8679931" y="1057693"/>
            <a:ext cx="0" cy="26163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9092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6BD19DD8-9EE3-049B-3BF2-C40324D2D5E4}"/>
              </a:ext>
            </a:extLst>
          </p:cNvPr>
          <p:cNvGrpSpPr/>
          <p:nvPr/>
        </p:nvGrpSpPr>
        <p:grpSpPr>
          <a:xfrm>
            <a:off x="2750993" y="946150"/>
            <a:ext cx="6429375" cy="4381500"/>
            <a:chOff x="2750993" y="946150"/>
            <a:chExt cx="6429375" cy="43815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3A293230-D6E6-F62F-69A1-1DC3B2280245}"/>
                </a:ext>
              </a:extLst>
            </p:cNvPr>
            <p:cNvGrpSpPr/>
            <p:nvPr/>
          </p:nvGrpSpPr>
          <p:grpSpPr>
            <a:xfrm>
              <a:off x="2915013" y="946150"/>
              <a:ext cx="5510879" cy="4381500"/>
              <a:chOff x="2915013" y="946150"/>
              <a:chExt cx="5510879" cy="43815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B3F1F0AC-FCA1-734E-842B-124B4663B741}"/>
                  </a:ext>
                </a:extLst>
              </p:cNvPr>
              <p:cNvSpPr/>
              <p:nvPr/>
            </p:nvSpPr>
            <p:spPr>
              <a:xfrm>
                <a:off x="2915013" y="946150"/>
                <a:ext cx="9525" cy="4381500"/>
              </a:xfrm>
              <a:custGeom>
                <a:avLst/>
                <a:gdLst>
                  <a:gd name="connsiteX0" fmla="*/ 92 w 9525"/>
                  <a:gd name="connsiteY0" fmla="*/ 0 h 4381500"/>
                  <a:gd name="connsiteX1" fmla="*/ 92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92" y="0"/>
                    </a:moveTo>
                    <a:lnTo>
                      <a:pt x="92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2924E012-6ED5-7ECA-EADA-CD3180E956EF}"/>
                  </a:ext>
                </a:extLst>
              </p:cNvPr>
              <p:cNvSpPr/>
              <p:nvPr/>
            </p:nvSpPr>
            <p:spPr>
              <a:xfrm>
                <a:off x="3702254" y="946150"/>
                <a:ext cx="9525" cy="4381500"/>
              </a:xfrm>
              <a:custGeom>
                <a:avLst/>
                <a:gdLst>
                  <a:gd name="connsiteX0" fmla="*/ 175 w 9525"/>
                  <a:gd name="connsiteY0" fmla="*/ 0 h 4381500"/>
                  <a:gd name="connsiteX1" fmla="*/ 175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175" y="0"/>
                    </a:moveTo>
                    <a:lnTo>
                      <a:pt x="175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4C5A6A75-545F-878D-D168-5EB98A89DD69}"/>
                  </a:ext>
                </a:extLst>
              </p:cNvPr>
              <p:cNvSpPr/>
              <p:nvPr/>
            </p:nvSpPr>
            <p:spPr>
              <a:xfrm>
                <a:off x="4489591" y="946150"/>
                <a:ext cx="9525" cy="4381500"/>
              </a:xfrm>
              <a:custGeom>
                <a:avLst/>
                <a:gdLst>
                  <a:gd name="connsiteX0" fmla="*/ 258 w 9525"/>
                  <a:gd name="connsiteY0" fmla="*/ 0 h 4381500"/>
                  <a:gd name="connsiteX1" fmla="*/ 258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258" y="0"/>
                    </a:moveTo>
                    <a:lnTo>
                      <a:pt x="258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BF3B08D1-CB3A-FF60-76E4-023E95A84751}"/>
                  </a:ext>
                </a:extLst>
              </p:cNvPr>
              <p:cNvSpPr/>
              <p:nvPr/>
            </p:nvSpPr>
            <p:spPr>
              <a:xfrm>
                <a:off x="5276832" y="946150"/>
                <a:ext cx="9525" cy="4381500"/>
              </a:xfrm>
              <a:custGeom>
                <a:avLst/>
                <a:gdLst>
                  <a:gd name="connsiteX0" fmla="*/ 340 w 9525"/>
                  <a:gd name="connsiteY0" fmla="*/ 0 h 4381500"/>
                  <a:gd name="connsiteX1" fmla="*/ 340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340" y="0"/>
                    </a:moveTo>
                    <a:lnTo>
                      <a:pt x="340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685A128D-ACCF-53A2-2CC3-FF628F276CF2}"/>
                  </a:ext>
                </a:extLst>
              </p:cNvPr>
              <p:cNvSpPr/>
              <p:nvPr/>
            </p:nvSpPr>
            <p:spPr>
              <a:xfrm>
                <a:off x="6064073" y="946150"/>
                <a:ext cx="9525" cy="4381500"/>
              </a:xfrm>
              <a:custGeom>
                <a:avLst/>
                <a:gdLst>
                  <a:gd name="connsiteX0" fmla="*/ 423 w 9525"/>
                  <a:gd name="connsiteY0" fmla="*/ 0 h 4381500"/>
                  <a:gd name="connsiteX1" fmla="*/ 423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423" y="0"/>
                    </a:moveTo>
                    <a:lnTo>
                      <a:pt x="423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24EE9AF0-A702-939C-6056-3E464717F1F3}"/>
                  </a:ext>
                </a:extLst>
              </p:cNvPr>
              <p:cNvSpPr/>
              <p:nvPr/>
            </p:nvSpPr>
            <p:spPr>
              <a:xfrm>
                <a:off x="6851315" y="946150"/>
                <a:ext cx="9525" cy="4381500"/>
              </a:xfrm>
              <a:custGeom>
                <a:avLst/>
                <a:gdLst>
                  <a:gd name="connsiteX0" fmla="*/ 505 w 9525"/>
                  <a:gd name="connsiteY0" fmla="*/ 0 h 4381500"/>
                  <a:gd name="connsiteX1" fmla="*/ 505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505" y="0"/>
                    </a:moveTo>
                    <a:lnTo>
                      <a:pt x="505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8A901D00-1A5B-98D8-F5A1-03A652353B8A}"/>
                  </a:ext>
                </a:extLst>
              </p:cNvPr>
              <p:cNvSpPr/>
              <p:nvPr/>
            </p:nvSpPr>
            <p:spPr>
              <a:xfrm>
                <a:off x="7638651" y="946150"/>
                <a:ext cx="9525" cy="4381500"/>
              </a:xfrm>
              <a:custGeom>
                <a:avLst/>
                <a:gdLst>
                  <a:gd name="connsiteX0" fmla="*/ 588 w 9525"/>
                  <a:gd name="connsiteY0" fmla="*/ 0 h 4381500"/>
                  <a:gd name="connsiteX1" fmla="*/ 588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588" y="0"/>
                    </a:moveTo>
                    <a:lnTo>
                      <a:pt x="588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515E7C00-C3EA-315F-C6E0-8DBC64E73FCD}"/>
                  </a:ext>
                </a:extLst>
              </p:cNvPr>
              <p:cNvSpPr/>
              <p:nvPr/>
            </p:nvSpPr>
            <p:spPr>
              <a:xfrm>
                <a:off x="8425892" y="946150"/>
                <a:ext cx="9525" cy="4381500"/>
              </a:xfrm>
              <a:custGeom>
                <a:avLst/>
                <a:gdLst>
                  <a:gd name="connsiteX0" fmla="*/ 671 w 9525"/>
                  <a:gd name="connsiteY0" fmla="*/ 0 h 4381500"/>
                  <a:gd name="connsiteX1" fmla="*/ 671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671" y="0"/>
                    </a:moveTo>
                    <a:lnTo>
                      <a:pt x="671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" name="Graphic 2">
              <a:extLst>
                <a:ext uri="{FF2B5EF4-FFF2-40B4-BE49-F238E27FC236}">
                  <a16:creationId xmlns:a16="http://schemas.microsoft.com/office/drawing/2014/main" id="{3308A275-88AE-7605-1C44-04263A0AFCA5}"/>
                </a:ext>
              </a:extLst>
            </p:cNvPr>
            <p:cNvGrpSpPr/>
            <p:nvPr/>
          </p:nvGrpSpPr>
          <p:grpSpPr>
            <a:xfrm>
              <a:off x="2750993" y="1007205"/>
              <a:ext cx="6429375" cy="4118705"/>
              <a:chOff x="2750993" y="1007205"/>
              <a:chExt cx="6429375" cy="4118705"/>
            </a:xfrm>
            <a:solidFill>
              <a:srgbClr val="000000"/>
            </a:solidFill>
          </p:grpSpPr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990C0244-941C-CD06-BD59-02EE5500903B}"/>
                  </a:ext>
                </a:extLst>
              </p:cNvPr>
              <p:cNvSpPr/>
              <p:nvPr/>
            </p:nvSpPr>
            <p:spPr>
              <a:xfrm>
                <a:off x="2750993" y="5125910"/>
                <a:ext cx="6429375" cy="9525"/>
              </a:xfrm>
              <a:custGeom>
                <a:avLst/>
                <a:gdLst>
                  <a:gd name="connsiteX0" fmla="*/ 0 w 6429375"/>
                  <a:gd name="connsiteY0" fmla="*/ 489 h 9525"/>
                  <a:gd name="connsiteX1" fmla="*/ 6429375 w 6429375"/>
                  <a:gd name="connsiteY1" fmla="*/ 48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29375" h="9525">
                    <a:moveTo>
                      <a:pt x="0" y="489"/>
                    </a:moveTo>
                    <a:lnTo>
                      <a:pt x="6429375" y="48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2F50C068-E3F4-D295-D51E-1A1BAEB1BD9F}"/>
                  </a:ext>
                </a:extLst>
              </p:cNvPr>
              <p:cNvSpPr/>
              <p:nvPr/>
            </p:nvSpPr>
            <p:spPr>
              <a:xfrm>
                <a:off x="2750993" y="4537551"/>
                <a:ext cx="6429375" cy="9525"/>
              </a:xfrm>
              <a:custGeom>
                <a:avLst/>
                <a:gdLst>
                  <a:gd name="connsiteX0" fmla="*/ 0 w 6429375"/>
                  <a:gd name="connsiteY0" fmla="*/ 427 h 9525"/>
                  <a:gd name="connsiteX1" fmla="*/ 6429375 w 6429375"/>
                  <a:gd name="connsiteY1" fmla="*/ 42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29375" h="9525">
                    <a:moveTo>
                      <a:pt x="0" y="427"/>
                    </a:moveTo>
                    <a:lnTo>
                      <a:pt x="6429375" y="42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FBAE5230-363B-1CB4-6947-80FE596BB067}"/>
                  </a:ext>
                </a:extLst>
              </p:cNvPr>
              <p:cNvSpPr/>
              <p:nvPr/>
            </p:nvSpPr>
            <p:spPr>
              <a:xfrm>
                <a:off x="2750993" y="3360737"/>
                <a:ext cx="6429375" cy="9525"/>
              </a:xfrm>
              <a:custGeom>
                <a:avLst/>
                <a:gdLst>
                  <a:gd name="connsiteX0" fmla="*/ 0 w 6429375"/>
                  <a:gd name="connsiteY0" fmla="*/ 304 h 9525"/>
                  <a:gd name="connsiteX1" fmla="*/ 6429375 w 6429375"/>
                  <a:gd name="connsiteY1" fmla="*/ 30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29375" h="9525">
                    <a:moveTo>
                      <a:pt x="0" y="304"/>
                    </a:moveTo>
                    <a:lnTo>
                      <a:pt x="6429375" y="30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84422DF7-B999-12DE-7B80-7A16402DA7AB}"/>
                  </a:ext>
                </a:extLst>
              </p:cNvPr>
              <p:cNvSpPr/>
              <p:nvPr/>
            </p:nvSpPr>
            <p:spPr>
              <a:xfrm>
                <a:off x="2750993" y="2772378"/>
                <a:ext cx="6429375" cy="9525"/>
              </a:xfrm>
              <a:custGeom>
                <a:avLst/>
                <a:gdLst>
                  <a:gd name="connsiteX0" fmla="*/ 0 w 6429375"/>
                  <a:gd name="connsiteY0" fmla="*/ 242 h 9525"/>
                  <a:gd name="connsiteX1" fmla="*/ 6429375 w 6429375"/>
                  <a:gd name="connsiteY1" fmla="*/ 24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29375" h="9525">
                    <a:moveTo>
                      <a:pt x="0" y="242"/>
                    </a:moveTo>
                    <a:lnTo>
                      <a:pt x="6429375" y="24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54969407-7C52-AC97-D2D2-97DA489FE1A7}"/>
                  </a:ext>
                </a:extLst>
              </p:cNvPr>
              <p:cNvSpPr/>
              <p:nvPr/>
            </p:nvSpPr>
            <p:spPr>
              <a:xfrm>
                <a:off x="2750993" y="2184019"/>
                <a:ext cx="6429375" cy="9525"/>
              </a:xfrm>
              <a:custGeom>
                <a:avLst/>
                <a:gdLst>
                  <a:gd name="connsiteX0" fmla="*/ 0 w 6429375"/>
                  <a:gd name="connsiteY0" fmla="*/ 180 h 9525"/>
                  <a:gd name="connsiteX1" fmla="*/ 6429375 w 6429375"/>
                  <a:gd name="connsiteY1" fmla="*/ 18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29375" h="9525">
                    <a:moveTo>
                      <a:pt x="0" y="180"/>
                    </a:moveTo>
                    <a:lnTo>
                      <a:pt x="6429375" y="18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29865689-13FB-FE5F-5D4B-AB695A5BF8D7}"/>
                  </a:ext>
                </a:extLst>
              </p:cNvPr>
              <p:cNvSpPr/>
              <p:nvPr/>
            </p:nvSpPr>
            <p:spPr>
              <a:xfrm>
                <a:off x="2750993" y="1595564"/>
                <a:ext cx="6429375" cy="9525"/>
              </a:xfrm>
              <a:custGeom>
                <a:avLst/>
                <a:gdLst>
                  <a:gd name="connsiteX0" fmla="*/ 0 w 6429375"/>
                  <a:gd name="connsiteY0" fmla="*/ 118 h 9525"/>
                  <a:gd name="connsiteX1" fmla="*/ 6429375 w 6429375"/>
                  <a:gd name="connsiteY1" fmla="*/ 11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29375" h="9525">
                    <a:moveTo>
                      <a:pt x="0" y="118"/>
                    </a:moveTo>
                    <a:lnTo>
                      <a:pt x="6429375" y="11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2A7775BE-400D-5B46-F839-0AD7E1F4EEFB}"/>
                  </a:ext>
                </a:extLst>
              </p:cNvPr>
              <p:cNvSpPr/>
              <p:nvPr/>
            </p:nvSpPr>
            <p:spPr>
              <a:xfrm>
                <a:off x="2750993" y="1007205"/>
                <a:ext cx="6429375" cy="9525"/>
              </a:xfrm>
              <a:custGeom>
                <a:avLst/>
                <a:gdLst>
                  <a:gd name="connsiteX0" fmla="*/ 0 w 6429375"/>
                  <a:gd name="connsiteY0" fmla="*/ 56 h 9525"/>
                  <a:gd name="connsiteX1" fmla="*/ 6429375 w 6429375"/>
                  <a:gd name="connsiteY1" fmla="*/ 5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29375" h="9525">
                    <a:moveTo>
                      <a:pt x="0" y="56"/>
                    </a:moveTo>
                    <a:lnTo>
                      <a:pt x="6429375" y="5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5" name="Freeform 24">
            <a:extLst>
              <a:ext uri="{FF2B5EF4-FFF2-40B4-BE49-F238E27FC236}">
                <a16:creationId xmlns:a16="http://schemas.microsoft.com/office/drawing/2014/main" id="{EE8F2387-F1A0-B536-2F35-641F75A25E2B}"/>
              </a:ext>
            </a:extLst>
          </p:cNvPr>
          <p:cNvSpPr/>
          <p:nvPr/>
        </p:nvSpPr>
        <p:spPr>
          <a:xfrm>
            <a:off x="2750993" y="3949096"/>
            <a:ext cx="6429375" cy="9525"/>
          </a:xfrm>
          <a:custGeom>
            <a:avLst/>
            <a:gdLst>
              <a:gd name="connsiteX0" fmla="*/ 0 w 6429375"/>
              <a:gd name="connsiteY0" fmla="*/ 365 h 9525"/>
              <a:gd name="connsiteX1" fmla="*/ 6429375 w 6429375"/>
              <a:gd name="connsiteY1" fmla="*/ 36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29375" h="9525">
                <a:moveTo>
                  <a:pt x="0" y="365"/>
                </a:moveTo>
                <a:lnTo>
                  <a:pt x="6429375" y="365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FE2D4602-5F5C-C44A-391F-A65968F0E4F0}"/>
              </a:ext>
            </a:extLst>
          </p:cNvPr>
          <p:cNvSpPr/>
          <p:nvPr/>
        </p:nvSpPr>
        <p:spPr>
          <a:xfrm>
            <a:off x="2036618" y="4699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D9374946-4F49-3F5E-3ED8-773538F85615}"/>
              </a:ext>
            </a:extLst>
          </p:cNvPr>
          <p:cNvSpPr/>
          <p:nvPr/>
        </p:nvSpPr>
        <p:spPr>
          <a:xfrm>
            <a:off x="2036618" y="4699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8" name="Graphic 2">
            <a:extLst>
              <a:ext uri="{FF2B5EF4-FFF2-40B4-BE49-F238E27FC236}">
                <a16:creationId xmlns:a16="http://schemas.microsoft.com/office/drawing/2014/main" id="{8878BC95-0305-DB1B-0693-1E6359A730A3}"/>
              </a:ext>
            </a:extLst>
          </p:cNvPr>
          <p:cNvGrpSpPr/>
          <p:nvPr/>
        </p:nvGrpSpPr>
        <p:grpSpPr>
          <a:xfrm>
            <a:off x="2750993" y="1165225"/>
            <a:ext cx="6429375" cy="3943350"/>
            <a:chOff x="2750993" y="1165225"/>
            <a:chExt cx="6429375" cy="3943350"/>
          </a:xfrm>
        </p:grpSpPr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6B50D7F7-0076-D025-11D3-0252786A2A73}"/>
                </a:ext>
              </a:extLst>
            </p:cNvPr>
            <p:cNvSpPr/>
            <p:nvPr/>
          </p:nvSpPr>
          <p:spPr>
            <a:xfrm>
              <a:off x="2750993" y="1165225"/>
              <a:ext cx="6429375" cy="3581876"/>
            </a:xfrm>
            <a:custGeom>
              <a:avLst/>
              <a:gdLst>
                <a:gd name="connsiteX0" fmla="*/ 75 w 6429375"/>
                <a:gd name="connsiteY0" fmla="*/ 2004301 h 3581876"/>
                <a:gd name="connsiteX1" fmla="*/ 32841 w 6429375"/>
                <a:gd name="connsiteY1" fmla="*/ 1575866 h 3581876"/>
                <a:gd name="connsiteX2" fmla="*/ 65702 w 6429375"/>
                <a:gd name="connsiteY2" fmla="*/ 2327579 h 3581876"/>
                <a:gd name="connsiteX3" fmla="*/ 98468 w 6429375"/>
                <a:gd name="connsiteY3" fmla="*/ 2331103 h 3581876"/>
                <a:gd name="connsiteX4" fmla="*/ 131330 w 6429375"/>
                <a:gd name="connsiteY4" fmla="*/ 2165654 h 3581876"/>
                <a:gd name="connsiteX5" fmla="*/ 164096 w 6429375"/>
                <a:gd name="connsiteY5" fmla="*/ 2081548 h 3581876"/>
                <a:gd name="connsiteX6" fmla="*/ 196862 w 6429375"/>
                <a:gd name="connsiteY6" fmla="*/ 2270620 h 3581876"/>
                <a:gd name="connsiteX7" fmla="*/ 229723 w 6429375"/>
                <a:gd name="connsiteY7" fmla="*/ 2287574 h 3581876"/>
                <a:gd name="connsiteX8" fmla="*/ 262489 w 6429375"/>
                <a:gd name="connsiteY8" fmla="*/ 2288431 h 3581876"/>
                <a:gd name="connsiteX9" fmla="*/ 295255 w 6429375"/>
                <a:gd name="connsiteY9" fmla="*/ 2034400 h 3581876"/>
                <a:gd name="connsiteX10" fmla="*/ 328116 w 6429375"/>
                <a:gd name="connsiteY10" fmla="*/ 2091550 h 3581876"/>
                <a:gd name="connsiteX11" fmla="*/ 360882 w 6429375"/>
                <a:gd name="connsiteY11" fmla="*/ 2183656 h 3581876"/>
                <a:gd name="connsiteX12" fmla="*/ 393743 w 6429375"/>
                <a:gd name="connsiteY12" fmla="*/ 2181751 h 3581876"/>
                <a:gd name="connsiteX13" fmla="*/ 426509 w 6429375"/>
                <a:gd name="connsiteY13" fmla="*/ 2195848 h 3581876"/>
                <a:gd name="connsiteX14" fmla="*/ 459275 w 6429375"/>
                <a:gd name="connsiteY14" fmla="*/ 2132507 h 3581876"/>
                <a:gd name="connsiteX15" fmla="*/ 492137 w 6429375"/>
                <a:gd name="connsiteY15" fmla="*/ 1739315 h 3581876"/>
                <a:gd name="connsiteX16" fmla="*/ 524903 w 6429375"/>
                <a:gd name="connsiteY16" fmla="*/ 2096693 h 3581876"/>
                <a:gd name="connsiteX17" fmla="*/ 557764 w 6429375"/>
                <a:gd name="connsiteY17" fmla="*/ 2129078 h 3581876"/>
                <a:gd name="connsiteX18" fmla="*/ 590530 w 6429375"/>
                <a:gd name="connsiteY18" fmla="*/ 2114314 h 3581876"/>
                <a:gd name="connsiteX19" fmla="*/ 623296 w 6429375"/>
                <a:gd name="connsiteY19" fmla="*/ 2103837 h 3581876"/>
                <a:gd name="connsiteX20" fmla="*/ 656157 w 6429375"/>
                <a:gd name="connsiteY20" fmla="*/ 2063641 h 3581876"/>
                <a:gd name="connsiteX21" fmla="*/ 688923 w 6429375"/>
                <a:gd name="connsiteY21" fmla="*/ 1818849 h 3581876"/>
                <a:gd name="connsiteX22" fmla="*/ 721784 w 6429375"/>
                <a:gd name="connsiteY22" fmla="*/ 1866093 h 3581876"/>
                <a:gd name="connsiteX23" fmla="*/ 754550 w 6429375"/>
                <a:gd name="connsiteY23" fmla="*/ 2063927 h 3581876"/>
                <a:gd name="connsiteX24" fmla="*/ 787316 w 6429375"/>
                <a:gd name="connsiteY24" fmla="*/ 2041639 h 3581876"/>
                <a:gd name="connsiteX25" fmla="*/ 820178 w 6429375"/>
                <a:gd name="connsiteY25" fmla="*/ 2006872 h 3581876"/>
                <a:gd name="connsiteX26" fmla="*/ 852944 w 6429375"/>
                <a:gd name="connsiteY26" fmla="*/ 2022398 h 3581876"/>
                <a:gd name="connsiteX27" fmla="*/ 885710 w 6429375"/>
                <a:gd name="connsiteY27" fmla="*/ 2074500 h 3581876"/>
                <a:gd name="connsiteX28" fmla="*/ 918571 w 6429375"/>
                <a:gd name="connsiteY28" fmla="*/ 2076500 h 3581876"/>
                <a:gd name="connsiteX29" fmla="*/ 951337 w 6429375"/>
                <a:gd name="connsiteY29" fmla="*/ 1695976 h 3581876"/>
                <a:gd name="connsiteX30" fmla="*/ 984198 w 6429375"/>
                <a:gd name="connsiteY30" fmla="*/ 2082882 h 3581876"/>
                <a:gd name="connsiteX31" fmla="*/ 1016964 w 6429375"/>
                <a:gd name="connsiteY31" fmla="*/ 2157653 h 3581876"/>
                <a:gd name="connsiteX32" fmla="*/ 1049730 w 6429375"/>
                <a:gd name="connsiteY32" fmla="*/ 2321388 h 3581876"/>
                <a:gd name="connsiteX33" fmla="*/ 1082591 w 6429375"/>
                <a:gd name="connsiteY33" fmla="*/ 2336818 h 3581876"/>
                <a:gd name="connsiteX34" fmla="*/ 1115357 w 6429375"/>
                <a:gd name="connsiteY34" fmla="*/ 2379586 h 3581876"/>
                <a:gd name="connsiteX35" fmla="*/ 1148219 w 6429375"/>
                <a:gd name="connsiteY35" fmla="*/ 2630665 h 3581876"/>
                <a:gd name="connsiteX36" fmla="*/ 1180985 w 6429375"/>
                <a:gd name="connsiteY36" fmla="*/ 2781064 h 3581876"/>
                <a:gd name="connsiteX37" fmla="*/ 1213751 w 6429375"/>
                <a:gd name="connsiteY37" fmla="*/ 2475979 h 3581876"/>
                <a:gd name="connsiteX38" fmla="*/ 1246612 w 6429375"/>
                <a:gd name="connsiteY38" fmla="*/ 2370728 h 3581876"/>
                <a:gd name="connsiteX39" fmla="*/ 1279378 w 6429375"/>
                <a:gd name="connsiteY39" fmla="*/ 2640761 h 3581876"/>
                <a:gd name="connsiteX40" fmla="*/ 1312239 w 6429375"/>
                <a:gd name="connsiteY40" fmla="*/ 2768872 h 3581876"/>
                <a:gd name="connsiteX41" fmla="*/ 1345005 w 6429375"/>
                <a:gd name="connsiteY41" fmla="*/ 2882696 h 3581876"/>
                <a:gd name="connsiteX42" fmla="*/ 1377771 w 6429375"/>
                <a:gd name="connsiteY42" fmla="*/ 3298653 h 3581876"/>
                <a:gd name="connsiteX43" fmla="*/ 1410632 w 6429375"/>
                <a:gd name="connsiteY43" fmla="*/ 3303987 h 3581876"/>
                <a:gd name="connsiteX44" fmla="*/ 1443398 w 6429375"/>
                <a:gd name="connsiteY44" fmla="*/ 3222167 h 3581876"/>
                <a:gd name="connsiteX45" fmla="*/ 1476164 w 6429375"/>
                <a:gd name="connsiteY45" fmla="*/ 2830213 h 3581876"/>
                <a:gd name="connsiteX46" fmla="*/ 1509026 w 6429375"/>
                <a:gd name="connsiteY46" fmla="*/ 2854788 h 3581876"/>
                <a:gd name="connsiteX47" fmla="*/ 1541792 w 6429375"/>
                <a:gd name="connsiteY47" fmla="*/ 2570753 h 3581876"/>
                <a:gd name="connsiteX48" fmla="*/ 1574653 w 6429375"/>
                <a:gd name="connsiteY48" fmla="*/ 2744870 h 3581876"/>
                <a:gd name="connsiteX49" fmla="*/ 1607419 w 6429375"/>
                <a:gd name="connsiteY49" fmla="*/ 2630188 h 3581876"/>
                <a:gd name="connsiteX50" fmla="*/ 1640185 w 6429375"/>
                <a:gd name="connsiteY50" fmla="*/ 3165398 h 3581876"/>
                <a:gd name="connsiteX51" fmla="*/ 1673046 w 6429375"/>
                <a:gd name="connsiteY51" fmla="*/ 2845834 h 3581876"/>
                <a:gd name="connsiteX52" fmla="*/ 1705812 w 6429375"/>
                <a:gd name="connsiteY52" fmla="*/ 3381806 h 3581876"/>
                <a:gd name="connsiteX53" fmla="*/ 1738673 w 6429375"/>
                <a:gd name="connsiteY53" fmla="*/ 3066529 h 3581876"/>
                <a:gd name="connsiteX54" fmla="*/ 1771439 w 6429375"/>
                <a:gd name="connsiteY54" fmla="*/ 2922796 h 3581876"/>
                <a:gd name="connsiteX55" fmla="*/ 1804205 w 6429375"/>
                <a:gd name="connsiteY55" fmla="*/ 3253599 h 3581876"/>
                <a:gd name="connsiteX56" fmla="*/ 1837067 w 6429375"/>
                <a:gd name="connsiteY56" fmla="*/ 3216738 h 3581876"/>
                <a:gd name="connsiteX57" fmla="*/ 1869833 w 6429375"/>
                <a:gd name="connsiteY57" fmla="*/ 3049003 h 3581876"/>
                <a:gd name="connsiteX58" fmla="*/ 1902599 w 6429375"/>
                <a:gd name="connsiteY58" fmla="*/ 2812402 h 3581876"/>
                <a:gd name="connsiteX59" fmla="*/ 1935460 w 6429375"/>
                <a:gd name="connsiteY59" fmla="*/ 3133870 h 3581876"/>
                <a:gd name="connsiteX60" fmla="*/ 1968226 w 6429375"/>
                <a:gd name="connsiteY60" fmla="*/ 2947466 h 3581876"/>
                <a:gd name="connsiteX61" fmla="*/ 2001087 w 6429375"/>
                <a:gd name="connsiteY61" fmla="*/ 3341134 h 3581876"/>
                <a:gd name="connsiteX62" fmla="*/ 2033853 w 6429375"/>
                <a:gd name="connsiteY62" fmla="*/ 2946895 h 3581876"/>
                <a:gd name="connsiteX63" fmla="*/ 2066619 w 6429375"/>
                <a:gd name="connsiteY63" fmla="*/ 2793637 h 3581876"/>
                <a:gd name="connsiteX64" fmla="*/ 2099480 w 6429375"/>
                <a:gd name="connsiteY64" fmla="*/ 2980708 h 3581876"/>
                <a:gd name="connsiteX65" fmla="*/ 2132246 w 6429375"/>
                <a:gd name="connsiteY65" fmla="*/ 2772873 h 3581876"/>
                <a:gd name="connsiteX66" fmla="*/ 2165108 w 6429375"/>
                <a:gd name="connsiteY66" fmla="*/ 3311512 h 3581876"/>
                <a:gd name="connsiteX67" fmla="*/ 2197874 w 6429375"/>
                <a:gd name="connsiteY67" fmla="*/ 3405809 h 3581876"/>
                <a:gd name="connsiteX68" fmla="*/ 2230640 w 6429375"/>
                <a:gd name="connsiteY68" fmla="*/ 3269602 h 3581876"/>
                <a:gd name="connsiteX69" fmla="*/ 2263501 w 6429375"/>
                <a:gd name="connsiteY69" fmla="*/ 2848120 h 3581876"/>
                <a:gd name="connsiteX70" fmla="*/ 2296267 w 6429375"/>
                <a:gd name="connsiteY70" fmla="*/ 2537510 h 3581876"/>
                <a:gd name="connsiteX71" fmla="*/ 2361894 w 6429375"/>
                <a:gd name="connsiteY71" fmla="*/ 2917653 h 3581876"/>
                <a:gd name="connsiteX72" fmla="*/ 2394660 w 6429375"/>
                <a:gd name="connsiteY72" fmla="*/ 2778493 h 3581876"/>
                <a:gd name="connsiteX73" fmla="*/ 2427521 w 6429375"/>
                <a:gd name="connsiteY73" fmla="*/ 2606185 h 3581876"/>
                <a:gd name="connsiteX74" fmla="*/ 2460287 w 6429375"/>
                <a:gd name="connsiteY74" fmla="*/ 2508364 h 3581876"/>
                <a:gd name="connsiteX75" fmla="*/ 2493053 w 6429375"/>
                <a:gd name="connsiteY75" fmla="*/ 2504935 h 3581876"/>
                <a:gd name="connsiteX76" fmla="*/ 2525915 w 6429375"/>
                <a:gd name="connsiteY76" fmla="*/ 2477407 h 3581876"/>
                <a:gd name="connsiteX77" fmla="*/ 2558681 w 6429375"/>
                <a:gd name="connsiteY77" fmla="*/ 2361393 h 3581876"/>
                <a:gd name="connsiteX78" fmla="*/ 2591542 w 6429375"/>
                <a:gd name="connsiteY78" fmla="*/ 1821516 h 3581876"/>
                <a:gd name="connsiteX79" fmla="*/ 2624308 w 6429375"/>
                <a:gd name="connsiteY79" fmla="*/ 2346248 h 3581876"/>
                <a:gd name="connsiteX80" fmla="*/ 2657074 w 6429375"/>
                <a:gd name="connsiteY80" fmla="*/ 2325770 h 3581876"/>
                <a:gd name="connsiteX81" fmla="*/ 2689935 w 6429375"/>
                <a:gd name="connsiteY81" fmla="*/ 2297766 h 3581876"/>
                <a:gd name="connsiteX82" fmla="*/ 2722701 w 6429375"/>
                <a:gd name="connsiteY82" fmla="*/ 2325198 h 3581876"/>
                <a:gd name="connsiteX83" fmla="*/ 2788328 w 6429375"/>
                <a:gd name="connsiteY83" fmla="*/ 2342914 h 3581876"/>
                <a:gd name="connsiteX84" fmla="*/ 2821095 w 6429375"/>
                <a:gd name="connsiteY84" fmla="*/ 2336056 h 3581876"/>
                <a:gd name="connsiteX85" fmla="*/ 2853956 w 6429375"/>
                <a:gd name="connsiteY85" fmla="*/ 2311101 h 3581876"/>
                <a:gd name="connsiteX86" fmla="*/ 2886722 w 6429375"/>
                <a:gd name="connsiteY86" fmla="*/ 1796275 h 3581876"/>
                <a:gd name="connsiteX87" fmla="*/ 2919583 w 6429375"/>
                <a:gd name="connsiteY87" fmla="*/ 2266333 h 3581876"/>
                <a:gd name="connsiteX88" fmla="*/ 2952349 w 6429375"/>
                <a:gd name="connsiteY88" fmla="*/ 2316911 h 3581876"/>
                <a:gd name="connsiteX89" fmla="*/ 2985115 w 6429375"/>
                <a:gd name="connsiteY89" fmla="*/ 1902669 h 3581876"/>
                <a:gd name="connsiteX90" fmla="*/ 3017976 w 6429375"/>
                <a:gd name="connsiteY90" fmla="*/ 1842852 h 3581876"/>
                <a:gd name="connsiteX91" fmla="*/ 3050742 w 6429375"/>
                <a:gd name="connsiteY91" fmla="*/ 2255189 h 3581876"/>
                <a:gd name="connsiteX92" fmla="*/ 3083508 w 6429375"/>
                <a:gd name="connsiteY92" fmla="*/ 2261666 h 3581876"/>
                <a:gd name="connsiteX93" fmla="*/ 3116370 w 6429375"/>
                <a:gd name="connsiteY93" fmla="*/ 2241759 h 3581876"/>
                <a:gd name="connsiteX94" fmla="*/ 3149135 w 6429375"/>
                <a:gd name="connsiteY94" fmla="*/ 1972201 h 3581876"/>
                <a:gd name="connsiteX95" fmla="*/ 3181997 w 6429375"/>
                <a:gd name="connsiteY95" fmla="*/ 1907622 h 3581876"/>
                <a:gd name="connsiteX96" fmla="*/ 3214763 w 6429375"/>
                <a:gd name="connsiteY96" fmla="*/ 2197658 h 3581876"/>
                <a:gd name="connsiteX97" fmla="*/ 3247529 w 6429375"/>
                <a:gd name="connsiteY97" fmla="*/ 2162130 h 3581876"/>
                <a:gd name="connsiteX98" fmla="*/ 3280390 w 6429375"/>
                <a:gd name="connsiteY98" fmla="*/ 1812277 h 3581876"/>
                <a:gd name="connsiteX99" fmla="*/ 3313156 w 6429375"/>
                <a:gd name="connsiteY99" fmla="*/ 1921338 h 3581876"/>
                <a:gd name="connsiteX100" fmla="*/ 3346017 w 6429375"/>
                <a:gd name="connsiteY100" fmla="*/ 2101170 h 3581876"/>
                <a:gd name="connsiteX101" fmla="*/ 3378783 w 6429375"/>
                <a:gd name="connsiteY101" fmla="*/ 2101265 h 3581876"/>
                <a:gd name="connsiteX102" fmla="*/ 3411549 w 6429375"/>
                <a:gd name="connsiteY102" fmla="*/ 2052688 h 3581876"/>
                <a:gd name="connsiteX103" fmla="*/ 3444410 w 6429375"/>
                <a:gd name="connsiteY103" fmla="*/ 2007158 h 3581876"/>
                <a:gd name="connsiteX104" fmla="*/ 3477176 w 6429375"/>
                <a:gd name="connsiteY104" fmla="*/ 1809419 h 3581876"/>
                <a:gd name="connsiteX105" fmla="*/ 3509942 w 6429375"/>
                <a:gd name="connsiteY105" fmla="*/ 1676260 h 3581876"/>
                <a:gd name="connsiteX106" fmla="*/ 3542804 w 6429375"/>
                <a:gd name="connsiteY106" fmla="*/ 2015731 h 3581876"/>
                <a:gd name="connsiteX107" fmla="*/ 3575570 w 6429375"/>
                <a:gd name="connsiteY107" fmla="*/ 2004205 h 3581876"/>
                <a:gd name="connsiteX108" fmla="*/ 3608431 w 6429375"/>
                <a:gd name="connsiteY108" fmla="*/ 1952675 h 3581876"/>
                <a:gd name="connsiteX109" fmla="*/ 3673963 w 6429375"/>
                <a:gd name="connsiteY109" fmla="*/ 1998871 h 3581876"/>
                <a:gd name="connsiteX110" fmla="*/ 3706824 w 6429375"/>
                <a:gd name="connsiteY110" fmla="*/ 1821516 h 3581876"/>
                <a:gd name="connsiteX111" fmla="*/ 3739590 w 6429375"/>
                <a:gd name="connsiteY111" fmla="*/ 1716074 h 3581876"/>
                <a:gd name="connsiteX112" fmla="*/ 3772451 w 6429375"/>
                <a:gd name="connsiteY112" fmla="*/ 1991061 h 3581876"/>
                <a:gd name="connsiteX113" fmla="*/ 3805217 w 6429375"/>
                <a:gd name="connsiteY113" fmla="*/ 2061070 h 3581876"/>
                <a:gd name="connsiteX114" fmla="*/ 3837983 w 6429375"/>
                <a:gd name="connsiteY114" fmla="*/ 2041639 h 3581876"/>
                <a:gd name="connsiteX115" fmla="*/ 3870845 w 6429375"/>
                <a:gd name="connsiteY115" fmla="*/ 2038019 h 3581876"/>
                <a:gd name="connsiteX116" fmla="*/ 3903611 w 6429375"/>
                <a:gd name="connsiteY116" fmla="*/ 1997062 h 3581876"/>
                <a:gd name="connsiteX117" fmla="*/ 3936472 w 6429375"/>
                <a:gd name="connsiteY117" fmla="*/ 2000586 h 3581876"/>
                <a:gd name="connsiteX118" fmla="*/ 3969238 w 6429375"/>
                <a:gd name="connsiteY118" fmla="*/ 1604251 h 3581876"/>
                <a:gd name="connsiteX119" fmla="*/ 4002004 w 6429375"/>
                <a:gd name="connsiteY119" fmla="*/ 2017540 h 3581876"/>
                <a:gd name="connsiteX120" fmla="*/ 4034865 w 6429375"/>
                <a:gd name="connsiteY120" fmla="*/ 2074119 h 3581876"/>
                <a:gd name="connsiteX121" fmla="*/ 4067631 w 6429375"/>
                <a:gd name="connsiteY121" fmla="*/ 2079834 h 3581876"/>
                <a:gd name="connsiteX122" fmla="*/ 4100397 w 6429375"/>
                <a:gd name="connsiteY122" fmla="*/ 2122792 h 3581876"/>
                <a:gd name="connsiteX123" fmla="*/ 4166024 w 6429375"/>
                <a:gd name="connsiteY123" fmla="*/ 2174703 h 3581876"/>
                <a:gd name="connsiteX124" fmla="*/ 4198886 w 6429375"/>
                <a:gd name="connsiteY124" fmla="*/ 2155462 h 3581876"/>
                <a:gd name="connsiteX125" fmla="*/ 4231652 w 6429375"/>
                <a:gd name="connsiteY125" fmla="*/ 1826088 h 3581876"/>
                <a:gd name="connsiteX126" fmla="*/ 4264418 w 6429375"/>
                <a:gd name="connsiteY126" fmla="*/ 1956485 h 3581876"/>
                <a:gd name="connsiteX127" fmla="*/ 4297279 w 6429375"/>
                <a:gd name="connsiteY127" fmla="*/ 2198230 h 3581876"/>
                <a:gd name="connsiteX128" fmla="*/ 4330045 w 6429375"/>
                <a:gd name="connsiteY128" fmla="*/ 2251570 h 3581876"/>
                <a:gd name="connsiteX129" fmla="*/ 4362906 w 6429375"/>
                <a:gd name="connsiteY129" fmla="*/ 2289289 h 3581876"/>
                <a:gd name="connsiteX130" fmla="*/ 4395672 w 6429375"/>
                <a:gd name="connsiteY130" fmla="*/ 2408541 h 3581876"/>
                <a:gd name="connsiteX131" fmla="*/ 4428438 w 6429375"/>
                <a:gd name="connsiteY131" fmla="*/ 2458357 h 3581876"/>
                <a:gd name="connsiteX132" fmla="*/ 4461299 w 6429375"/>
                <a:gd name="connsiteY132" fmla="*/ 2431592 h 3581876"/>
                <a:gd name="connsiteX133" fmla="*/ 4494065 w 6429375"/>
                <a:gd name="connsiteY133" fmla="*/ 2374252 h 3581876"/>
                <a:gd name="connsiteX134" fmla="*/ 4526927 w 6429375"/>
                <a:gd name="connsiteY134" fmla="*/ 2374442 h 3581876"/>
                <a:gd name="connsiteX135" fmla="*/ 4559693 w 6429375"/>
                <a:gd name="connsiteY135" fmla="*/ 2105361 h 3581876"/>
                <a:gd name="connsiteX136" fmla="*/ 4592459 w 6429375"/>
                <a:gd name="connsiteY136" fmla="*/ 2808591 h 3581876"/>
                <a:gd name="connsiteX137" fmla="*/ 4625320 w 6429375"/>
                <a:gd name="connsiteY137" fmla="*/ 3088817 h 3581876"/>
                <a:gd name="connsiteX138" fmla="*/ 4658086 w 6429375"/>
                <a:gd name="connsiteY138" fmla="*/ 3168827 h 3581876"/>
                <a:gd name="connsiteX139" fmla="*/ 4690852 w 6429375"/>
                <a:gd name="connsiteY139" fmla="*/ 2914129 h 3581876"/>
                <a:gd name="connsiteX140" fmla="*/ 4723713 w 6429375"/>
                <a:gd name="connsiteY140" fmla="*/ 3097771 h 3581876"/>
                <a:gd name="connsiteX141" fmla="*/ 4756479 w 6429375"/>
                <a:gd name="connsiteY141" fmla="*/ 3045383 h 3581876"/>
                <a:gd name="connsiteX142" fmla="*/ 4789340 w 6429375"/>
                <a:gd name="connsiteY142" fmla="*/ 3187020 h 3581876"/>
                <a:gd name="connsiteX143" fmla="*/ 4822106 w 6429375"/>
                <a:gd name="connsiteY143" fmla="*/ 3388093 h 3581876"/>
                <a:gd name="connsiteX144" fmla="*/ 4854873 w 6429375"/>
                <a:gd name="connsiteY144" fmla="*/ 3236645 h 3581876"/>
                <a:gd name="connsiteX145" fmla="*/ 4887734 w 6429375"/>
                <a:gd name="connsiteY145" fmla="*/ 2601518 h 3581876"/>
                <a:gd name="connsiteX146" fmla="*/ 4920500 w 6429375"/>
                <a:gd name="connsiteY146" fmla="*/ 2560656 h 3581876"/>
                <a:gd name="connsiteX147" fmla="*/ 4953361 w 6429375"/>
                <a:gd name="connsiteY147" fmla="*/ 3187782 h 3581876"/>
                <a:gd name="connsiteX148" fmla="*/ 4986127 w 6429375"/>
                <a:gd name="connsiteY148" fmla="*/ 3478771 h 3581876"/>
                <a:gd name="connsiteX149" fmla="*/ 5018893 w 6429375"/>
                <a:gd name="connsiteY149" fmla="*/ 3424954 h 3581876"/>
                <a:gd name="connsiteX150" fmla="*/ 5051754 w 6429375"/>
                <a:gd name="connsiteY150" fmla="*/ 3147491 h 3581876"/>
                <a:gd name="connsiteX151" fmla="*/ 5084520 w 6429375"/>
                <a:gd name="connsiteY151" fmla="*/ 3514966 h 3581876"/>
                <a:gd name="connsiteX152" fmla="*/ 5117286 w 6429375"/>
                <a:gd name="connsiteY152" fmla="*/ 3577449 h 3581876"/>
                <a:gd name="connsiteX153" fmla="*/ 5150148 w 6429375"/>
                <a:gd name="connsiteY153" fmla="*/ 3581926 h 3581876"/>
                <a:gd name="connsiteX154" fmla="*/ 5182914 w 6429375"/>
                <a:gd name="connsiteY154" fmla="*/ 3485533 h 3581876"/>
                <a:gd name="connsiteX155" fmla="*/ 5215775 w 6429375"/>
                <a:gd name="connsiteY155" fmla="*/ 3150920 h 3581876"/>
                <a:gd name="connsiteX156" fmla="*/ 5248541 w 6429375"/>
                <a:gd name="connsiteY156" fmla="*/ 3524205 h 3581876"/>
                <a:gd name="connsiteX157" fmla="*/ 5281307 w 6429375"/>
                <a:gd name="connsiteY157" fmla="*/ 3526777 h 3581876"/>
                <a:gd name="connsiteX158" fmla="*/ 5314168 w 6429375"/>
                <a:gd name="connsiteY158" fmla="*/ 3457054 h 3581876"/>
                <a:gd name="connsiteX159" fmla="*/ 5346934 w 6429375"/>
                <a:gd name="connsiteY159" fmla="*/ 3095294 h 3581876"/>
                <a:gd name="connsiteX160" fmla="*/ 5379795 w 6429375"/>
                <a:gd name="connsiteY160" fmla="*/ 1608918 h 3581876"/>
                <a:gd name="connsiteX161" fmla="*/ 5412561 w 6429375"/>
                <a:gd name="connsiteY161" fmla="*/ 2789923 h 3581876"/>
                <a:gd name="connsiteX162" fmla="*/ 5445327 w 6429375"/>
                <a:gd name="connsiteY162" fmla="*/ 2702102 h 3581876"/>
                <a:gd name="connsiteX163" fmla="*/ 5478189 w 6429375"/>
                <a:gd name="connsiteY163" fmla="*/ 2988138 h 3581876"/>
                <a:gd name="connsiteX164" fmla="*/ 5510955 w 6429375"/>
                <a:gd name="connsiteY164" fmla="*/ 2470930 h 3581876"/>
                <a:gd name="connsiteX165" fmla="*/ 5543816 w 6429375"/>
                <a:gd name="connsiteY165" fmla="*/ 1512430 h 3581876"/>
                <a:gd name="connsiteX166" fmla="*/ 5576582 w 6429375"/>
                <a:gd name="connsiteY166" fmla="*/ 858443 h 3581876"/>
                <a:gd name="connsiteX167" fmla="*/ 5609348 w 6429375"/>
                <a:gd name="connsiteY167" fmla="*/ 872159 h 3581876"/>
                <a:gd name="connsiteX168" fmla="*/ 5642209 w 6429375"/>
                <a:gd name="connsiteY168" fmla="*/ 1979345 h 3581876"/>
                <a:gd name="connsiteX169" fmla="*/ 5674975 w 6429375"/>
                <a:gd name="connsiteY169" fmla="*/ 1334312 h 3581876"/>
                <a:gd name="connsiteX170" fmla="*/ 5707741 w 6429375"/>
                <a:gd name="connsiteY170" fmla="*/ 1596059 h 3581876"/>
                <a:gd name="connsiteX171" fmla="*/ 5740602 w 6429375"/>
                <a:gd name="connsiteY171" fmla="*/ 560882 h 3581876"/>
                <a:gd name="connsiteX172" fmla="*/ 5773368 w 6429375"/>
                <a:gd name="connsiteY172" fmla="*/ 348665 h 3581876"/>
                <a:gd name="connsiteX173" fmla="*/ 5806230 w 6429375"/>
                <a:gd name="connsiteY173" fmla="*/ 1464424 h 3581876"/>
                <a:gd name="connsiteX174" fmla="*/ 5838996 w 6429375"/>
                <a:gd name="connsiteY174" fmla="*/ 1432134 h 3581876"/>
                <a:gd name="connsiteX175" fmla="*/ 5871762 w 6429375"/>
                <a:gd name="connsiteY175" fmla="*/ 517067 h 3581876"/>
                <a:gd name="connsiteX176" fmla="*/ 5904623 w 6429375"/>
                <a:gd name="connsiteY176" fmla="*/ 50 h 3581876"/>
                <a:gd name="connsiteX177" fmla="*/ 5937389 w 6429375"/>
                <a:gd name="connsiteY177" fmla="*/ 259035 h 3581876"/>
                <a:gd name="connsiteX178" fmla="*/ 5970250 w 6429375"/>
                <a:gd name="connsiteY178" fmla="*/ 743381 h 3581876"/>
                <a:gd name="connsiteX179" fmla="*/ 6003016 w 6429375"/>
                <a:gd name="connsiteY179" fmla="*/ 1870760 h 3581876"/>
                <a:gd name="connsiteX180" fmla="*/ 6035782 w 6429375"/>
                <a:gd name="connsiteY180" fmla="*/ 1764461 h 3581876"/>
                <a:gd name="connsiteX181" fmla="*/ 6068643 w 6429375"/>
                <a:gd name="connsiteY181" fmla="*/ 1579390 h 3581876"/>
                <a:gd name="connsiteX182" fmla="*/ 6101409 w 6429375"/>
                <a:gd name="connsiteY182" fmla="*/ 1957723 h 3581876"/>
                <a:gd name="connsiteX183" fmla="*/ 6134271 w 6429375"/>
                <a:gd name="connsiteY183" fmla="*/ 1342027 h 3581876"/>
                <a:gd name="connsiteX184" fmla="*/ 6167037 w 6429375"/>
                <a:gd name="connsiteY184" fmla="*/ 2088787 h 3581876"/>
                <a:gd name="connsiteX185" fmla="*/ 6199803 w 6429375"/>
                <a:gd name="connsiteY185" fmla="*/ 2399683 h 3581876"/>
                <a:gd name="connsiteX186" fmla="*/ 6232664 w 6429375"/>
                <a:gd name="connsiteY186" fmla="*/ 2325198 h 3581876"/>
                <a:gd name="connsiteX187" fmla="*/ 6265430 w 6429375"/>
                <a:gd name="connsiteY187" fmla="*/ 2505792 h 3581876"/>
                <a:gd name="connsiteX188" fmla="*/ 6298195 w 6429375"/>
                <a:gd name="connsiteY188" fmla="*/ 2368918 h 3581876"/>
                <a:gd name="connsiteX189" fmla="*/ 6331057 w 6429375"/>
                <a:gd name="connsiteY189" fmla="*/ 2340914 h 3581876"/>
                <a:gd name="connsiteX190" fmla="*/ 6363823 w 6429375"/>
                <a:gd name="connsiteY190" fmla="*/ 2456166 h 3581876"/>
                <a:gd name="connsiteX191" fmla="*/ 6396684 w 6429375"/>
                <a:gd name="connsiteY191" fmla="*/ 2253189 h 3581876"/>
                <a:gd name="connsiteX192" fmla="*/ 6429450 w 6429375"/>
                <a:gd name="connsiteY192" fmla="*/ 2338342 h 3581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</a:cxnLst>
              <a:rect l="l" t="t" r="r" b="b"/>
              <a:pathLst>
                <a:path w="6429375" h="3581876">
                  <a:moveTo>
                    <a:pt x="75" y="2004301"/>
                  </a:moveTo>
                  <a:lnTo>
                    <a:pt x="32841" y="1575866"/>
                  </a:lnTo>
                  <a:lnTo>
                    <a:pt x="65702" y="2327579"/>
                  </a:lnTo>
                  <a:lnTo>
                    <a:pt x="98468" y="2331103"/>
                  </a:lnTo>
                  <a:lnTo>
                    <a:pt x="131330" y="2165654"/>
                  </a:lnTo>
                  <a:lnTo>
                    <a:pt x="164096" y="2081548"/>
                  </a:lnTo>
                  <a:lnTo>
                    <a:pt x="196862" y="2270620"/>
                  </a:lnTo>
                  <a:lnTo>
                    <a:pt x="229723" y="2287574"/>
                  </a:lnTo>
                  <a:lnTo>
                    <a:pt x="262489" y="2288431"/>
                  </a:lnTo>
                  <a:lnTo>
                    <a:pt x="295255" y="2034400"/>
                  </a:lnTo>
                  <a:lnTo>
                    <a:pt x="328116" y="2091550"/>
                  </a:lnTo>
                  <a:lnTo>
                    <a:pt x="360882" y="2183656"/>
                  </a:lnTo>
                  <a:lnTo>
                    <a:pt x="393743" y="2181751"/>
                  </a:lnTo>
                  <a:lnTo>
                    <a:pt x="426509" y="2195848"/>
                  </a:lnTo>
                  <a:lnTo>
                    <a:pt x="459275" y="2132507"/>
                  </a:lnTo>
                  <a:lnTo>
                    <a:pt x="492137" y="1739315"/>
                  </a:lnTo>
                  <a:lnTo>
                    <a:pt x="524903" y="2096693"/>
                  </a:lnTo>
                  <a:lnTo>
                    <a:pt x="557764" y="2129078"/>
                  </a:lnTo>
                  <a:lnTo>
                    <a:pt x="590530" y="2114314"/>
                  </a:lnTo>
                  <a:lnTo>
                    <a:pt x="623296" y="2103837"/>
                  </a:lnTo>
                  <a:lnTo>
                    <a:pt x="656157" y="2063641"/>
                  </a:lnTo>
                  <a:lnTo>
                    <a:pt x="688923" y="1818849"/>
                  </a:lnTo>
                  <a:lnTo>
                    <a:pt x="721784" y="1866093"/>
                  </a:lnTo>
                  <a:lnTo>
                    <a:pt x="754550" y="2063927"/>
                  </a:lnTo>
                  <a:lnTo>
                    <a:pt x="787316" y="2041639"/>
                  </a:lnTo>
                  <a:lnTo>
                    <a:pt x="820178" y="2006872"/>
                  </a:lnTo>
                  <a:lnTo>
                    <a:pt x="852944" y="2022398"/>
                  </a:lnTo>
                  <a:lnTo>
                    <a:pt x="885710" y="2074500"/>
                  </a:lnTo>
                  <a:lnTo>
                    <a:pt x="918571" y="2076500"/>
                  </a:lnTo>
                  <a:lnTo>
                    <a:pt x="951337" y="1695976"/>
                  </a:lnTo>
                  <a:lnTo>
                    <a:pt x="984198" y="2082882"/>
                  </a:lnTo>
                  <a:lnTo>
                    <a:pt x="1016964" y="2157653"/>
                  </a:lnTo>
                  <a:lnTo>
                    <a:pt x="1049730" y="2321388"/>
                  </a:lnTo>
                  <a:lnTo>
                    <a:pt x="1082591" y="2336818"/>
                  </a:lnTo>
                  <a:lnTo>
                    <a:pt x="1115357" y="2379586"/>
                  </a:lnTo>
                  <a:lnTo>
                    <a:pt x="1148219" y="2630665"/>
                  </a:lnTo>
                  <a:lnTo>
                    <a:pt x="1180985" y="2781064"/>
                  </a:lnTo>
                  <a:lnTo>
                    <a:pt x="1213751" y="2475979"/>
                  </a:lnTo>
                  <a:lnTo>
                    <a:pt x="1246612" y="2370728"/>
                  </a:lnTo>
                  <a:lnTo>
                    <a:pt x="1279378" y="2640761"/>
                  </a:lnTo>
                  <a:lnTo>
                    <a:pt x="1312239" y="2768872"/>
                  </a:lnTo>
                  <a:lnTo>
                    <a:pt x="1345005" y="2882696"/>
                  </a:lnTo>
                  <a:lnTo>
                    <a:pt x="1377771" y="3298653"/>
                  </a:lnTo>
                  <a:lnTo>
                    <a:pt x="1410632" y="3303987"/>
                  </a:lnTo>
                  <a:lnTo>
                    <a:pt x="1443398" y="3222167"/>
                  </a:lnTo>
                  <a:lnTo>
                    <a:pt x="1476164" y="2830213"/>
                  </a:lnTo>
                  <a:lnTo>
                    <a:pt x="1509026" y="2854788"/>
                  </a:lnTo>
                  <a:lnTo>
                    <a:pt x="1541792" y="2570753"/>
                  </a:lnTo>
                  <a:lnTo>
                    <a:pt x="1574653" y="2744870"/>
                  </a:lnTo>
                  <a:lnTo>
                    <a:pt x="1607419" y="2630188"/>
                  </a:lnTo>
                  <a:lnTo>
                    <a:pt x="1640185" y="3165398"/>
                  </a:lnTo>
                  <a:lnTo>
                    <a:pt x="1673046" y="2845834"/>
                  </a:lnTo>
                  <a:lnTo>
                    <a:pt x="1705812" y="3381806"/>
                  </a:lnTo>
                  <a:lnTo>
                    <a:pt x="1738673" y="3066529"/>
                  </a:lnTo>
                  <a:lnTo>
                    <a:pt x="1771439" y="2922796"/>
                  </a:lnTo>
                  <a:lnTo>
                    <a:pt x="1804205" y="3253599"/>
                  </a:lnTo>
                  <a:lnTo>
                    <a:pt x="1837067" y="3216738"/>
                  </a:lnTo>
                  <a:lnTo>
                    <a:pt x="1869833" y="3049003"/>
                  </a:lnTo>
                  <a:lnTo>
                    <a:pt x="1902599" y="2812402"/>
                  </a:lnTo>
                  <a:lnTo>
                    <a:pt x="1935460" y="3133870"/>
                  </a:lnTo>
                  <a:lnTo>
                    <a:pt x="1968226" y="2947466"/>
                  </a:lnTo>
                  <a:lnTo>
                    <a:pt x="2001087" y="3341134"/>
                  </a:lnTo>
                  <a:lnTo>
                    <a:pt x="2033853" y="2946895"/>
                  </a:lnTo>
                  <a:lnTo>
                    <a:pt x="2066619" y="2793637"/>
                  </a:lnTo>
                  <a:lnTo>
                    <a:pt x="2099480" y="2980708"/>
                  </a:lnTo>
                  <a:lnTo>
                    <a:pt x="2132246" y="2772873"/>
                  </a:lnTo>
                  <a:lnTo>
                    <a:pt x="2165108" y="3311512"/>
                  </a:lnTo>
                  <a:lnTo>
                    <a:pt x="2197874" y="3405809"/>
                  </a:lnTo>
                  <a:lnTo>
                    <a:pt x="2230640" y="3269602"/>
                  </a:lnTo>
                  <a:lnTo>
                    <a:pt x="2263501" y="2848120"/>
                  </a:lnTo>
                  <a:lnTo>
                    <a:pt x="2296267" y="2537510"/>
                  </a:lnTo>
                  <a:lnTo>
                    <a:pt x="2361894" y="2917653"/>
                  </a:lnTo>
                  <a:lnTo>
                    <a:pt x="2394660" y="2778493"/>
                  </a:lnTo>
                  <a:lnTo>
                    <a:pt x="2427521" y="2606185"/>
                  </a:lnTo>
                  <a:lnTo>
                    <a:pt x="2460287" y="2508364"/>
                  </a:lnTo>
                  <a:lnTo>
                    <a:pt x="2493053" y="2504935"/>
                  </a:lnTo>
                  <a:lnTo>
                    <a:pt x="2525915" y="2477407"/>
                  </a:lnTo>
                  <a:lnTo>
                    <a:pt x="2558681" y="2361393"/>
                  </a:lnTo>
                  <a:lnTo>
                    <a:pt x="2591542" y="1821516"/>
                  </a:lnTo>
                  <a:lnTo>
                    <a:pt x="2624308" y="2346248"/>
                  </a:lnTo>
                  <a:lnTo>
                    <a:pt x="2657074" y="2325770"/>
                  </a:lnTo>
                  <a:lnTo>
                    <a:pt x="2689935" y="2297766"/>
                  </a:lnTo>
                  <a:lnTo>
                    <a:pt x="2722701" y="2325198"/>
                  </a:lnTo>
                  <a:lnTo>
                    <a:pt x="2788328" y="2342914"/>
                  </a:lnTo>
                  <a:lnTo>
                    <a:pt x="2821095" y="2336056"/>
                  </a:lnTo>
                  <a:lnTo>
                    <a:pt x="2853956" y="2311101"/>
                  </a:lnTo>
                  <a:lnTo>
                    <a:pt x="2886722" y="1796275"/>
                  </a:lnTo>
                  <a:lnTo>
                    <a:pt x="2919583" y="2266333"/>
                  </a:lnTo>
                  <a:lnTo>
                    <a:pt x="2952349" y="2316911"/>
                  </a:lnTo>
                  <a:lnTo>
                    <a:pt x="2985115" y="1902669"/>
                  </a:lnTo>
                  <a:lnTo>
                    <a:pt x="3017976" y="1842852"/>
                  </a:lnTo>
                  <a:lnTo>
                    <a:pt x="3050742" y="2255189"/>
                  </a:lnTo>
                  <a:lnTo>
                    <a:pt x="3083508" y="2261666"/>
                  </a:lnTo>
                  <a:lnTo>
                    <a:pt x="3116370" y="2241759"/>
                  </a:lnTo>
                  <a:lnTo>
                    <a:pt x="3149135" y="1972201"/>
                  </a:lnTo>
                  <a:lnTo>
                    <a:pt x="3181997" y="1907622"/>
                  </a:lnTo>
                  <a:lnTo>
                    <a:pt x="3214763" y="2197658"/>
                  </a:lnTo>
                  <a:lnTo>
                    <a:pt x="3247529" y="2162130"/>
                  </a:lnTo>
                  <a:lnTo>
                    <a:pt x="3280390" y="1812277"/>
                  </a:lnTo>
                  <a:lnTo>
                    <a:pt x="3313156" y="1921338"/>
                  </a:lnTo>
                  <a:lnTo>
                    <a:pt x="3346017" y="2101170"/>
                  </a:lnTo>
                  <a:lnTo>
                    <a:pt x="3378783" y="2101265"/>
                  </a:lnTo>
                  <a:lnTo>
                    <a:pt x="3411549" y="2052688"/>
                  </a:lnTo>
                  <a:lnTo>
                    <a:pt x="3444410" y="2007158"/>
                  </a:lnTo>
                  <a:lnTo>
                    <a:pt x="3477176" y="1809419"/>
                  </a:lnTo>
                  <a:lnTo>
                    <a:pt x="3509942" y="1676260"/>
                  </a:lnTo>
                  <a:lnTo>
                    <a:pt x="3542804" y="2015731"/>
                  </a:lnTo>
                  <a:lnTo>
                    <a:pt x="3575570" y="2004205"/>
                  </a:lnTo>
                  <a:lnTo>
                    <a:pt x="3608431" y="1952675"/>
                  </a:lnTo>
                  <a:lnTo>
                    <a:pt x="3673963" y="1998871"/>
                  </a:lnTo>
                  <a:lnTo>
                    <a:pt x="3706824" y="1821516"/>
                  </a:lnTo>
                  <a:lnTo>
                    <a:pt x="3739590" y="1716074"/>
                  </a:lnTo>
                  <a:lnTo>
                    <a:pt x="3772451" y="1991061"/>
                  </a:lnTo>
                  <a:lnTo>
                    <a:pt x="3805217" y="2061070"/>
                  </a:lnTo>
                  <a:lnTo>
                    <a:pt x="3837983" y="2041639"/>
                  </a:lnTo>
                  <a:lnTo>
                    <a:pt x="3870845" y="2038019"/>
                  </a:lnTo>
                  <a:lnTo>
                    <a:pt x="3903611" y="1997062"/>
                  </a:lnTo>
                  <a:lnTo>
                    <a:pt x="3936472" y="2000586"/>
                  </a:lnTo>
                  <a:lnTo>
                    <a:pt x="3969238" y="1604251"/>
                  </a:lnTo>
                  <a:lnTo>
                    <a:pt x="4002004" y="2017540"/>
                  </a:lnTo>
                  <a:lnTo>
                    <a:pt x="4034865" y="2074119"/>
                  </a:lnTo>
                  <a:lnTo>
                    <a:pt x="4067631" y="2079834"/>
                  </a:lnTo>
                  <a:lnTo>
                    <a:pt x="4100397" y="2122792"/>
                  </a:lnTo>
                  <a:lnTo>
                    <a:pt x="4166024" y="2174703"/>
                  </a:lnTo>
                  <a:lnTo>
                    <a:pt x="4198886" y="2155462"/>
                  </a:lnTo>
                  <a:lnTo>
                    <a:pt x="4231652" y="1826088"/>
                  </a:lnTo>
                  <a:lnTo>
                    <a:pt x="4264418" y="1956485"/>
                  </a:lnTo>
                  <a:lnTo>
                    <a:pt x="4297279" y="2198230"/>
                  </a:lnTo>
                  <a:lnTo>
                    <a:pt x="4330045" y="2251570"/>
                  </a:lnTo>
                  <a:lnTo>
                    <a:pt x="4362906" y="2289289"/>
                  </a:lnTo>
                  <a:lnTo>
                    <a:pt x="4395672" y="2408541"/>
                  </a:lnTo>
                  <a:lnTo>
                    <a:pt x="4428438" y="2458357"/>
                  </a:lnTo>
                  <a:lnTo>
                    <a:pt x="4461299" y="2431592"/>
                  </a:lnTo>
                  <a:lnTo>
                    <a:pt x="4494065" y="2374252"/>
                  </a:lnTo>
                  <a:lnTo>
                    <a:pt x="4526927" y="2374442"/>
                  </a:lnTo>
                  <a:lnTo>
                    <a:pt x="4559693" y="2105361"/>
                  </a:lnTo>
                  <a:lnTo>
                    <a:pt x="4592459" y="2808591"/>
                  </a:lnTo>
                  <a:lnTo>
                    <a:pt x="4625320" y="3088817"/>
                  </a:lnTo>
                  <a:lnTo>
                    <a:pt x="4658086" y="3168827"/>
                  </a:lnTo>
                  <a:lnTo>
                    <a:pt x="4690852" y="2914129"/>
                  </a:lnTo>
                  <a:lnTo>
                    <a:pt x="4723713" y="3097771"/>
                  </a:lnTo>
                  <a:lnTo>
                    <a:pt x="4756479" y="3045383"/>
                  </a:lnTo>
                  <a:lnTo>
                    <a:pt x="4789340" y="3187020"/>
                  </a:lnTo>
                  <a:lnTo>
                    <a:pt x="4822106" y="3388093"/>
                  </a:lnTo>
                  <a:lnTo>
                    <a:pt x="4854873" y="3236645"/>
                  </a:lnTo>
                  <a:lnTo>
                    <a:pt x="4887734" y="2601518"/>
                  </a:lnTo>
                  <a:lnTo>
                    <a:pt x="4920500" y="2560656"/>
                  </a:lnTo>
                  <a:lnTo>
                    <a:pt x="4953361" y="3187782"/>
                  </a:lnTo>
                  <a:lnTo>
                    <a:pt x="4986127" y="3478771"/>
                  </a:lnTo>
                  <a:lnTo>
                    <a:pt x="5018893" y="3424954"/>
                  </a:lnTo>
                  <a:lnTo>
                    <a:pt x="5051754" y="3147491"/>
                  </a:lnTo>
                  <a:lnTo>
                    <a:pt x="5084520" y="3514966"/>
                  </a:lnTo>
                  <a:lnTo>
                    <a:pt x="5117286" y="3577449"/>
                  </a:lnTo>
                  <a:lnTo>
                    <a:pt x="5150148" y="3581926"/>
                  </a:lnTo>
                  <a:lnTo>
                    <a:pt x="5182914" y="3485533"/>
                  </a:lnTo>
                  <a:lnTo>
                    <a:pt x="5215775" y="3150920"/>
                  </a:lnTo>
                  <a:lnTo>
                    <a:pt x="5248541" y="3524205"/>
                  </a:lnTo>
                  <a:lnTo>
                    <a:pt x="5281307" y="3526777"/>
                  </a:lnTo>
                  <a:lnTo>
                    <a:pt x="5314168" y="3457054"/>
                  </a:lnTo>
                  <a:lnTo>
                    <a:pt x="5346934" y="3095294"/>
                  </a:lnTo>
                  <a:lnTo>
                    <a:pt x="5379795" y="1608918"/>
                  </a:lnTo>
                  <a:lnTo>
                    <a:pt x="5412561" y="2789923"/>
                  </a:lnTo>
                  <a:lnTo>
                    <a:pt x="5445327" y="2702102"/>
                  </a:lnTo>
                  <a:lnTo>
                    <a:pt x="5478189" y="2988138"/>
                  </a:lnTo>
                  <a:lnTo>
                    <a:pt x="5510955" y="2470930"/>
                  </a:lnTo>
                  <a:lnTo>
                    <a:pt x="5543816" y="1512430"/>
                  </a:lnTo>
                  <a:lnTo>
                    <a:pt x="5576582" y="858443"/>
                  </a:lnTo>
                  <a:lnTo>
                    <a:pt x="5609348" y="872159"/>
                  </a:lnTo>
                  <a:lnTo>
                    <a:pt x="5642209" y="1979345"/>
                  </a:lnTo>
                  <a:lnTo>
                    <a:pt x="5674975" y="1334312"/>
                  </a:lnTo>
                  <a:lnTo>
                    <a:pt x="5707741" y="1596059"/>
                  </a:lnTo>
                  <a:lnTo>
                    <a:pt x="5740602" y="560882"/>
                  </a:lnTo>
                  <a:lnTo>
                    <a:pt x="5773368" y="348665"/>
                  </a:lnTo>
                  <a:lnTo>
                    <a:pt x="5806230" y="1464424"/>
                  </a:lnTo>
                  <a:lnTo>
                    <a:pt x="5838996" y="1432134"/>
                  </a:lnTo>
                  <a:lnTo>
                    <a:pt x="5871762" y="517067"/>
                  </a:lnTo>
                  <a:lnTo>
                    <a:pt x="5904623" y="50"/>
                  </a:lnTo>
                  <a:lnTo>
                    <a:pt x="5937389" y="259035"/>
                  </a:lnTo>
                  <a:lnTo>
                    <a:pt x="5970250" y="743381"/>
                  </a:lnTo>
                  <a:lnTo>
                    <a:pt x="6003016" y="1870760"/>
                  </a:lnTo>
                  <a:lnTo>
                    <a:pt x="6035782" y="1764461"/>
                  </a:lnTo>
                  <a:lnTo>
                    <a:pt x="6068643" y="1579390"/>
                  </a:lnTo>
                  <a:lnTo>
                    <a:pt x="6101409" y="1957723"/>
                  </a:lnTo>
                  <a:lnTo>
                    <a:pt x="6134271" y="1342027"/>
                  </a:lnTo>
                  <a:lnTo>
                    <a:pt x="6167037" y="2088787"/>
                  </a:lnTo>
                  <a:lnTo>
                    <a:pt x="6199803" y="2399683"/>
                  </a:lnTo>
                  <a:lnTo>
                    <a:pt x="6232664" y="2325198"/>
                  </a:lnTo>
                  <a:lnTo>
                    <a:pt x="6265430" y="2505792"/>
                  </a:lnTo>
                  <a:lnTo>
                    <a:pt x="6298195" y="2368918"/>
                  </a:lnTo>
                  <a:lnTo>
                    <a:pt x="6331057" y="2340914"/>
                  </a:lnTo>
                  <a:lnTo>
                    <a:pt x="6363823" y="2456166"/>
                  </a:lnTo>
                  <a:lnTo>
                    <a:pt x="6396684" y="2253189"/>
                  </a:lnTo>
                  <a:lnTo>
                    <a:pt x="6429450" y="2338342"/>
                  </a:lnTo>
                </a:path>
              </a:pathLst>
            </a:custGeom>
            <a:noFill/>
            <a:ln w="28575" cap="flat">
              <a:solidFill>
                <a:srgbClr val="4C78A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0" name="Graphic 2">
              <a:extLst>
                <a:ext uri="{FF2B5EF4-FFF2-40B4-BE49-F238E27FC236}">
                  <a16:creationId xmlns:a16="http://schemas.microsoft.com/office/drawing/2014/main" id="{1579BC10-975A-5DD2-BB28-7434117823F4}"/>
                </a:ext>
              </a:extLst>
            </p:cNvPr>
            <p:cNvGrpSpPr/>
            <p:nvPr/>
          </p:nvGrpSpPr>
          <p:grpSpPr>
            <a:xfrm>
              <a:off x="2915013" y="2346896"/>
              <a:ext cx="6265354" cy="2761678"/>
              <a:chOff x="2915013" y="2346896"/>
              <a:chExt cx="6265354" cy="2761678"/>
            </a:xfrm>
          </p:grpSpPr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F584FDC5-6D75-3892-2378-4246974DC96C}"/>
                  </a:ext>
                </a:extLst>
              </p:cNvPr>
              <p:cNvSpPr/>
              <p:nvPr/>
            </p:nvSpPr>
            <p:spPr>
              <a:xfrm>
                <a:off x="2915013" y="2346896"/>
                <a:ext cx="6265354" cy="2761678"/>
              </a:xfrm>
              <a:custGeom>
                <a:avLst/>
                <a:gdLst>
                  <a:gd name="connsiteX0" fmla="*/ 75 w 6265354"/>
                  <a:gd name="connsiteY0" fmla="*/ 453726 h 2761678"/>
                  <a:gd name="connsiteX1" fmla="*/ 32841 w 6265354"/>
                  <a:gd name="connsiteY1" fmla="*/ 439153 h 2761678"/>
                  <a:gd name="connsiteX2" fmla="*/ 65702 w 6265354"/>
                  <a:gd name="connsiteY2" fmla="*/ 473347 h 2761678"/>
                  <a:gd name="connsiteX3" fmla="*/ 98468 w 6265354"/>
                  <a:gd name="connsiteY3" fmla="*/ 502780 h 2761678"/>
                  <a:gd name="connsiteX4" fmla="*/ 131234 w 6265354"/>
                  <a:gd name="connsiteY4" fmla="*/ 506113 h 2761678"/>
                  <a:gd name="connsiteX5" fmla="*/ 164096 w 6265354"/>
                  <a:gd name="connsiteY5" fmla="*/ 424389 h 2761678"/>
                  <a:gd name="connsiteX6" fmla="*/ 196862 w 6265354"/>
                  <a:gd name="connsiteY6" fmla="*/ 450963 h 2761678"/>
                  <a:gd name="connsiteX7" fmla="*/ 262489 w 6265354"/>
                  <a:gd name="connsiteY7" fmla="*/ 493921 h 2761678"/>
                  <a:gd name="connsiteX8" fmla="*/ 295255 w 6265354"/>
                  <a:gd name="connsiteY8" fmla="*/ 489445 h 2761678"/>
                  <a:gd name="connsiteX9" fmla="*/ 328116 w 6265354"/>
                  <a:gd name="connsiteY9" fmla="*/ 506113 h 2761678"/>
                  <a:gd name="connsiteX10" fmla="*/ 360882 w 6265354"/>
                  <a:gd name="connsiteY10" fmla="*/ 490207 h 2761678"/>
                  <a:gd name="connsiteX11" fmla="*/ 393743 w 6265354"/>
                  <a:gd name="connsiteY11" fmla="*/ 565168 h 2761678"/>
                  <a:gd name="connsiteX12" fmla="*/ 426509 w 6265354"/>
                  <a:gd name="connsiteY12" fmla="*/ 522211 h 2761678"/>
                  <a:gd name="connsiteX13" fmla="*/ 492136 w 6265354"/>
                  <a:gd name="connsiteY13" fmla="*/ 478681 h 2761678"/>
                  <a:gd name="connsiteX14" fmla="*/ 524903 w 6265354"/>
                  <a:gd name="connsiteY14" fmla="*/ 483063 h 2761678"/>
                  <a:gd name="connsiteX15" fmla="*/ 557764 w 6265354"/>
                  <a:gd name="connsiteY15" fmla="*/ 512400 h 2761678"/>
                  <a:gd name="connsiteX16" fmla="*/ 590530 w 6265354"/>
                  <a:gd name="connsiteY16" fmla="*/ 455726 h 2761678"/>
                  <a:gd name="connsiteX17" fmla="*/ 623296 w 6265354"/>
                  <a:gd name="connsiteY17" fmla="*/ 381050 h 2761678"/>
                  <a:gd name="connsiteX18" fmla="*/ 656157 w 6265354"/>
                  <a:gd name="connsiteY18" fmla="*/ 448963 h 2761678"/>
                  <a:gd name="connsiteX19" fmla="*/ 688923 w 6265354"/>
                  <a:gd name="connsiteY19" fmla="*/ 496112 h 2761678"/>
                  <a:gd name="connsiteX20" fmla="*/ 721689 w 6265354"/>
                  <a:gd name="connsiteY20" fmla="*/ 507161 h 2761678"/>
                  <a:gd name="connsiteX21" fmla="*/ 754550 w 6265354"/>
                  <a:gd name="connsiteY21" fmla="*/ 456583 h 2761678"/>
                  <a:gd name="connsiteX22" fmla="*/ 787316 w 6265354"/>
                  <a:gd name="connsiteY22" fmla="*/ 499446 h 2761678"/>
                  <a:gd name="connsiteX23" fmla="*/ 852944 w 6265354"/>
                  <a:gd name="connsiteY23" fmla="*/ 658513 h 2761678"/>
                  <a:gd name="connsiteX24" fmla="*/ 885710 w 6265354"/>
                  <a:gd name="connsiteY24" fmla="*/ 669658 h 2761678"/>
                  <a:gd name="connsiteX25" fmla="*/ 951337 w 6265354"/>
                  <a:gd name="connsiteY25" fmla="*/ 785196 h 2761678"/>
                  <a:gd name="connsiteX26" fmla="*/ 984198 w 6265354"/>
                  <a:gd name="connsiteY26" fmla="*/ 815200 h 2761678"/>
                  <a:gd name="connsiteX27" fmla="*/ 1049730 w 6265354"/>
                  <a:gd name="connsiteY27" fmla="*/ 1024178 h 2761678"/>
                  <a:gd name="connsiteX28" fmla="*/ 1082591 w 6265354"/>
                  <a:gd name="connsiteY28" fmla="*/ 1158862 h 2761678"/>
                  <a:gd name="connsiteX29" fmla="*/ 1115357 w 6265354"/>
                  <a:gd name="connsiteY29" fmla="*/ 1292021 h 2761678"/>
                  <a:gd name="connsiteX30" fmla="*/ 1148219 w 6265354"/>
                  <a:gd name="connsiteY30" fmla="*/ 1268685 h 2761678"/>
                  <a:gd name="connsiteX31" fmla="*/ 1180985 w 6265354"/>
                  <a:gd name="connsiteY31" fmla="*/ 1218393 h 2761678"/>
                  <a:gd name="connsiteX32" fmla="*/ 1213751 w 6265354"/>
                  <a:gd name="connsiteY32" fmla="*/ 1276590 h 2761678"/>
                  <a:gd name="connsiteX33" fmla="*/ 1246612 w 6265354"/>
                  <a:gd name="connsiteY33" fmla="*/ 1306499 h 2761678"/>
                  <a:gd name="connsiteX34" fmla="*/ 1279378 w 6265354"/>
                  <a:gd name="connsiteY34" fmla="*/ 1373841 h 2761678"/>
                  <a:gd name="connsiteX35" fmla="*/ 1345005 w 6265354"/>
                  <a:gd name="connsiteY35" fmla="*/ 1360506 h 2761678"/>
                  <a:gd name="connsiteX36" fmla="*/ 1377771 w 6265354"/>
                  <a:gd name="connsiteY36" fmla="*/ 1398225 h 2761678"/>
                  <a:gd name="connsiteX37" fmla="*/ 1410632 w 6265354"/>
                  <a:gd name="connsiteY37" fmla="*/ 1391081 h 2761678"/>
                  <a:gd name="connsiteX38" fmla="*/ 1443398 w 6265354"/>
                  <a:gd name="connsiteY38" fmla="*/ 1500619 h 2761678"/>
                  <a:gd name="connsiteX39" fmla="*/ 1509026 w 6265354"/>
                  <a:gd name="connsiteY39" fmla="*/ 1650828 h 2761678"/>
                  <a:gd name="connsiteX40" fmla="*/ 1541792 w 6265354"/>
                  <a:gd name="connsiteY40" fmla="*/ 1732362 h 2761678"/>
                  <a:gd name="connsiteX41" fmla="*/ 1607419 w 6265354"/>
                  <a:gd name="connsiteY41" fmla="*/ 1626730 h 2761678"/>
                  <a:gd name="connsiteX42" fmla="*/ 1640185 w 6265354"/>
                  <a:gd name="connsiteY42" fmla="*/ 1599107 h 2761678"/>
                  <a:gd name="connsiteX43" fmla="*/ 1673046 w 6265354"/>
                  <a:gd name="connsiteY43" fmla="*/ 1657019 h 2761678"/>
                  <a:gd name="connsiteX44" fmla="*/ 1705812 w 6265354"/>
                  <a:gd name="connsiteY44" fmla="*/ 1570532 h 2761678"/>
                  <a:gd name="connsiteX45" fmla="*/ 1738578 w 6265354"/>
                  <a:gd name="connsiteY45" fmla="*/ 1489665 h 2761678"/>
                  <a:gd name="connsiteX46" fmla="*/ 1771439 w 6265354"/>
                  <a:gd name="connsiteY46" fmla="*/ 1451374 h 2761678"/>
                  <a:gd name="connsiteX47" fmla="*/ 1804205 w 6265354"/>
                  <a:gd name="connsiteY47" fmla="*/ 1447183 h 2761678"/>
                  <a:gd name="connsiteX48" fmla="*/ 1837067 w 6265354"/>
                  <a:gd name="connsiteY48" fmla="*/ 1365649 h 2761678"/>
                  <a:gd name="connsiteX49" fmla="*/ 1869833 w 6265354"/>
                  <a:gd name="connsiteY49" fmla="*/ 1342885 h 2761678"/>
                  <a:gd name="connsiteX50" fmla="*/ 1902599 w 6265354"/>
                  <a:gd name="connsiteY50" fmla="*/ 1285925 h 2761678"/>
                  <a:gd name="connsiteX51" fmla="*/ 1935460 w 6265354"/>
                  <a:gd name="connsiteY51" fmla="*/ 1222489 h 2761678"/>
                  <a:gd name="connsiteX52" fmla="*/ 1968226 w 6265354"/>
                  <a:gd name="connsiteY52" fmla="*/ 1231252 h 2761678"/>
                  <a:gd name="connsiteX53" fmla="*/ 2033853 w 6265354"/>
                  <a:gd name="connsiteY53" fmla="*/ 1026464 h 2761678"/>
                  <a:gd name="connsiteX54" fmla="*/ 2066619 w 6265354"/>
                  <a:gd name="connsiteY54" fmla="*/ 962742 h 2761678"/>
                  <a:gd name="connsiteX55" fmla="*/ 2132246 w 6265354"/>
                  <a:gd name="connsiteY55" fmla="*/ 788530 h 2761678"/>
                  <a:gd name="connsiteX56" fmla="*/ 2165108 w 6265354"/>
                  <a:gd name="connsiteY56" fmla="*/ 671563 h 2761678"/>
                  <a:gd name="connsiteX57" fmla="*/ 2197874 w 6265354"/>
                  <a:gd name="connsiteY57" fmla="*/ 617556 h 2761678"/>
                  <a:gd name="connsiteX58" fmla="*/ 2230640 w 6265354"/>
                  <a:gd name="connsiteY58" fmla="*/ 507066 h 2761678"/>
                  <a:gd name="connsiteX59" fmla="*/ 2263501 w 6265354"/>
                  <a:gd name="connsiteY59" fmla="*/ 454107 h 2761678"/>
                  <a:gd name="connsiteX60" fmla="*/ 2296267 w 6265354"/>
                  <a:gd name="connsiteY60" fmla="*/ 383812 h 2761678"/>
                  <a:gd name="connsiteX61" fmla="*/ 2329033 w 6265354"/>
                  <a:gd name="connsiteY61" fmla="*/ 303612 h 2761678"/>
                  <a:gd name="connsiteX62" fmla="*/ 2361894 w 6265354"/>
                  <a:gd name="connsiteY62" fmla="*/ 680802 h 2761678"/>
                  <a:gd name="connsiteX63" fmla="*/ 2394660 w 6265354"/>
                  <a:gd name="connsiteY63" fmla="*/ 542880 h 2761678"/>
                  <a:gd name="connsiteX64" fmla="*/ 2427521 w 6265354"/>
                  <a:gd name="connsiteY64" fmla="*/ 483253 h 2761678"/>
                  <a:gd name="connsiteX65" fmla="*/ 2460287 w 6265354"/>
                  <a:gd name="connsiteY65" fmla="*/ 500684 h 2761678"/>
                  <a:gd name="connsiteX66" fmla="*/ 2493053 w 6265354"/>
                  <a:gd name="connsiteY66" fmla="*/ 433057 h 2761678"/>
                  <a:gd name="connsiteX67" fmla="*/ 2525915 w 6265354"/>
                  <a:gd name="connsiteY67" fmla="*/ 480110 h 2761678"/>
                  <a:gd name="connsiteX68" fmla="*/ 2558681 w 6265354"/>
                  <a:gd name="connsiteY68" fmla="*/ 462203 h 2761678"/>
                  <a:gd name="connsiteX69" fmla="*/ 2591542 w 6265354"/>
                  <a:gd name="connsiteY69" fmla="*/ 486396 h 2761678"/>
                  <a:gd name="connsiteX70" fmla="*/ 2624308 w 6265354"/>
                  <a:gd name="connsiteY70" fmla="*/ 423627 h 2761678"/>
                  <a:gd name="connsiteX71" fmla="*/ 2689935 w 6265354"/>
                  <a:gd name="connsiteY71" fmla="*/ 315899 h 2761678"/>
                  <a:gd name="connsiteX72" fmla="*/ 2722701 w 6265354"/>
                  <a:gd name="connsiteY72" fmla="*/ 285895 h 2761678"/>
                  <a:gd name="connsiteX73" fmla="*/ 2755562 w 6265354"/>
                  <a:gd name="connsiteY73" fmla="*/ 257034 h 2761678"/>
                  <a:gd name="connsiteX74" fmla="*/ 2788328 w 6265354"/>
                  <a:gd name="connsiteY74" fmla="*/ 354190 h 2761678"/>
                  <a:gd name="connsiteX75" fmla="*/ 2821095 w 6265354"/>
                  <a:gd name="connsiteY75" fmla="*/ 421627 h 2761678"/>
                  <a:gd name="connsiteX76" fmla="*/ 2853956 w 6265354"/>
                  <a:gd name="connsiteY76" fmla="*/ 348475 h 2761678"/>
                  <a:gd name="connsiteX77" fmla="*/ 2919488 w 6265354"/>
                  <a:gd name="connsiteY77" fmla="*/ 477729 h 2761678"/>
                  <a:gd name="connsiteX78" fmla="*/ 2952349 w 6265354"/>
                  <a:gd name="connsiteY78" fmla="*/ 411530 h 2761678"/>
                  <a:gd name="connsiteX79" fmla="*/ 2985115 w 6265354"/>
                  <a:gd name="connsiteY79" fmla="*/ 462394 h 2761678"/>
                  <a:gd name="connsiteX80" fmla="*/ 3017976 w 6265354"/>
                  <a:gd name="connsiteY80" fmla="*/ 407625 h 2761678"/>
                  <a:gd name="connsiteX81" fmla="*/ 3050742 w 6265354"/>
                  <a:gd name="connsiteY81" fmla="*/ 416959 h 2761678"/>
                  <a:gd name="connsiteX82" fmla="*/ 3083508 w 6265354"/>
                  <a:gd name="connsiteY82" fmla="*/ 443153 h 2761678"/>
                  <a:gd name="connsiteX83" fmla="*/ 3116370 w 6265354"/>
                  <a:gd name="connsiteY83" fmla="*/ 423246 h 2761678"/>
                  <a:gd name="connsiteX84" fmla="*/ 3149135 w 6265354"/>
                  <a:gd name="connsiteY84" fmla="*/ 183978 h 2761678"/>
                  <a:gd name="connsiteX85" fmla="*/ 3181997 w 6265354"/>
                  <a:gd name="connsiteY85" fmla="*/ 277894 h 2761678"/>
                  <a:gd name="connsiteX86" fmla="*/ 3214763 w 6265354"/>
                  <a:gd name="connsiteY86" fmla="*/ 343998 h 2761678"/>
                  <a:gd name="connsiteX87" fmla="*/ 3247529 w 6265354"/>
                  <a:gd name="connsiteY87" fmla="*/ 406767 h 2761678"/>
                  <a:gd name="connsiteX88" fmla="*/ 3280390 w 6265354"/>
                  <a:gd name="connsiteY88" fmla="*/ 387717 h 2761678"/>
                  <a:gd name="connsiteX89" fmla="*/ 3313156 w 6265354"/>
                  <a:gd name="connsiteY89" fmla="*/ 351904 h 2761678"/>
                  <a:gd name="connsiteX90" fmla="*/ 3345922 w 6265354"/>
                  <a:gd name="connsiteY90" fmla="*/ 412483 h 2761678"/>
                  <a:gd name="connsiteX91" fmla="*/ 3411549 w 6265354"/>
                  <a:gd name="connsiteY91" fmla="*/ 434771 h 2761678"/>
                  <a:gd name="connsiteX92" fmla="*/ 3444410 w 6265354"/>
                  <a:gd name="connsiteY92" fmla="*/ 443725 h 2761678"/>
                  <a:gd name="connsiteX93" fmla="*/ 3477176 w 6265354"/>
                  <a:gd name="connsiteY93" fmla="*/ 484206 h 2761678"/>
                  <a:gd name="connsiteX94" fmla="*/ 3509942 w 6265354"/>
                  <a:gd name="connsiteY94" fmla="*/ 478396 h 2761678"/>
                  <a:gd name="connsiteX95" fmla="*/ 3542804 w 6265354"/>
                  <a:gd name="connsiteY95" fmla="*/ 389051 h 2761678"/>
                  <a:gd name="connsiteX96" fmla="*/ 3575570 w 6265354"/>
                  <a:gd name="connsiteY96" fmla="*/ 480586 h 2761678"/>
                  <a:gd name="connsiteX97" fmla="*/ 3608431 w 6265354"/>
                  <a:gd name="connsiteY97" fmla="*/ 436390 h 2761678"/>
                  <a:gd name="connsiteX98" fmla="*/ 3641197 w 6265354"/>
                  <a:gd name="connsiteY98" fmla="*/ 411816 h 2761678"/>
                  <a:gd name="connsiteX99" fmla="*/ 3673963 w 6265354"/>
                  <a:gd name="connsiteY99" fmla="*/ 455726 h 2761678"/>
                  <a:gd name="connsiteX100" fmla="*/ 3706824 w 6265354"/>
                  <a:gd name="connsiteY100" fmla="*/ 450011 h 2761678"/>
                  <a:gd name="connsiteX101" fmla="*/ 3739590 w 6265354"/>
                  <a:gd name="connsiteY101" fmla="*/ 430294 h 2761678"/>
                  <a:gd name="connsiteX102" fmla="*/ 3772451 w 6265354"/>
                  <a:gd name="connsiteY102" fmla="*/ 378574 h 2761678"/>
                  <a:gd name="connsiteX103" fmla="*/ 3870845 w 6265354"/>
                  <a:gd name="connsiteY103" fmla="*/ 482967 h 2761678"/>
                  <a:gd name="connsiteX104" fmla="*/ 3903611 w 6265354"/>
                  <a:gd name="connsiteY104" fmla="*/ 509923 h 2761678"/>
                  <a:gd name="connsiteX105" fmla="*/ 3936377 w 6265354"/>
                  <a:gd name="connsiteY105" fmla="*/ 538498 h 2761678"/>
                  <a:gd name="connsiteX106" fmla="*/ 3969238 w 6265354"/>
                  <a:gd name="connsiteY106" fmla="*/ 622985 h 2761678"/>
                  <a:gd name="connsiteX107" fmla="*/ 4002004 w 6265354"/>
                  <a:gd name="connsiteY107" fmla="*/ 708329 h 2761678"/>
                  <a:gd name="connsiteX108" fmla="*/ 4034865 w 6265354"/>
                  <a:gd name="connsiteY108" fmla="*/ 766717 h 2761678"/>
                  <a:gd name="connsiteX109" fmla="*/ 4067631 w 6265354"/>
                  <a:gd name="connsiteY109" fmla="*/ 819200 h 2761678"/>
                  <a:gd name="connsiteX110" fmla="*/ 4100397 w 6265354"/>
                  <a:gd name="connsiteY110" fmla="*/ 891876 h 2761678"/>
                  <a:gd name="connsiteX111" fmla="*/ 4133258 w 6265354"/>
                  <a:gd name="connsiteY111" fmla="*/ 986745 h 2761678"/>
                  <a:gd name="connsiteX112" fmla="*/ 4166024 w 6265354"/>
                  <a:gd name="connsiteY112" fmla="*/ 996175 h 2761678"/>
                  <a:gd name="connsiteX113" fmla="*/ 4231652 w 6265354"/>
                  <a:gd name="connsiteY113" fmla="*/ 1313643 h 2761678"/>
                  <a:gd name="connsiteX114" fmla="*/ 4264418 w 6265354"/>
                  <a:gd name="connsiteY114" fmla="*/ 1384318 h 2761678"/>
                  <a:gd name="connsiteX115" fmla="*/ 4297279 w 6265354"/>
                  <a:gd name="connsiteY115" fmla="*/ 1467567 h 2761678"/>
                  <a:gd name="connsiteX116" fmla="*/ 4330045 w 6265354"/>
                  <a:gd name="connsiteY116" fmla="*/ 1003509 h 2761678"/>
                  <a:gd name="connsiteX117" fmla="*/ 4362906 w 6265354"/>
                  <a:gd name="connsiteY117" fmla="*/ 1249444 h 2761678"/>
                  <a:gd name="connsiteX118" fmla="*/ 4395672 w 6265354"/>
                  <a:gd name="connsiteY118" fmla="*/ 1307547 h 2761678"/>
                  <a:gd name="connsiteX119" fmla="*/ 4461299 w 6265354"/>
                  <a:gd name="connsiteY119" fmla="*/ 1426323 h 2761678"/>
                  <a:gd name="connsiteX120" fmla="*/ 4494065 w 6265354"/>
                  <a:gd name="connsiteY120" fmla="*/ 1427181 h 2761678"/>
                  <a:gd name="connsiteX121" fmla="*/ 4526832 w 6265354"/>
                  <a:gd name="connsiteY121" fmla="*/ 1481950 h 2761678"/>
                  <a:gd name="connsiteX122" fmla="*/ 4559693 w 6265354"/>
                  <a:gd name="connsiteY122" fmla="*/ 1511096 h 2761678"/>
                  <a:gd name="connsiteX123" fmla="*/ 4592459 w 6265354"/>
                  <a:gd name="connsiteY123" fmla="*/ 1580057 h 2761678"/>
                  <a:gd name="connsiteX124" fmla="*/ 4625320 w 6265354"/>
                  <a:gd name="connsiteY124" fmla="*/ 1696643 h 2761678"/>
                  <a:gd name="connsiteX125" fmla="*/ 4658086 w 6265354"/>
                  <a:gd name="connsiteY125" fmla="*/ 1816753 h 2761678"/>
                  <a:gd name="connsiteX126" fmla="*/ 4690852 w 6265354"/>
                  <a:gd name="connsiteY126" fmla="*/ 1864378 h 2761678"/>
                  <a:gd name="connsiteX127" fmla="*/ 4723713 w 6265354"/>
                  <a:gd name="connsiteY127" fmla="*/ 1598821 h 2761678"/>
                  <a:gd name="connsiteX128" fmla="*/ 4756479 w 6265354"/>
                  <a:gd name="connsiteY128" fmla="*/ 1633969 h 2761678"/>
                  <a:gd name="connsiteX129" fmla="*/ 4789341 w 6265354"/>
                  <a:gd name="connsiteY129" fmla="*/ 1755031 h 2761678"/>
                  <a:gd name="connsiteX130" fmla="*/ 4822106 w 6265354"/>
                  <a:gd name="connsiteY130" fmla="*/ 1814086 h 2761678"/>
                  <a:gd name="connsiteX131" fmla="*/ 4887734 w 6265354"/>
                  <a:gd name="connsiteY131" fmla="*/ 1615109 h 2761678"/>
                  <a:gd name="connsiteX132" fmla="*/ 4920500 w 6265354"/>
                  <a:gd name="connsiteY132" fmla="*/ 1642160 h 2761678"/>
                  <a:gd name="connsiteX133" fmla="*/ 4953266 w 6265354"/>
                  <a:gd name="connsiteY133" fmla="*/ 1692738 h 2761678"/>
                  <a:gd name="connsiteX134" fmla="*/ 4986127 w 6265354"/>
                  <a:gd name="connsiteY134" fmla="*/ 1627015 h 2761678"/>
                  <a:gd name="connsiteX135" fmla="*/ 5018893 w 6265354"/>
                  <a:gd name="connsiteY135" fmla="*/ 1562531 h 2761678"/>
                  <a:gd name="connsiteX136" fmla="*/ 5051754 w 6265354"/>
                  <a:gd name="connsiteY136" fmla="*/ 1548244 h 2761678"/>
                  <a:gd name="connsiteX137" fmla="*/ 5084520 w 6265354"/>
                  <a:gd name="connsiteY137" fmla="*/ 1529289 h 2761678"/>
                  <a:gd name="connsiteX138" fmla="*/ 5117286 w 6265354"/>
                  <a:gd name="connsiteY138" fmla="*/ 1703311 h 2761678"/>
                  <a:gd name="connsiteX139" fmla="*/ 5182913 w 6265354"/>
                  <a:gd name="connsiteY139" fmla="*/ 1304785 h 2761678"/>
                  <a:gd name="connsiteX140" fmla="*/ 5215775 w 6265354"/>
                  <a:gd name="connsiteY140" fmla="*/ 1214678 h 2761678"/>
                  <a:gd name="connsiteX141" fmla="*/ 5281307 w 6265354"/>
                  <a:gd name="connsiteY141" fmla="*/ 949788 h 2761678"/>
                  <a:gd name="connsiteX142" fmla="*/ 5314168 w 6265354"/>
                  <a:gd name="connsiteY142" fmla="*/ 829963 h 2761678"/>
                  <a:gd name="connsiteX143" fmla="*/ 5412561 w 6265354"/>
                  <a:gd name="connsiteY143" fmla="*/ 509923 h 2761678"/>
                  <a:gd name="connsiteX144" fmla="*/ 5445327 w 6265354"/>
                  <a:gd name="connsiteY144" fmla="*/ 451440 h 2761678"/>
                  <a:gd name="connsiteX145" fmla="*/ 5510954 w 6265354"/>
                  <a:gd name="connsiteY145" fmla="*/ 298183 h 2761678"/>
                  <a:gd name="connsiteX146" fmla="*/ 5543720 w 6265354"/>
                  <a:gd name="connsiteY146" fmla="*/ 111969 h 2761678"/>
                  <a:gd name="connsiteX147" fmla="*/ 5576582 w 6265354"/>
                  <a:gd name="connsiteY147" fmla="*/ 107111 h 2761678"/>
                  <a:gd name="connsiteX148" fmla="*/ 5609348 w 6265354"/>
                  <a:gd name="connsiteY148" fmla="*/ 141306 h 2761678"/>
                  <a:gd name="connsiteX149" fmla="*/ 5707741 w 6265354"/>
                  <a:gd name="connsiteY149" fmla="*/ 320185 h 2761678"/>
                  <a:gd name="connsiteX150" fmla="*/ 5740602 w 6265354"/>
                  <a:gd name="connsiteY150" fmla="*/ 331711 h 2761678"/>
                  <a:gd name="connsiteX151" fmla="*/ 5773369 w 6265354"/>
                  <a:gd name="connsiteY151" fmla="*/ 345712 h 2761678"/>
                  <a:gd name="connsiteX152" fmla="*/ 5806229 w 6265354"/>
                  <a:gd name="connsiteY152" fmla="*/ 306946 h 2761678"/>
                  <a:gd name="connsiteX153" fmla="*/ 5838995 w 6265354"/>
                  <a:gd name="connsiteY153" fmla="*/ 263797 h 2761678"/>
                  <a:gd name="connsiteX154" fmla="*/ 5871761 w 6265354"/>
                  <a:gd name="connsiteY154" fmla="*/ 235699 h 2761678"/>
                  <a:gd name="connsiteX155" fmla="*/ 5904623 w 6265354"/>
                  <a:gd name="connsiteY155" fmla="*/ 50 h 2761678"/>
                  <a:gd name="connsiteX156" fmla="*/ 5937389 w 6265354"/>
                  <a:gd name="connsiteY156" fmla="*/ 122542 h 2761678"/>
                  <a:gd name="connsiteX157" fmla="*/ 5970250 w 6265354"/>
                  <a:gd name="connsiteY157" fmla="*/ 204742 h 2761678"/>
                  <a:gd name="connsiteX158" fmla="*/ 6003016 w 6265354"/>
                  <a:gd name="connsiteY158" fmla="*/ 203028 h 2761678"/>
                  <a:gd name="connsiteX159" fmla="*/ 6035782 w 6265354"/>
                  <a:gd name="connsiteY159" fmla="*/ 333330 h 2761678"/>
                  <a:gd name="connsiteX160" fmla="*/ 6068644 w 6265354"/>
                  <a:gd name="connsiteY160" fmla="*/ 336663 h 2761678"/>
                  <a:gd name="connsiteX161" fmla="*/ 6101410 w 6265354"/>
                  <a:gd name="connsiteY161" fmla="*/ 335140 h 2761678"/>
                  <a:gd name="connsiteX162" fmla="*/ 6134175 w 6265354"/>
                  <a:gd name="connsiteY162" fmla="*/ 352284 h 2761678"/>
                  <a:gd name="connsiteX163" fmla="*/ 6167036 w 6265354"/>
                  <a:gd name="connsiteY163" fmla="*/ 372954 h 2761678"/>
                  <a:gd name="connsiteX164" fmla="*/ 6199802 w 6265354"/>
                  <a:gd name="connsiteY164" fmla="*/ 380002 h 2761678"/>
                  <a:gd name="connsiteX165" fmla="*/ 6232664 w 6265354"/>
                  <a:gd name="connsiteY165" fmla="*/ 388861 h 2761678"/>
                  <a:gd name="connsiteX166" fmla="*/ 6265430 w 6265354"/>
                  <a:gd name="connsiteY166" fmla="*/ 373811 h 2761678"/>
                  <a:gd name="connsiteX167" fmla="*/ 6265430 w 6265354"/>
                  <a:gd name="connsiteY167" fmla="*/ 1324215 h 2761678"/>
                  <a:gd name="connsiteX168" fmla="*/ 6232664 w 6265354"/>
                  <a:gd name="connsiteY168" fmla="*/ 1342408 h 2761678"/>
                  <a:gd name="connsiteX169" fmla="*/ 6199802 w 6265354"/>
                  <a:gd name="connsiteY169" fmla="*/ 1312214 h 2761678"/>
                  <a:gd name="connsiteX170" fmla="*/ 6167036 w 6265354"/>
                  <a:gd name="connsiteY170" fmla="*/ 1296593 h 2761678"/>
                  <a:gd name="connsiteX171" fmla="*/ 6134175 w 6265354"/>
                  <a:gd name="connsiteY171" fmla="*/ 1310309 h 2761678"/>
                  <a:gd name="connsiteX172" fmla="*/ 6068644 w 6265354"/>
                  <a:gd name="connsiteY172" fmla="*/ 1262398 h 2761678"/>
                  <a:gd name="connsiteX173" fmla="*/ 6035782 w 6265354"/>
                  <a:gd name="connsiteY173" fmla="*/ 1256874 h 2761678"/>
                  <a:gd name="connsiteX174" fmla="*/ 6003016 w 6265354"/>
                  <a:gd name="connsiteY174" fmla="*/ 1162672 h 2761678"/>
                  <a:gd name="connsiteX175" fmla="*/ 5970250 w 6265354"/>
                  <a:gd name="connsiteY175" fmla="*/ 1135239 h 2761678"/>
                  <a:gd name="connsiteX176" fmla="*/ 5937389 w 6265354"/>
                  <a:gd name="connsiteY176" fmla="*/ 1048467 h 2761678"/>
                  <a:gd name="connsiteX177" fmla="*/ 5904623 w 6265354"/>
                  <a:gd name="connsiteY177" fmla="*/ 987602 h 2761678"/>
                  <a:gd name="connsiteX178" fmla="*/ 5871761 w 6265354"/>
                  <a:gd name="connsiteY178" fmla="*/ 1183531 h 2761678"/>
                  <a:gd name="connsiteX179" fmla="*/ 5838995 w 6265354"/>
                  <a:gd name="connsiteY179" fmla="*/ 1207058 h 2761678"/>
                  <a:gd name="connsiteX180" fmla="*/ 5806229 w 6265354"/>
                  <a:gd name="connsiteY180" fmla="*/ 1174102 h 2761678"/>
                  <a:gd name="connsiteX181" fmla="*/ 5773369 w 6265354"/>
                  <a:gd name="connsiteY181" fmla="*/ 1272685 h 2761678"/>
                  <a:gd name="connsiteX182" fmla="*/ 5740602 w 6265354"/>
                  <a:gd name="connsiteY182" fmla="*/ 1283353 h 2761678"/>
                  <a:gd name="connsiteX183" fmla="*/ 5707741 w 6265354"/>
                  <a:gd name="connsiteY183" fmla="*/ 1237729 h 2761678"/>
                  <a:gd name="connsiteX184" fmla="*/ 5674975 w 6265354"/>
                  <a:gd name="connsiteY184" fmla="*/ 1167910 h 2761678"/>
                  <a:gd name="connsiteX185" fmla="*/ 5642209 w 6265354"/>
                  <a:gd name="connsiteY185" fmla="*/ 1158671 h 2761678"/>
                  <a:gd name="connsiteX186" fmla="*/ 5609348 w 6265354"/>
                  <a:gd name="connsiteY186" fmla="*/ 1075423 h 2761678"/>
                  <a:gd name="connsiteX187" fmla="*/ 5576582 w 6265354"/>
                  <a:gd name="connsiteY187" fmla="*/ 1038180 h 2761678"/>
                  <a:gd name="connsiteX188" fmla="*/ 5543720 w 6265354"/>
                  <a:gd name="connsiteY188" fmla="*/ 1078375 h 2761678"/>
                  <a:gd name="connsiteX189" fmla="*/ 5510954 w 6265354"/>
                  <a:gd name="connsiteY189" fmla="*/ 1297831 h 2761678"/>
                  <a:gd name="connsiteX190" fmla="*/ 5478188 w 6265354"/>
                  <a:gd name="connsiteY190" fmla="*/ 1332693 h 2761678"/>
                  <a:gd name="connsiteX191" fmla="*/ 5445327 w 6265354"/>
                  <a:gd name="connsiteY191" fmla="*/ 1352790 h 2761678"/>
                  <a:gd name="connsiteX192" fmla="*/ 5412561 w 6265354"/>
                  <a:gd name="connsiteY192" fmla="*/ 1430705 h 2761678"/>
                  <a:gd name="connsiteX193" fmla="*/ 5379795 w 6265354"/>
                  <a:gd name="connsiteY193" fmla="*/ 1540243 h 2761678"/>
                  <a:gd name="connsiteX194" fmla="*/ 5346934 w 6265354"/>
                  <a:gd name="connsiteY194" fmla="*/ 1696453 h 2761678"/>
                  <a:gd name="connsiteX195" fmla="*/ 5314168 w 6265354"/>
                  <a:gd name="connsiteY195" fmla="*/ 1761032 h 2761678"/>
                  <a:gd name="connsiteX196" fmla="*/ 5281307 w 6265354"/>
                  <a:gd name="connsiteY196" fmla="*/ 1859139 h 2761678"/>
                  <a:gd name="connsiteX197" fmla="*/ 5248541 w 6265354"/>
                  <a:gd name="connsiteY197" fmla="*/ 1989251 h 2761678"/>
                  <a:gd name="connsiteX198" fmla="*/ 5215775 w 6265354"/>
                  <a:gd name="connsiteY198" fmla="*/ 2158320 h 2761678"/>
                  <a:gd name="connsiteX199" fmla="*/ 5182913 w 6265354"/>
                  <a:gd name="connsiteY199" fmla="*/ 2223185 h 2761678"/>
                  <a:gd name="connsiteX200" fmla="*/ 5117286 w 6265354"/>
                  <a:gd name="connsiteY200" fmla="*/ 2651334 h 2761678"/>
                  <a:gd name="connsiteX201" fmla="*/ 5084520 w 6265354"/>
                  <a:gd name="connsiteY201" fmla="*/ 2456357 h 2761678"/>
                  <a:gd name="connsiteX202" fmla="*/ 5018893 w 6265354"/>
                  <a:gd name="connsiteY202" fmla="*/ 2509602 h 2761678"/>
                  <a:gd name="connsiteX203" fmla="*/ 4986127 w 6265354"/>
                  <a:gd name="connsiteY203" fmla="*/ 2582563 h 2761678"/>
                  <a:gd name="connsiteX204" fmla="*/ 4953266 w 6265354"/>
                  <a:gd name="connsiteY204" fmla="*/ 2626855 h 2761678"/>
                  <a:gd name="connsiteX205" fmla="*/ 4920500 w 6265354"/>
                  <a:gd name="connsiteY205" fmla="*/ 2584278 h 2761678"/>
                  <a:gd name="connsiteX206" fmla="*/ 4887734 w 6265354"/>
                  <a:gd name="connsiteY206" fmla="*/ 2629331 h 2761678"/>
                  <a:gd name="connsiteX207" fmla="*/ 4854872 w 6265354"/>
                  <a:gd name="connsiteY207" fmla="*/ 2633903 h 2761678"/>
                  <a:gd name="connsiteX208" fmla="*/ 4822106 w 6265354"/>
                  <a:gd name="connsiteY208" fmla="*/ 2745441 h 2761678"/>
                  <a:gd name="connsiteX209" fmla="*/ 4789341 w 6265354"/>
                  <a:gd name="connsiteY209" fmla="*/ 2652001 h 2761678"/>
                  <a:gd name="connsiteX210" fmla="*/ 4756479 w 6265354"/>
                  <a:gd name="connsiteY210" fmla="*/ 2581801 h 2761678"/>
                  <a:gd name="connsiteX211" fmla="*/ 4723713 w 6265354"/>
                  <a:gd name="connsiteY211" fmla="*/ 2557703 h 2761678"/>
                  <a:gd name="connsiteX212" fmla="*/ 4690852 w 6265354"/>
                  <a:gd name="connsiteY212" fmla="*/ 2761729 h 2761678"/>
                  <a:gd name="connsiteX213" fmla="*/ 4658086 w 6265354"/>
                  <a:gd name="connsiteY213" fmla="*/ 2730582 h 2761678"/>
                  <a:gd name="connsiteX214" fmla="*/ 4625320 w 6265354"/>
                  <a:gd name="connsiteY214" fmla="*/ 2636380 h 2761678"/>
                  <a:gd name="connsiteX215" fmla="*/ 4592459 w 6265354"/>
                  <a:gd name="connsiteY215" fmla="*/ 2552845 h 2761678"/>
                  <a:gd name="connsiteX216" fmla="*/ 4559693 w 6265354"/>
                  <a:gd name="connsiteY216" fmla="*/ 2416352 h 2761678"/>
                  <a:gd name="connsiteX217" fmla="*/ 4526832 w 6265354"/>
                  <a:gd name="connsiteY217" fmla="*/ 2381586 h 2761678"/>
                  <a:gd name="connsiteX218" fmla="*/ 4494065 w 6265354"/>
                  <a:gd name="connsiteY218" fmla="*/ 2374442 h 2761678"/>
                  <a:gd name="connsiteX219" fmla="*/ 4461299 w 6265354"/>
                  <a:gd name="connsiteY219" fmla="*/ 2369680 h 2761678"/>
                  <a:gd name="connsiteX220" fmla="*/ 4428438 w 6265354"/>
                  <a:gd name="connsiteY220" fmla="*/ 2294623 h 2761678"/>
                  <a:gd name="connsiteX221" fmla="*/ 4395672 w 6265354"/>
                  <a:gd name="connsiteY221" fmla="*/ 2257189 h 2761678"/>
                  <a:gd name="connsiteX222" fmla="*/ 4362906 w 6265354"/>
                  <a:gd name="connsiteY222" fmla="*/ 2164606 h 2761678"/>
                  <a:gd name="connsiteX223" fmla="*/ 4330045 w 6265354"/>
                  <a:gd name="connsiteY223" fmla="*/ 1971630 h 2761678"/>
                  <a:gd name="connsiteX224" fmla="*/ 4297279 w 6265354"/>
                  <a:gd name="connsiteY224" fmla="*/ 2385777 h 2761678"/>
                  <a:gd name="connsiteX225" fmla="*/ 4264418 w 6265354"/>
                  <a:gd name="connsiteY225" fmla="*/ 2356535 h 2761678"/>
                  <a:gd name="connsiteX226" fmla="*/ 4231652 w 6265354"/>
                  <a:gd name="connsiteY226" fmla="*/ 2223566 h 2761678"/>
                  <a:gd name="connsiteX227" fmla="*/ 4198886 w 6265354"/>
                  <a:gd name="connsiteY227" fmla="*/ 2114791 h 2761678"/>
                  <a:gd name="connsiteX228" fmla="*/ 4166024 w 6265354"/>
                  <a:gd name="connsiteY228" fmla="*/ 1945246 h 2761678"/>
                  <a:gd name="connsiteX229" fmla="*/ 4133258 w 6265354"/>
                  <a:gd name="connsiteY229" fmla="*/ 1928005 h 2761678"/>
                  <a:gd name="connsiteX230" fmla="*/ 4100397 w 6265354"/>
                  <a:gd name="connsiteY230" fmla="*/ 1851520 h 2761678"/>
                  <a:gd name="connsiteX231" fmla="*/ 4067631 w 6265354"/>
                  <a:gd name="connsiteY231" fmla="*/ 1789036 h 2761678"/>
                  <a:gd name="connsiteX232" fmla="*/ 4034865 w 6265354"/>
                  <a:gd name="connsiteY232" fmla="*/ 1745887 h 2761678"/>
                  <a:gd name="connsiteX233" fmla="*/ 4002004 w 6265354"/>
                  <a:gd name="connsiteY233" fmla="*/ 1645684 h 2761678"/>
                  <a:gd name="connsiteX234" fmla="*/ 3969238 w 6265354"/>
                  <a:gd name="connsiteY234" fmla="*/ 1580152 h 2761678"/>
                  <a:gd name="connsiteX235" fmla="*/ 3936377 w 6265354"/>
                  <a:gd name="connsiteY235" fmla="*/ 1471663 h 2761678"/>
                  <a:gd name="connsiteX236" fmla="*/ 3870845 w 6265354"/>
                  <a:gd name="connsiteY236" fmla="*/ 1441278 h 2761678"/>
                  <a:gd name="connsiteX237" fmla="*/ 3837983 w 6265354"/>
                  <a:gd name="connsiteY237" fmla="*/ 1448231 h 2761678"/>
                  <a:gd name="connsiteX238" fmla="*/ 3805217 w 6265354"/>
                  <a:gd name="connsiteY238" fmla="*/ 1360315 h 2761678"/>
                  <a:gd name="connsiteX239" fmla="*/ 3772451 w 6265354"/>
                  <a:gd name="connsiteY239" fmla="*/ 1282401 h 2761678"/>
                  <a:gd name="connsiteX240" fmla="*/ 3739590 w 6265354"/>
                  <a:gd name="connsiteY240" fmla="*/ 1365268 h 2761678"/>
                  <a:gd name="connsiteX241" fmla="*/ 3706824 w 6265354"/>
                  <a:gd name="connsiteY241" fmla="*/ 1361458 h 2761678"/>
                  <a:gd name="connsiteX242" fmla="*/ 3673963 w 6265354"/>
                  <a:gd name="connsiteY242" fmla="*/ 1407083 h 2761678"/>
                  <a:gd name="connsiteX243" fmla="*/ 3641197 w 6265354"/>
                  <a:gd name="connsiteY243" fmla="*/ 1342694 h 2761678"/>
                  <a:gd name="connsiteX244" fmla="*/ 3608431 w 6265354"/>
                  <a:gd name="connsiteY244" fmla="*/ 1363649 h 2761678"/>
                  <a:gd name="connsiteX245" fmla="*/ 3575570 w 6265354"/>
                  <a:gd name="connsiteY245" fmla="*/ 1380604 h 2761678"/>
                  <a:gd name="connsiteX246" fmla="*/ 3542804 w 6265354"/>
                  <a:gd name="connsiteY246" fmla="*/ 1369078 h 2761678"/>
                  <a:gd name="connsiteX247" fmla="*/ 3509942 w 6265354"/>
                  <a:gd name="connsiteY247" fmla="*/ 1391272 h 2761678"/>
                  <a:gd name="connsiteX248" fmla="*/ 3477176 w 6265354"/>
                  <a:gd name="connsiteY248" fmla="*/ 1399273 h 2761678"/>
                  <a:gd name="connsiteX249" fmla="*/ 3444410 w 6265354"/>
                  <a:gd name="connsiteY249" fmla="*/ 1390414 h 2761678"/>
                  <a:gd name="connsiteX250" fmla="*/ 3411549 w 6265354"/>
                  <a:gd name="connsiteY250" fmla="*/ 1347361 h 2761678"/>
                  <a:gd name="connsiteX251" fmla="*/ 3378783 w 6265354"/>
                  <a:gd name="connsiteY251" fmla="*/ 1374984 h 2761678"/>
                  <a:gd name="connsiteX252" fmla="*/ 3345922 w 6265354"/>
                  <a:gd name="connsiteY252" fmla="*/ 1372507 h 2761678"/>
                  <a:gd name="connsiteX253" fmla="*/ 3313156 w 6265354"/>
                  <a:gd name="connsiteY253" fmla="*/ 1306594 h 2761678"/>
                  <a:gd name="connsiteX254" fmla="*/ 3280390 w 6265354"/>
                  <a:gd name="connsiteY254" fmla="*/ 1340408 h 2761678"/>
                  <a:gd name="connsiteX255" fmla="*/ 3247529 w 6265354"/>
                  <a:gd name="connsiteY255" fmla="*/ 1330026 h 2761678"/>
                  <a:gd name="connsiteX256" fmla="*/ 3214763 w 6265354"/>
                  <a:gd name="connsiteY256" fmla="*/ 1327549 h 2761678"/>
                  <a:gd name="connsiteX257" fmla="*/ 3181997 w 6265354"/>
                  <a:gd name="connsiteY257" fmla="*/ 1219440 h 2761678"/>
                  <a:gd name="connsiteX258" fmla="*/ 3149135 w 6265354"/>
                  <a:gd name="connsiteY258" fmla="*/ 1142288 h 2761678"/>
                  <a:gd name="connsiteX259" fmla="*/ 3116370 w 6265354"/>
                  <a:gd name="connsiteY259" fmla="*/ 1350790 h 2761678"/>
                  <a:gd name="connsiteX260" fmla="*/ 3083508 w 6265354"/>
                  <a:gd name="connsiteY260" fmla="*/ 1326692 h 2761678"/>
                  <a:gd name="connsiteX261" fmla="*/ 3050742 w 6265354"/>
                  <a:gd name="connsiteY261" fmla="*/ 1337074 h 2761678"/>
                  <a:gd name="connsiteX262" fmla="*/ 3017976 w 6265354"/>
                  <a:gd name="connsiteY262" fmla="*/ 1358887 h 2761678"/>
                  <a:gd name="connsiteX263" fmla="*/ 2985115 w 6265354"/>
                  <a:gd name="connsiteY263" fmla="*/ 1352505 h 2761678"/>
                  <a:gd name="connsiteX264" fmla="*/ 2952349 w 6265354"/>
                  <a:gd name="connsiteY264" fmla="*/ 1384890 h 2761678"/>
                  <a:gd name="connsiteX265" fmla="*/ 2919488 w 6265354"/>
                  <a:gd name="connsiteY265" fmla="*/ 1371079 h 2761678"/>
                  <a:gd name="connsiteX266" fmla="*/ 2853956 w 6265354"/>
                  <a:gd name="connsiteY266" fmla="*/ 1298403 h 2761678"/>
                  <a:gd name="connsiteX267" fmla="*/ 2821095 w 6265354"/>
                  <a:gd name="connsiteY267" fmla="*/ 1357363 h 2761678"/>
                  <a:gd name="connsiteX268" fmla="*/ 2788328 w 6265354"/>
                  <a:gd name="connsiteY268" fmla="*/ 1321358 h 2761678"/>
                  <a:gd name="connsiteX269" fmla="*/ 2755562 w 6265354"/>
                  <a:gd name="connsiteY269" fmla="*/ 1142479 h 2761678"/>
                  <a:gd name="connsiteX270" fmla="*/ 2722701 w 6265354"/>
                  <a:gd name="connsiteY270" fmla="*/ 1249730 h 2761678"/>
                  <a:gd name="connsiteX271" fmla="*/ 2689935 w 6265354"/>
                  <a:gd name="connsiteY271" fmla="*/ 1273352 h 2761678"/>
                  <a:gd name="connsiteX272" fmla="*/ 2591542 w 6265354"/>
                  <a:gd name="connsiteY272" fmla="*/ 1392224 h 2761678"/>
                  <a:gd name="connsiteX273" fmla="*/ 2558681 w 6265354"/>
                  <a:gd name="connsiteY273" fmla="*/ 1409655 h 2761678"/>
                  <a:gd name="connsiteX274" fmla="*/ 2525915 w 6265354"/>
                  <a:gd name="connsiteY274" fmla="*/ 1403082 h 2761678"/>
                  <a:gd name="connsiteX275" fmla="*/ 2493053 w 6265354"/>
                  <a:gd name="connsiteY275" fmla="*/ 1396701 h 2761678"/>
                  <a:gd name="connsiteX276" fmla="*/ 2460287 w 6265354"/>
                  <a:gd name="connsiteY276" fmla="*/ 1426990 h 2761678"/>
                  <a:gd name="connsiteX277" fmla="*/ 2427521 w 6265354"/>
                  <a:gd name="connsiteY277" fmla="*/ 1433944 h 2761678"/>
                  <a:gd name="connsiteX278" fmla="*/ 2394660 w 6265354"/>
                  <a:gd name="connsiteY278" fmla="*/ 1483950 h 2761678"/>
                  <a:gd name="connsiteX279" fmla="*/ 2361894 w 6265354"/>
                  <a:gd name="connsiteY279" fmla="*/ 1667306 h 2761678"/>
                  <a:gd name="connsiteX280" fmla="*/ 2329033 w 6265354"/>
                  <a:gd name="connsiteY280" fmla="*/ 1312881 h 2761678"/>
                  <a:gd name="connsiteX281" fmla="*/ 2296267 w 6265354"/>
                  <a:gd name="connsiteY281" fmla="*/ 1316214 h 2761678"/>
                  <a:gd name="connsiteX282" fmla="*/ 2263501 w 6265354"/>
                  <a:gd name="connsiteY282" fmla="*/ 1365554 h 2761678"/>
                  <a:gd name="connsiteX283" fmla="*/ 2230640 w 6265354"/>
                  <a:gd name="connsiteY283" fmla="*/ 1440802 h 2761678"/>
                  <a:gd name="connsiteX284" fmla="*/ 2197874 w 6265354"/>
                  <a:gd name="connsiteY284" fmla="*/ 1572818 h 2761678"/>
                  <a:gd name="connsiteX285" fmla="*/ 2165108 w 6265354"/>
                  <a:gd name="connsiteY285" fmla="*/ 1616633 h 2761678"/>
                  <a:gd name="connsiteX286" fmla="*/ 2132246 w 6265354"/>
                  <a:gd name="connsiteY286" fmla="*/ 1711216 h 2761678"/>
                  <a:gd name="connsiteX287" fmla="*/ 2099480 w 6265354"/>
                  <a:gd name="connsiteY287" fmla="*/ 1807228 h 2761678"/>
                  <a:gd name="connsiteX288" fmla="*/ 2066619 w 6265354"/>
                  <a:gd name="connsiteY288" fmla="*/ 1947817 h 2761678"/>
                  <a:gd name="connsiteX289" fmla="*/ 2033853 w 6265354"/>
                  <a:gd name="connsiteY289" fmla="*/ 1978964 h 2761678"/>
                  <a:gd name="connsiteX290" fmla="*/ 2001087 w 6265354"/>
                  <a:gd name="connsiteY290" fmla="*/ 2075548 h 2761678"/>
                  <a:gd name="connsiteX291" fmla="*/ 1968226 w 6265354"/>
                  <a:gd name="connsiteY291" fmla="*/ 2173179 h 2761678"/>
                  <a:gd name="connsiteX292" fmla="*/ 1935460 w 6265354"/>
                  <a:gd name="connsiteY292" fmla="*/ 2229472 h 2761678"/>
                  <a:gd name="connsiteX293" fmla="*/ 1902599 w 6265354"/>
                  <a:gd name="connsiteY293" fmla="*/ 2216708 h 2761678"/>
                  <a:gd name="connsiteX294" fmla="*/ 1869833 w 6265354"/>
                  <a:gd name="connsiteY294" fmla="*/ 2283002 h 2761678"/>
                  <a:gd name="connsiteX295" fmla="*/ 1837067 w 6265354"/>
                  <a:gd name="connsiteY295" fmla="*/ 2306148 h 2761678"/>
                  <a:gd name="connsiteX296" fmla="*/ 1804205 w 6265354"/>
                  <a:gd name="connsiteY296" fmla="*/ 2373871 h 2761678"/>
                  <a:gd name="connsiteX297" fmla="*/ 1771439 w 6265354"/>
                  <a:gd name="connsiteY297" fmla="*/ 2374156 h 2761678"/>
                  <a:gd name="connsiteX298" fmla="*/ 1738578 w 6265354"/>
                  <a:gd name="connsiteY298" fmla="*/ 2440641 h 2761678"/>
                  <a:gd name="connsiteX299" fmla="*/ 1705812 w 6265354"/>
                  <a:gd name="connsiteY299" fmla="*/ 2491409 h 2761678"/>
                  <a:gd name="connsiteX300" fmla="*/ 1673046 w 6265354"/>
                  <a:gd name="connsiteY300" fmla="*/ 2619616 h 2761678"/>
                  <a:gd name="connsiteX301" fmla="*/ 1640185 w 6265354"/>
                  <a:gd name="connsiteY301" fmla="*/ 2551036 h 2761678"/>
                  <a:gd name="connsiteX302" fmla="*/ 1607419 w 6265354"/>
                  <a:gd name="connsiteY302" fmla="*/ 2557608 h 2761678"/>
                  <a:gd name="connsiteX303" fmla="*/ 1574653 w 6265354"/>
                  <a:gd name="connsiteY303" fmla="*/ 2660859 h 2761678"/>
                  <a:gd name="connsiteX304" fmla="*/ 1541792 w 6265354"/>
                  <a:gd name="connsiteY304" fmla="*/ 2669622 h 2761678"/>
                  <a:gd name="connsiteX305" fmla="*/ 1509026 w 6265354"/>
                  <a:gd name="connsiteY305" fmla="*/ 2613139 h 2761678"/>
                  <a:gd name="connsiteX306" fmla="*/ 1443398 w 6265354"/>
                  <a:gd name="connsiteY306" fmla="*/ 2456357 h 2761678"/>
                  <a:gd name="connsiteX307" fmla="*/ 1410632 w 6265354"/>
                  <a:gd name="connsiteY307" fmla="*/ 2314816 h 2761678"/>
                  <a:gd name="connsiteX308" fmla="*/ 1377771 w 6265354"/>
                  <a:gd name="connsiteY308" fmla="*/ 2350534 h 2761678"/>
                  <a:gd name="connsiteX309" fmla="*/ 1345005 w 6265354"/>
                  <a:gd name="connsiteY309" fmla="*/ 2297290 h 2761678"/>
                  <a:gd name="connsiteX310" fmla="*/ 1312144 w 6265354"/>
                  <a:gd name="connsiteY310" fmla="*/ 2327389 h 2761678"/>
                  <a:gd name="connsiteX311" fmla="*/ 1279378 w 6265354"/>
                  <a:gd name="connsiteY311" fmla="*/ 2350249 h 2761678"/>
                  <a:gd name="connsiteX312" fmla="*/ 1246612 w 6265354"/>
                  <a:gd name="connsiteY312" fmla="*/ 2293384 h 2761678"/>
                  <a:gd name="connsiteX313" fmla="*/ 1213751 w 6265354"/>
                  <a:gd name="connsiteY313" fmla="*/ 2257189 h 2761678"/>
                  <a:gd name="connsiteX314" fmla="*/ 1180985 w 6265354"/>
                  <a:gd name="connsiteY314" fmla="*/ 2133555 h 2761678"/>
                  <a:gd name="connsiteX315" fmla="*/ 1148219 w 6265354"/>
                  <a:gd name="connsiteY315" fmla="*/ 2234615 h 2761678"/>
                  <a:gd name="connsiteX316" fmla="*/ 1115357 w 6265354"/>
                  <a:gd name="connsiteY316" fmla="*/ 2222328 h 2761678"/>
                  <a:gd name="connsiteX317" fmla="*/ 1082591 w 6265354"/>
                  <a:gd name="connsiteY317" fmla="*/ 2140699 h 2761678"/>
                  <a:gd name="connsiteX318" fmla="*/ 1016964 w 6265354"/>
                  <a:gd name="connsiteY318" fmla="*/ 1835518 h 2761678"/>
                  <a:gd name="connsiteX319" fmla="*/ 984198 w 6265354"/>
                  <a:gd name="connsiteY319" fmla="*/ 1803609 h 2761678"/>
                  <a:gd name="connsiteX320" fmla="*/ 951337 w 6265354"/>
                  <a:gd name="connsiteY320" fmla="*/ 1707216 h 2761678"/>
                  <a:gd name="connsiteX321" fmla="*/ 918571 w 6265354"/>
                  <a:gd name="connsiteY321" fmla="*/ 1678736 h 2761678"/>
                  <a:gd name="connsiteX322" fmla="*/ 885710 w 6265354"/>
                  <a:gd name="connsiteY322" fmla="*/ 1638636 h 2761678"/>
                  <a:gd name="connsiteX323" fmla="*/ 852944 w 6265354"/>
                  <a:gd name="connsiteY323" fmla="*/ 1616252 h 2761678"/>
                  <a:gd name="connsiteX324" fmla="*/ 787316 w 6265354"/>
                  <a:gd name="connsiteY324" fmla="*/ 1464805 h 2761678"/>
                  <a:gd name="connsiteX325" fmla="*/ 754550 w 6265354"/>
                  <a:gd name="connsiteY325" fmla="*/ 1442897 h 2761678"/>
                  <a:gd name="connsiteX326" fmla="*/ 721689 w 6265354"/>
                  <a:gd name="connsiteY326" fmla="*/ 1397653 h 2761678"/>
                  <a:gd name="connsiteX327" fmla="*/ 688923 w 6265354"/>
                  <a:gd name="connsiteY327" fmla="*/ 1431562 h 2761678"/>
                  <a:gd name="connsiteX328" fmla="*/ 656157 w 6265354"/>
                  <a:gd name="connsiteY328" fmla="*/ 1372507 h 2761678"/>
                  <a:gd name="connsiteX329" fmla="*/ 623296 w 6265354"/>
                  <a:gd name="connsiteY329" fmla="*/ 1381270 h 2761678"/>
                  <a:gd name="connsiteX330" fmla="*/ 590530 w 6265354"/>
                  <a:gd name="connsiteY330" fmla="*/ 1419275 h 2761678"/>
                  <a:gd name="connsiteX331" fmla="*/ 557764 w 6265354"/>
                  <a:gd name="connsiteY331" fmla="*/ 1415656 h 2761678"/>
                  <a:gd name="connsiteX332" fmla="*/ 524903 w 6265354"/>
                  <a:gd name="connsiteY332" fmla="*/ 1448326 h 2761678"/>
                  <a:gd name="connsiteX333" fmla="*/ 492136 w 6265354"/>
                  <a:gd name="connsiteY333" fmla="*/ 1407750 h 2761678"/>
                  <a:gd name="connsiteX334" fmla="*/ 459275 w 6265354"/>
                  <a:gd name="connsiteY334" fmla="*/ 1450612 h 2761678"/>
                  <a:gd name="connsiteX335" fmla="*/ 426509 w 6265354"/>
                  <a:gd name="connsiteY335" fmla="*/ 1474996 h 2761678"/>
                  <a:gd name="connsiteX336" fmla="*/ 393743 w 6265354"/>
                  <a:gd name="connsiteY336" fmla="*/ 1471472 h 2761678"/>
                  <a:gd name="connsiteX337" fmla="*/ 360882 w 6265354"/>
                  <a:gd name="connsiteY337" fmla="*/ 1481188 h 2761678"/>
                  <a:gd name="connsiteX338" fmla="*/ 328116 w 6265354"/>
                  <a:gd name="connsiteY338" fmla="*/ 1419942 h 2761678"/>
                  <a:gd name="connsiteX339" fmla="*/ 295255 w 6265354"/>
                  <a:gd name="connsiteY339" fmla="*/ 1415370 h 2761678"/>
                  <a:gd name="connsiteX340" fmla="*/ 262489 w 6265354"/>
                  <a:gd name="connsiteY340" fmla="*/ 1423371 h 2761678"/>
                  <a:gd name="connsiteX341" fmla="*/ 229723 w 6265354"/>
                  <a:gd name="connsiteY341" fmla="*/ 1388414 h 2761678"/>
                  <a:gd name="connsiteX342" fmla="*/ 196862 w 6265354"/>
                  <a:gd name="connsiteY342" fmla="*/ 1388128 h 2761678"/>
                  <a:gd name="connsiteX343" fmla="*/ 164096 w 6265354"/>
                  <a:gd name="connsiteY343" fmla="*/ 1423656 h 2761678"/>
                  <a:gd name="connsiteX344" fmla="*/ 131234 w 6265354"/>
                  <a:gd name="connsiteY344" fmla="*/ 1407369 h 2761678"/>
                  <a:gd name="connsiteX345" fmla="*/ 98468 w 6265354"/>
                  <a:gd name="connsiteY345" fmla="*/ 1462614 h 2761678"/>
                  <a:gd name="connsiteX346" fmla="*/ 65702 w 6265354"/>
                  <a:gd name="connsiteY346" fmla="*/ 1455565 h 2761678"/>
                  <a:gd name="connsiteX347" fmla="*/ 32841 w 6265354"/>
                  <a:gd name="connsiteY347" fmla="*/ 1382794 h 2761678"/>
                  <a:gd name="connsiteX348" fmla="*/ 75 w 6265354"/>
                  <a:gd name="connsiteY348" fmla="*/ 1363173 h 2761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</a:cxnLst>
                <a:rect l="l" t="t" r="r" b="b"/>
                <a:pathLst>
                  <a:path w="6265354" h="2761678">
                    <a:moveTo>
                      <a:pt x="75" y="453726"/>
                    </a:moveTo>
                    <a:lnTo>
                      <a:pt x="32841" y="439153"/>
                    </a:lnTo>
                    <a:lnTo>
                      <a:pt x="65702" y="473347"/>
                    </a:lnTo>
                    <a:lnTo>
                      <a:pt x="98468" y="502780"/>
                    </a:lnTo>
                    <a:lnTo>
                      <a:pt x="131234" y="506113"/>
                    </a:lnTo>
                    <a:lnTo>
                      <a:pt x="164096" y="424389"/>
                    </a:lnTo>
                    <a:lnTo>
                      <a:pt x="196862" y="450963"/>
                    </a:lnTo>
                    <a:lnTo>
                      <a:pt x="262489" y="493921"/>
                    </a:lnTo>
                    <a:lnTo>
                      <a:pt x="295255" y="489445"/>
                    </a:lnTo>
                    <a:lnTo>
                      <a:pt x="328116" y="506113"/>
                    </a:lnTo>
                    <a:lnTo>
                      <a:pt x="360882" y="490207"/>
                    </a:lnTo>
                    <a:lnTo>
                      <a:pt x="393743" y="565168"/>
                    </a:lnTo>
                    <a:lnTo>
                      <a:pt x="426509" y="522211"/>
                    </a:lnTo>
                    <a:lnTo>
                      <a:pt x="492136" y="478681"/>
                    </a:lnTo>
                    <a:lnTo>
                      <a:pt x="524903" y="483063"/>
                    </a:lnTo>
                    <a:lnTo>
                      <a:pt x="557764" y="512400"/>
                    </a:lnTo>
                    <a:lnTo>
                      <a:pt x="590530" y="455726"/>
                    </a:lnTo>
                    <a:lnTo>
                      <a:pt x="623296" y="381050"/>
                    </a:lnTo>
                    <a:lnTo>
                      <a:pt x="656157" y="448963"/>
                    </a:lnTo>
                    <a:lnTo>
                      <a:pt x="688923" y="496112"/>
                    </a:lnTo>
                    <a:lnTo>
                      <a:pt x="721689" y="507161"/>
                    </a:lnTo>
                    <a:lnTo>
                      <a:pt x="754550" y="456583"/>
                    </a:lnTo>
                    <a:lnTo>
                      <a:pt x="787316" y="499446"/>
                    </a:lnTo>
                    <a:lnTo>
                      <a:pt x="852944" y="658513"/>
                    </a:lnTo>
                    <a:lnTo>
                      <a:pt x="885710" y="669658"/>
                    </a:lnTo>
                    <a:lnTo>
                      <a:pt x="951337" y="785196"/>
                    </a:lnTo>
                    <a:lnTo>
                      <a:pt x="984198" y="815200"/>
                    </a:lnTo>
                    <a:lnTo>
                      <a:pt x="1049730" y="1024178"/>
                    </a:lnTo>
                    <a:lnTo>
                      <a:pt x="1082591" y="1158862"/>
                    </a:lnTo>
                    <a:lnTo>
                      <a:pt x="1115357" y="1292021"/>
                    </a:lnTo>
                    <a:lnTo>
                      <a:pt x="1148219" y="1268685"/>
                    </a:lnTo>
                    <a:lnTo>
                      <a:pt x="1180985" y="1218393"/>
                    </a:lnTo>
                    <a:lnTo>
                      <a:pt x="1213751" y="1276590"/>
                    </a:lnTo>
                    <a:lnTo>
                      <a:pt x="1246612" y="1306499"/>
                    </a:lnTo>
                    <a:lnTo>
                      <a:pt x="1279378" y="1373841"/>
                    </a:lnTo>
                    <a:lnTo>
                      <a:pt x="1345005" y="1360506"/>
                    </a:lnTo>
                    <a:lnTo>
                      <a:pt x="1377771" y="1398225"/>
                    </a:lnTo>
                    <a:lnTo>
                      <a:pt x="1410632" y="1391081"/>
                    </a:lnTo>
                    <a:lnTo>
                      <a:pt x="1443398" y="1500619"/>
                    </a:lnTo>
                    <a:lnTo>
                      <a:pt x="1509026" y="1650828"/>
                    </a:lnTo>
                    <a:lnTo>
                      <a:pt x="1541792" y="1732362"/>
                    </a:lnTo>
                    <a:lnTo>
                      <a:pt x="1607419" y="1626730"/>
                    </a:lnTo>
                    <a:lnTo>
                      <a:pt x="1640185" y="1599107"/>
                    </a:lnTo>
                    <a:lnTo>
                      <a:pt x="1673046" y="1657019"/>
                    </a:lnTo>
                    <a:lnTo>
                      <a:pt x="1705812" y="1570532"/>
                    </a:lnTo>
                    <a:lnTo>
                      <a:pt x="1738578" y="1489665"/>
                    </a:lnTo>
                    <a:lnTo>
                      <a:pt x="1771439" y="1451374"/>
                    </a:lnTo>
                    <a:lnTo>
                      <a:pt x="1804205" y="1447183"/>
                    </a:lnTo>
                    <a:lnTo>
                      <a:pt x="1837067" y="1365649"/>
                    </a:lnTo>
                    <a:lnTo>
                      <a:pt x="1869833" y="1342885"/>
                    </a:lnTo>
                    <a:lnTo>
                      <a:pt x="1902599" y="1285925"/>
                    </a:lnTo>
                    <a:lnTo>
                      <a:pt x="1935460" y="1222489"/>
                    </a:lnTo>
                    <a:lnTo>
                      <a:pt x="1968226" y="1231252"/>
                    </a:lnTo>
                    <a:lnTo>
                      <a:pt x="2033853" y="1026464"/>
                    </a:lnTo>
                    <a:lnTo>
                      <a:pt x="2066619" y="962742"/>
                    </a:lnTo>
                    <a:lnTo>
                      <a:pt x="2132246" y="788530"/>
                    </a:lnTo>
                    <a:lnTo>
                      <a:pt x="2165108" y="671563"/>
                    </a:lnTo>
                    <a:lnTo>
                      <a:pt x="2197874" y="617556"/>
                    </a:lnTo>
                    <a:lnTo>
                      <a:pt x="2230640" y="507066"/>
                    </a:lnTo>
                    <a:lnTo>
                      <a:pt x="2263501" y="454107"/>
                    </a:lnTo>
                    <a:lnTo>
                      <a:pt x="2296267" y="383812"/>
                    </a:lnTo>
                    <a:lnTo>
                      <a:pt x="2329033" y="303612"/>
                    </a:lnTo>
                    <a:lnTo>
                      <a:pt x="2361894" y="680802"/>
                    </a:lnTo>
                    <a:lnTo>
                      <a:pt x="2394660" y="542880"/>
                    </a:lnTo>
                    <a:lnTo>
                      <a:pt x="2427521" y="483253"/>
                    </a:lnTo>
                    <a:lnTo>
                      <a:pt x="2460287" y="500684"/>
                    </a:lnTo>
                    <a:lnTo>
                      <a:pt x="2493053" y="433057"/>
                    </a:lnTo>
                    <a:lnTo>
                      <a:pt x="2525915" y="480110"/>
                    </a:lnTo>
                    <a:lnTo>
                      <a:pt x="2558681" y="462203"/>
                    </a:lnTo>
                    <a:lnTo>
                      <a:pt x="2591542" y="486396"/>
                    </a:lnTo>
                    <a:lnTo>
                      <a:pt x="2624308" y="423627"/>
                    </a:lnTo>
                    <a:lnTo>
                      <a:pt x="2689935" y="315899"/>
                    </a:lnTo>
                    <a:lnTo>
                      <a:pt x="2722701" y="285895"/>
                    </a:lnTo>
                    <a:lnTo>
                      <a:pt x="2755562" y="257034"/>
                    </a:lnTo>
                    <a:lnTo>
                      <a:pt x="2788328" y="354190"/>
                    </a:lnTo>
                    <a:lnTo>
                      <a:pt x="2821095" y="421627"/>
                    </a:lnTo>
                    <a:lnTo>
                      <a:pt x="2853956" y="348475"/>
                    </a:lnTo>
                    <a:lnTo>
                      <a:pt x="2919488" y="477729"/>
                    </a:lnTo>
                    <a:lnTo>
                      <a:pt x="2952349" y="411530"/>
                    </a:lnTo>
                    <a:lnTo>
                      <a:pt x="2985115" y="462394"/>
                    </a:lnTo>
                    <a:lnTo>
                      <a:pt x="3017976" y="407625"/>
                    </a:lnTo>
                    <a:lnTo>
                      <a:pt x="3050742" y="416959"/>
                    </a:lnTo>
                    <a:lnTo>
                      <a:pt x="3083508" y="443153"/>
                    </a:lnTo>
                    <a:lnTo>
                      <a:pt x="3116370" y="423246"/>
                    </a:lnTo>
                    <a:lnTo>
                      <a:pt x="3149135" y="183978"/>
                    </a:lnTo>
                    <a:lnTo>
                      <a:pt x="3181997" y="277894"/>
                    </a:lnTo>
                    <a:lnTo>
                      <a:pt x="3214763" y="343998"/>
                    </a:lnTo>
                    <a:lnTo>
                      <a:pt x="3247529" y="406767"/>
                    </a:lnTo>
                    <a:lnTo>
                      <a:pt x="3280390" y="387717"/>
                    </a:lnTo>
                    <a:lnTo>
                      <a:pt x="3313156" y="351904"/>
                    </a:lnTo>
                    <a:lnTo>
                      <a:pt x="3345922" y="412483"/>
                    </a:lnTo>
                    <a:lnTo>
                      <a:pt x="3411549" y="434771"/>
                    </a:lnTo>
                    <a:lnTo>
                      <a:pt x="3444410" y="443725"/>
                    </a:lnTo>
                    <a:lnTo>
                      <a:pt x="3477176" y="484206"/>
                    </a:lnTo>
                    <a:lnTo>
                      <a:pt x="3509942" y="478396"/>
                    </a:lnTo>
                    <a:lnTo>
                      <a:pt x="3542804" y="389051"/>
                    </a:lnTo>
                    <a:lnTo>
                      <a:pt x="3575570" y="480586"/>
                    </a:lnTo>
                    <a:lnTo>
                      <a:pt x="3608431" y="436390"/>
                    </a:lnTo>
                    <a:lnTo>
                      <a:pt x="3641197" y="411816"/>
                    </a:lnTo>
                    <a:lnTo>
                      <a:pt x="3673963" y="455726"/>
                    </a:lnTo>
                    <a:lnTo>
                      <a:pt x="3706824" y="450011"/>
                    </a:lnTo>
                    <a:lnTo>
                      <a:pt x="3739590" y="430294"/>
                    </a:lnTo>
                    <a:lnTo>
                      <a:pt x="3772451" y="378574"/>
                    </a:lnTo>
                    <a:lnTo>
                      <a:pt x="3870845" y="482967"/>
                    </a:lnTo>
                    <a:lnTo>
                      <a:pt x="3903611" y="509923"/>
                    </a:lnTo>
                    <a:lnTo>
                      <a:pt x="3936377" y="538498"/>
                    </a:lnTo>
                    <a:lnTo>
                      <a:pt x="3969238" y="622985"/>
                    </a:lnTo>
                    <a:lnTo>
                      <a:pt x="4002004" y="708329"/>
                    </a:lnTo>
                    <a:lnTo>
                      <a:pt x="4034865" y="766717"/>
                    </a:lnTo>
                    <a:lnTo>
                      <a:pt x="4067631" y="819200"/>
                    </a:lnTo>
                    <a:lnTo>
                      <a:pt x="4100397" y="891876"/>
                    </a:lnTo>
                    <a:lnTo>
                      <a:pt x="4133258" y="986745"/>
                    </a:lnTo>
                    <a:lnTo>
                      <a:pt x="4166024" y="996175"/>
                    </a:lnTo>
                    <a:lnTo>
                      <a:pt x="4231652" y="1313643"/>
                    </a:lnTo>
                    <a:lnTo>
                      <a:pt x="4264418" y="1384318"/>
                    </a:lnTo>
                    <a:lnTo>
                      <a:pt x="4297279" y="1467567"/>
                    </a:lnTo>
                    <a:lnTo>
                      <a:pt x="4330045" y="1003509"/>
                    </a:lnTo>
                    <a:lnTo>
                      <a:pt x="4362906" y="1249444"/>
                    </a:lnTo>
                    <a:lnTo>
                      <a:pt x="4395672" y="1307547"/>
                    </a:lnTo>
                    <a:lnTo>
                      <a:pt x="4461299" y="1426323"/>
                    </a:lnTo>
                    <a:lnTo>
                      <a:pt x="4494065" y="1427181"/>
                    </a:lnTo>
                    <a:lnTo>
                      <a:pt x="4526832" y="1481950"/>
                    </a:lnTo>
                    <a:lnTo>
                      <a:pt x="4559693" y="1511096"/>
                    </a:lnTo>
                    <a:lnTo>
                      <a:pt x="4592459" y="1580057"/>
                    </a:lnTo>
                    <a:lnTo>
                      <a:pt x="4625320" y="1696643"/>
                    </a:lnTo>
                    <a:lnTo>
                      <a:pt x="4658086" y="1816753"/>
                    </a:lnTo>
                    <a:lnTo>
                      <a:pt x="4690852" y="1864378"/>
                    </a:lnTo>
                    <a:lnTo>
                      <a:pt x="4723713" y="1598821"/>
                    </a:lnTo>
                    <a:lnTo>
                      <a:pt x="4756479" y="1633969"/>
                    </a:lnTo>
                    <a:lnTo>
                      <a:pt x="4789341" y="1755031"/>
                    </a:lnTo>
                    <a:lnTo>
                      <a:pt x="4822106" y="1814086"/>
                    </a:lnTo>
                    <a:lnTo>
                      <a:pt x="4887734" y="1615109"/>
                    </a:lnTo>
                    <a:lnTo>
                      <a:pt x="4920500" y="1642160"/>
                    </a:lnTo>
                    <a:lnTo>
                      <a:pt x="4953266" y="1692738"/>
                    </a:lnTo>
                    <a:lnTo>
                      <a:pt x="4986127" y="1627015"/>
                    </a:lnTo>
                    <a:lnTo>
                      <a:pt x="5018893" y="1562531"/>
                    </a:lnTo>
                    <a:lnTo>
                      <a:pt x="5051754" y="1548244"/>
                    </a:lnTo>
                    <a:lnTo>
                      <a:pt x="5084520" y="1529289"/>
                    </a:lnTo>
                    <a:lnTo>
                      <a:pt x="5117286" y="1703311"/>
                    </a:lnTo>
                    <a:lnTo>
                      <a:pt x="5182913" y="1304785"/>
                    </a:lnTo>
                    <a:lnTo>
                      <a:pt x="5215775" y="1214678"/>
                    </a:lnTo>
                    <a:lnTo>
                      <a:pt x="5281307" y="949788"/>
                    </a:lnTo>
                    <a:lnTo>
                      <a:pt x="5314168" y="829963"/>
                    </a:lnTo>
                    <a:lnTo>
                      <a:pt x="5412561" y="509923"/>
                    </a:lnTo>
                    <a:lnTo>
                      <a:pt x="5445327" y="451440"/>
                    </a:lnTo>
                    <a:lnTo>
                      <a:pt x="5510954" y="298183"/>
                    </a:lnTo>
                    <a:lnTo>
                      <a:pt x="5543720" y="111969"/>
                    </a:lnTo>
                    <a:lnTo>
                      <a:pt x="5576582" y="107111"/>
                    </a:lnTo>
                    <a:lnTo>
                      <a:pt x="5609348" y="141306"/>
                    </a:lnTo>
                    <a:lnTo>
                      <a:pt x="5707741" y="320185"/>
                    </a:lnTo>
                    <a:lnTo>
                      <a:pt x="5740602" y="331711"/>
                    </a:lnTo>
                    <a:lnTo>
                      <a:pt x="5773369" y="345712"/>
                    </a:lnTo>
                    <a:lnTo>
                      <a:pt x="5806229" y="306946"/>
                    </a:lnTo>
                    <a:lnTo>
                      <a:pt x="5838995" y="263797"/>
                    </a:lnTo>
                    <a:lnTo>
                      <a:pt x="5871761" y="235699"/>
                    </a:lnTo>
                    <a:lnTo>
                      <a:pt x="5904623" y="50"/>
                    </a:lnTo>
                    <a:lnTo>
                      <a:pt x="5937389" y="122542"/>
                    </a:lnTo>
                    <a:lnTo>
                      <a:pt x="5970250" y="204742"/>
                    </a:lnTo>
                    <a:lnTo>
                      <a:pt x="6003016" y="203028"/>
                    </a:lnTo>
                    <a:lnTo>
                      <a:pt x="6035782" y="333330"/>
                    </a:lnTo>
                    <a:lnTo>
                      <a:pt x="6068644" y="336663"/>
                    </a:lnTo>
                    <a:lnTo>
                      <a:pt x="6101410" y="335140"/>
                    </a:lnTo>
                    <a:lnTo>
                      <a:pt x="6134175" y="352284"/>
                    </a:lnTo>
                    <a:lnTo>
                      <a:pt x="6167036" y="372954"/>
                    </a:lnTo>
                    <a:lnTo>
                      <a:pt x="6199802" y="380002"/>
                    </a:lnTo>
                    <a:lnTo>
                      <a:pt x="6232664" y="388861"/>
                    </a:lnTo>
                    <a:lnTo>
                      <a:pt x="6265430" y="373811"/>
                    </a:lnTo>
                    <a:lnTo>
                      <a:pt x="6265430" y="1324215"/>
                    </a:lnTo>
                    <a:lnTo>
                      <a:pt x="6232664" y="1342408"/>
                    </a:lnTo>
                    <a:lnTo>
                      <a:pt x="6199802" y="1312214"/>
                    </a:lnTo>
                    <a:lnTo>
                      <a:pt x="6167036" y="1296593"/>
                    </a:lnTo>
                    <a:lnTo>
                      <a:pt x="6134175" y="1310309"/>
                    </a:lnTo>
                    <a:lnTo>
                      <a:pt x="6068644" y="1262398"/>
                    </a:lnTo>
                    <a:lnTo>
                      <a:pt x="6035782" y="1256874"/>
                    </a:lnTo>
                    <a:lnTo>
                      <a:pt x="6003016" y="1162672"/>
                    </a:lnTo>
                    <a:lnTo>
                      <a:pt x="5970250" y="1135239"/>
                    </a:lnTo>
                    <a:lnTo>
                      <a:pt x="5937389" y="1048467"/>
                    </a:lnTo>
                    <a:lnTo>
                      <a:pt x="5904623" y="987602"/>
                    </a:lnTo>
                    <a:lnTo>
                      <a:pt x="5871761" y="1183531"/>
                    </a:lnTo>
                    <a:lnTo>
                      <a:pt x="5838995" y="1207058"/>
                    </a:lnTo>
                    <a:lnTo>
                      <a:pt x="5806229" y="1174102"/>
                    </a:lnTo>
                    <a:lnTo>
                      <a:pt x="5773369" y="1272685"/>
                    </a:lnTo>
                    <a:lnTo>
                      <a:pt x="5740602" y="1283353"/>
                    </a:lnTo>
                    <a:lnTo>
                      <a:pt x="5707741" y="1237729"/>
                    </a:lnTo>
                    <a:lnTo>
                      <a:pt x="5674975" y="1167910"/>
                    </a:lnTo>
                    <a:lnTo>
                      <a:pt x="5642209" y="1158671"/>
                    </a:lnTo>
                    <a:lnTo>
                      <a:pt x="5609348" y="1075423"/>
                    </a:lnTo>
                    <a:lnTo>
                      <a:pt x="5576582" y="1038180"/>
                    </a:lnTo>
                    <a:lnTo>
                      <a:pt x="5543720" y="1078375"/>
                    </a:lnTo>
                    <a:lnTo>
                      <a:pt x="5510954" y="1297831"/>
                    </a:lnTo>
                    <a:lnTo>
                      <a:pt x="5478188" y="1332693"/>
                    </a:lnTo>
                    <a:lnTo>
                      <a:pt x="5445327" y="1352790"/>
                    </a:lnTo>
                    <a:lnTo>
                      <a:pt x="5412561" y="1430705"/>
                    </a:lnTo>
                    <a:lnTo>
                      <a:pt x="5379795" y="1540243"/>
                    </a:lnTo>
                    <a:lnTo>
                      <a:pt x="5346934" y="1696453"/>
                    </a:lnTo>
                    <a:lnTo>
                      <a:pt x="5314168" y="1761032"/>
                    </a:lnTo>
                    <a:lnTo>
                      <a:pt x="5281307" y="1859139"/>
                    </a:lnTo>
                    <a:lnTo>
                      <a:pt x="5248541" y="1989251"/>
                    </a:lnTo>
                    <a:lnTo>
                      <a:pt x="5215775" y="2158320"/>
                    </a:lnTo>
                    <a:lnTo>
                      <a:pt x="5182913" y="2223185"/>
                    </a:lnTo>
                    <a:lnTo>
                      <a:pt x="5117286" y="2651334"/>
                    </a:lnTo>
                    <a:lnTo>
                      <a:pt x="5084520" y="2456357"/>
                    </a:lnTo>
                    <a:lnTo>
                      <a:pt x="5018893" y="2509602"/>
                    </a:lnTo>
                    <a:lnTo>
                      <a:pt x="4986127" y="2582563"/>
                    </a:lnTo>
                    <a:lnTo>
                      <a:pt x="4953266" y="2626855"/>
                    </a:lnTo>
                    <a:lnTo>
                      <a:pt x="4920500" y="2584278"/>
                    </a:lnTo>
                    <a:lnTo>
                      <a:pt x="4887734" y="2629331"/>
                    </a:lnTo>
                    <a:lnTo>
                      <a:pt x="4854872" y="2633903"/>
                    </a:lnTo>
                    <a:lnTo>
                      <a:pt x="4822106" y="2745441"/>
                    </a:lnTo>
                    <a:lnTo>
                      <a:pt x="4789341" y="2652001"/>
                    </a:lnTo>
                    <a:lnTo>
                      <a:pt x="4756479" y="2581801"/>
                    </a:lnTo>
                    <a:lnTo>
                      <a:pt x="4723713" y="2557703"/>
                    </a:lnTo>
                    <a:lnTo>
                      <a:pt x="4690852" y="2761729"/>
                    </a:lnTo>
                    <a:lnTo>
                      <a:pt x="4658086" y="2730582"/>
                    </a:lnTo>
                    <a:lnTo>
                      <a:pt x="4625320" y="2636380"/>
                    </a:lnTo>
                    <a:lnTo>
                      <a:pt x="4592459" y="2552845"/>
                    </a:lnTo>
                    <a:lnTo>
                      <a:pt x="4559693" y="2416352"/>
                    </a:lnTo>
                    <a:lnTo>
                      <a:pt x="4526832" y="2381586"/>
                    </a:lnTo>
                    <a:lnTo>
                      <a:pt x="4494065" y="2374442"/>
                    </a:lnTo>
                    <a:lnTo>
                      <a:pt x="4461299" y="2369680"/>
                    </a:lnTo>
                    <a:lnTo>
                      <a:pt x="4428438" y="2294623"/>
                    </a:lnTo>
                    <a:lnTo>
                      <a:pt x="4395672" y="2257189"/>
                    </a:lnTo>
                    <a:lnTo>
                      <a:pt x="4362906" y="2164606"/>
                    </a:lnTo>
                    <a:lnTo>
                      <a:pt x="4330045" y="1971630"/>
                    </a:lnTo>
                    <a:lnTo>
                      <a:pt x="4297279" y="2385777"/>
                    </a:lnTo>
                    <a:lnTo>
                      <a:pt x="4264418" y="2356535"/>
                    </a:lnTo>
                    <a:lnTo>
                      <a:pt x="4231652" y="2223566"/>
                    </a:lnTo>
                    <a:lnTo>
                      <a:pt x="4198886" y="2114791"/>
                    </a:lnTo>
                    <a:lnTo>
                      <a:pt x="4166024" y="1945246"/>
                    </a:lnTo>
                    <a:lnTo>
                      <a:pt x="4133258" y="1928005"/>
                    </a:lnTo>
                    <a:lnTo>
                      <a:pt x="4100397" y="1851520"/>
                    </a:lnTo>
                    <a:lnTo>
                      <a:pt x="4067631" y="1789036"/>
                    </a:lnTo>
                    <a:lnTo>
                      <a:pt x="4034865" y="1745887"/>
                    </a:lnTo>
                    <a:lnTo>
                      <a:pt x="4002004" y="1645684"/>
                    </a:lnTo>
                    <a:lnTo>
                      <a:pt x="3969238" y="1580152"/>
                    </a:lnTo>
                    <a:lnTo>
                      <a:pt x="3936377" y="1471663"/>
                    </a:lnTo>
                    <a:lnTo>
                      <a:pt x="3870845" y="1441278"/>
                    </a:lnTo>
                    <a:lnTo>
                      <a:pt x="3837983" y="1448231"/>
                    </a:lnTo>
                    <a:lnTo>
                      <a:pt x="3805217" y="1360315"/>
                    </a:lnTo>
                    <a:lnTo>
                      <a:pt x="3772451" y="1282401"/>
                    </a:lnTo>
                    <a:lnTo>
                      <a:pt x="3739590" y="1365268"/>
                    </a:lnTo>
                    <a:lnTo>
                      <a:pt x="3706824" y="1361458"/>
                    </a:lnTo>
                    <a:lnTo>
                      <a:pt x="3673963" y="1407083"/>
                    </a:lnTo>
                    <a:lnTo>
                      <a:pt x="3641197" y="1342694"/>
                    </a:lnTo>
                    <a:lnTo>
                      <a:pt x="3608431" y="1363649"/>
                    </a:lnTo>
                    <a:lnTo>
                      <a:pt x="3575570" y="1380604"/>
                    </a:lnTo>
                    <a:lnTo>
                      <a:pt x="3542804" y="1369078"/>
                    </a:lnTo>
                    <a:lnTo>
                      <a:pt x="3509942" y="1391272"/>
                    </a:lnTo>
                    <a:lnTo>
                      <a:pt x="3477176" y="1399273"/>
                    </a:lnTo>
                    <a:lnTo>
                      <a:pt x="3444410" y="1390414"/>
                    </a:lnTo>
                    <a:lnTo>
                      <a:pt x="3411549" y="1347361"/>
                    </a:lnTo>
                    <a:lnTo>
                      <a:pt x="3378783" y="1374984"/>
                    </a:lnTo>
                    <a:lnTo>
                      <a:pt x="3345922" y="1372507"/>
                    </a:lnTo>
                    <a:lnTo>
                      <a:pt x="3313156" y="1306594"/>
                    </a:lnTo>
                    <a:lnTo>
                      <a:pt x="3280390" y="1340408"/>
                    </a:lnTo>
                    <a:lnTo>
                      <a:pt x="3247529" y="1330026"/>
                    </a:lnTo>
                    <a:lnTo>
                      <a:pt x="3214763" y="1327549"/>
                    </a:lnTo>
                    <a:lnTo>
                      <a:pt x="3181997" y="1219440"/>
                    </a:lnTo>
                    <a:lnTo>
                      <a:pt x="3149135" y="1142288"/>
                    </a:lnTo>
                    <a:lnTo>
                      <a:pt x="3116370" y="1350790"/>
                    </a:lnTo>
                    <a:lnTo>
                      <a:pt x="3083508" y="1326692"/>
                    </a:lnTo>
                    <a:lnTo>
                      <a:pt x="3050742" y="1337074"/>
                    </a:lnTo>
                    <a:lnTo>
                      <a:pt x="3017976" y="1358887"/>
                    </a:lnTo>
                    <a:lnTo>
                      <a:pt x="2985115" y="1352505"/>
                    </a:lnTo>
                    <a:lnTo>
                      <a:pt x="2952349" y="1384890"/>
                    </a:lnTo>
                    <a:lnTo>
                      <a:pt x="2919488" y="1371079"/>
                    </a:lnTo>
                    <a:lnTo>
                      <a:pt x="2853956" y="1298403"/>
                    </a:lnTo>
                    <a:lnTo>
                      <a:pt x="2821095" y="1357363"/>
                    </a:lnTo>
                    <a:lnTo>
                      <a:pt x="2788328" y="1321358"/>
                    </a:lnTo>
                    <a:lnTo>
                      <a:pt x="2755562" y="1142479"/>
                    </a:lnTo>
                    <a:lnTo>
                      <a:pt x="2722701" y="1249730"/>
                    </a:lnTo>
                    <a:lnTo>
                      <a:pt x="2689935" y="1273352"/>
                    </a:lnTo>
                    <a:lnTo>
                      <a:pt x="2591542" y="1392224"/>
                    </a:lnTo>
                    <a:lnTo>
                      <a:pt x="2558681" y="1409655"/>
                    </a:lnTo>
                    <a:lnTo>
                      <a:pt x="2525915" y="1403082"/>
                    </a:lnTo>
                    <a:lnTo>
                      <a:pt x="2493053" y="1396701"/>
                    </a:lnTo>
                    <a:lnTo>
                      <a:pt x="2460287" y="1426990"/>
                    </a:lnTo>
                    <a:lnTo>
                      <a:pt x="2427521" y="1433944"/>
                    </a:lnTo>
                    <a:lnTo>
                      <a:pt x="2394660" y="1483950"/>
                    </a:lnTo>
                    <a:lnTo>
                      <a:pt x="2361894" y="1667306"/>
                    </a:lnTo>
                    <a:lnTo>
                      <a:pt x="2329033" y="1312881"/>
                    </a:lnTo>
                    <a:lnTo>
                      <a:pt x="2296267" y="1316214"/>
                    </a:lnTo>
                    <a:lnTo>
                      <a:pt x="2263501" y="1365554"/>
                    </a:lnTo>
                    <a:lnTo>
                      <a:pt x="2230640" y="1440802"/>
                    </a:lnTo>
                    <a:lnTo>
                      <a:pt x="2197874" y="1572818"/>
                    </a:lnTo>
                    <a:lnTo>
                      <a:pt x="2165108" y="1616633"/>
                    </a:lnTo>
                    <a:lnTo>
                      <a:pt x="2132246" y="1711216"/>
                    </a:lnTo>
                    <a:lnTo>
                      <a:pt x="2099480" y="1807228"/>
                    </a:lnTo>
                    <a:lnTo>
                      <a:pt x="2066619" y="1947817"/>
                    </a:lnTo>
                    <a:lnTo>
                      <a:pt x="2033853" y="1978964"/>
                    </a:lnTo>
                    <a:lnTo>
                      <a:pt x="2001087" y="2075548"/>
                    </a:lnTo>
                    <a:lnTo>
                      <a:pt x="1968226" y="2173179"/>
                    </a:lnTo>
                    <a:lnTo>
                      <a:pt x="1935460" y="2229472"/>
                    </a:lnTo>
                    <a:lnTo>
                      <a:pt x="1902599" y="2216708"/>
                    </a:lnTo>
                    <a:lnTo>
                      <a:pt x="1869833" y="2283002"/>
                    </a:lnTo>
                    <a:lnTo>
                      <a:pt x="1837067" y="2306148"/>
                    </a:lnTo>
                    <a:lnTo>
                      <a:pt x="1804205" y="2373871"/>
                    </a:lnTo>
                    <a:lnTo>
                      <a:pt x="1771439" y="2374156"/>
                    </a:lnTo>
                    <a:lnTo>
                      <a:pt x="1738578" y="2440641"/>
                    </a:lnTo>
                    <a:lnTo>
                      <a:pt x="1705812" y="2491409"/>
                    </a:lnTo>
                    <a:lnTo>
                      <a:pt x="1673046" y="2619616"/>
                    </a:lnTo>
                    <a:lnTo>
                      <a:pt x="1640185" y="2551036"/>
                    </a:lnTo>
                    <a:lnTo>
                      <a:pt x="1607419" y="2557608"/>
                    </a:lnTo>
                    <a:lnTo>
                      <a:pt x="1574653" y="2660859"/>
                    </a:lnTo>
                    <a:lnTo>
                      <a:pt x="1541792" y="2669622"/>
                    </a:lnTo>
                    <a:lnTo>
                      <a:pt x="1509026" y="2613139"/>
                    </a:lnTo>
                    <a:lnTo>
                      <a:pt x="1443398" y="2456357"/>
                    </a:lnTo>
                    <a:lnTo>
                      <a:pt x="1410632" y="2314816"/>
                    </a:lnTo>
                    <a:lnTo>
                      <a:pt x="1377771" y="2350534"/>
                    </a:lnTo>
                    <a:lnTo>
                      <a:pt x="1345005" y="2297290"/>
                    </a:lnTo>
                    <a:lnTo>
                      <a:pt x="1312144" y="2327389"/>
                    </a:lnTo>
                    <a:lnTo>
                      <a:pt x="1279378" y="2350249"/>
                    </a:lnTo>
                    <a:lnTo>
                      <a:pt x="1246612" y="2293384"/>
                    </a:lnTo>
                    <a:lnTo>
                      <a:pt x="1213751" y="2257189"/>
                    </a:lnTo>
                    <a:lnTo>
                      <a:pt x="1180985" y="2133555"/>
                    </a:lnTo>
                    <a:lnTo>
                      <a:pt x="1148219" y="2234615"/>
                    </a:lnTo>
                    <a:lnTo>
                      <a:pt x="1115357" y="2222328"/>
                    </a:lnTo>
                    <a:lnTo>
                      <a:pt x="1082591" y="2140699"/>
                    </a:lnTo>
                    <a:lnTo>
                      <a:pt x="1016964" y="1835518"/>
                    </a:lnTo>
                    <a:lnTo>
                      <a:pt x="984198" y="1803609"/>
                    </a:lnTo>
                    <a:lnTo>
                      <a:pt x="951337" y="1707216"/>
                    </a:lnTo>
                    <a:lnTo>
                      <a:pt x="918571" y="1678736"/>
                    </a:lnTo>
                    <a:lnTo>
                      <a:pt x="885710" y="1638636"/>
                    </a:lnTo>
                    <a:lnTo>
                      <a:pt x="852944" y="1616252"/>
                    </a:lnTo>
                    <a:lnTo>
                      <a:pt x="787316" y="1464805"/>
                    </a:lnTo>
                    <a:lnTo>
                      <a:pt x="754550" y="1442897"/>
                    </a:lnTo>
                    <a:lnTo>
                      <a:pt x="721689" y="1397653"/>
                    </a:lnTo>
                    <a:lnTo>
                      <a:pt x="688923" y="1431562"/>
                    </a:lnTo>
                    <a:lnTo>
                      <a:pt x="656157" y="1372507"/>
                    </a:lnTo>
                    <a:lnTo>
                      <a:pt x="623296" y="1381270"/>
                    </a:lnTo>
                    <a:lnTo>
                      <a:pt x="590530" y="1419275"/>
                    </a:lnTo>
                    <a:lnTo>
                      <a:pt x="557764" y="1415656"/>
                    </a:lnTo>
                    <a:lnTo>
                      <a:pt x="524903" y="1448326"/>
                    </a:lnTo>
                    <a:lnTo>
                      <a:pt x="492136" y="1407750"/>
                    </a:lnTo>
                    <a:lnTo>
                      <a:pt x="459275" y="1450612"/>
                    </a:lnTo>
                    <a:lnTo>
                      <a:pt x="426509" y="1474996"/>
                    </a:lnTo>
                    <a:lnTo>
                      <a:pt x="393743" y="1471472"/>
                    </a:lnTo>
                    <a:lnTo>
                      <a:pt x="360882" y="1481188"/>
                    </a:lnTo>
                    <a:lnTo>
                      <a:pt x="328116" y="1419942"/>
                    </a:lnTo>
                    <a:lnTo>
                      <a:pt x="295255" y="1415370"/>
                    </a:lnTo>
                    <a:lnTo>
                      <a:pt x="262489" y="1423371"/>
                    </a:lnTo>
                    <a:lnTo>
                      <a:pt x="229723" y="1388414"/>
                    </a:lnTo>
                    <a:lnTo>
                      <a:pt x="196862" y="1388128"/>
                    </a:lnTo>
                    <a:lnTo>
                      <a:pt x="164096" y="1423656"/>
                    </a:lnTo>
                    <a:lnTo>
                      <a:pt x="131234" y="1407369"/>
                    </a:lnTo>
                    <a:lnTo>
                      <a:pt x="98468" y="1462614"/>
                    </a:lnTo>
                    <a:lnTo>
                      <a:pt x="65702" y="1455565"/>
                    </a:lnTo>
                    <a:lnTo>
                      <a:pt x="32841" y="1382794"/>
                    </a:lnTo>
                    <a:lnTo>
                      <a:pt x="75" y="1363173"/>
                    </a:lnTo>
                    <a:close/>
                  </a:path>
                </a:pathLst>
              </a:custGeom>
              <a:solidFill>
                <a:srgbClr val="D62728">
                  <a:alpha val="2000"/>
                </a:srgb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7A95C28A-6CEC-DF63-E88E-06448BF2A3A3}"/>
                  </a:ext>
                </a:extLst>
              </p:cNvPr>
              <p:cNvSpPr/>
              <p:nvPr/>
            </p:nvSpPr>
            <p:spPr>
              <a:xfrm>
                <a:off x="2915013" y="3334448"/>
                <a:ext cx="6265354" cy="1774126"/>
              </a:xfrm>
              <a:custGeom>
                <a:avLst/>
                <a:gdLst>
                  <a:gd name="connsiteX0" fmla="*/ 75 w 6265354"/>
                  <a:gd name="connsiteY0" fmla="*/ 375621 h 1774126"/>
                  <a:gd name="connsiteX1" fmla="*/ 32841 w 6265354"/>
                  <a:gd name="connsiteY1" fmla="*/ 395242 h 1774126"/>
                  <a:gd name="connsiteX2" fmla="*/ 65702 w 6265354"/>
                  <a:gd name="connsiteY2" fmla="*/ 468013 h 1774126"/>
                  <a:gd name="connsiteX3" fmla="*/ 98468 w 6265354"/>
                  <a:gd name="connsiteY3" fmla="*/ 475062 h 1774126"/>
                  <a:gd name="connsiteX4" fmla="*/ 131234 w 6265354"/>
                  <a:gd name="connsiteY4" fmla="*/ 419817 h 1774126"/>
                  <a:gd name="connsiteX5" fmla="*/ 164096 w 6265354"/>
                  <a:gd name="connsiteY5" fmla="*/ 436104 h 1774126"/>
                  <a:gd name="connsiteX6" fmla="*/ 196862 w 6265354"/>
                  <a:gd name="connsiteY6" fmla="*/ 400576 h 1774126"/>
                  <a:gd name="connsiteX7" fmla="*/ 229723 w 6265354"/>
                  <a:gd name="connsiteY7" fmla="*/ 400862 h 1774126"/>
                  <a:gd name="connsiteX8" fmla="*/ 262489 w 6265354"/>
                  <a:gd name="connsiteY8" fmla="*/ 435819 h 1774126"/>
                  <a:gd name="connsiteX9" fmla="*/ 295255 w 6265354"/>
                  <a:gd name="connsiteY9" fmla="*/ 427818 h 1774126"/>
                  <a:gd name="connsiteX10" fmla="*/ 328116 w 6265354"/>
                  <a:gd name="connsiteY10" fmla="*/ 432390 h 1774126"/>
                  <a:gd name="connsiteX11" fmla="*/ 360882 w 6265354"/>
                  <a:gd name="connsiteY11" fmla="*/ 493635 h 1774126"/>
                  <a:gd name="connsiteX12" fmla="*/ 393743 w 6265354"/>
                  <a:gd name="connsiteY12" fmla="*/ 483920 h 1774126"/>
                  <a:gd name="connsiteX13" fmla="*/ 426509 w 6265354"/>
                  <a:gd name="connsiteY13" fmla="*/ 487444 h 1774126"/>
                  <a:gd name="connsiteX14" fmla="*/ 459275 w 6265354"/>
                  <a:gd name="connsiteY14" fmla="*/ 463060 h 1774126"/>
                  <a:gd name="connsiteX15" fmla="*/ 492136 w 6265354"/>
                  <a:gd name="connsiteY15" fmla="*/ 420198 h 1774126"/>
                  <a:gd name="connsiteX16" fmla="*/ 524903 w 6265354"/>
                  <a:gd name="connsiteY16" fmla="*/ 460774 h 1774126"/>
                  <a:gd name="connsiteX17" fmla="*/ 557764 w 6265354"/>
                  <a:gd name="connsiteY17" fmla="*/ 428103 h 1774126"/>
                  <a:gd name="connsiteX18" fmla="*/ 590530 w 6265354"/>
                  <a:gd name="connsiteY18" fmla="*/ 431723 h 1774126"/>
                  <a:gd name="connsiteX19" fmla="*/ 623296 w 6265354"/>
                  <a:gd name="connsiteY19" fmla="*/ 393718 h 1774126"/>
                  <a:gd name="connsiteX20" fmla="*/ 656157 w 6265354"/>
                  <a:gd name="connsiteY20" fmla="*/ 384955 h 1774126"/>
                  <a:gd name="connsiteX21" fmla="*/ 688923 w 6265354"/>
                  <a:gd name="connsiteY21" fmla="*/ 444010 h 1774126"/>
                  <a:gd name="connsiteX22" fmla="*/ 721689 w 6265354"/>
                  <a:gd name="connsiteY22" fmla="*/ 410101 h 1774126"/>
                  <a:gd name="connsiteX23" fmla="*/ 754550 w 6265354"/>
                  <a:gd name="connsiteY23" fmla="*/ 455345 h 1774126"/>
                  <a:gd name="connsiteX24" fmla="*/ 787316 w 6265354"/>
                  <a:gd name="connsiteY24" fmla="*/ 477252 h 1774126"/>
                  <a:gd name="connsiteX25" fmla="*/ 852944 w 6265354"/>
                  <a:gd name="connsiteY25" fmla="*/ 628700 h 1774126"/>
                  <a:gd name="connsiteX26" fmla="*/ 885710 w 6265354"/>
                  <a:gd name="connsiteY26" fmla="*/ 651084 h 1774126"/>
                  <a:gd name="connsiteX27" fmla="*/ 918571 w 6265354"/>
                  <a:gd name="connsiteY27" fmla="*/ 691184 h 1774126"/>
                  <a:gd name="connsiteX28" fmla="*/ 951337 w 6265354"/>
                  <a:gd name="connsiteY28" fmla="*/ 719664 h 1774126"/>
                  <a:gd name="connsiteX29" fmla="*/ 984198 w 6265354"/>
                  <a:gd name="connsiteY29" fmla="*/ 816057 h 1774126"/>
                  <a:gd name="connsiteX30" fmla="*/ 1016964 w 6265354"/>
                  <a:gd name="connsiteY30" fmla="*/ 847966 h 1774126"/>
                  <a:gd name="connsiteX31" fmla="*/ 1082591 w 6265354"/>
                  <a:gd name="connsiteY31" fmla="*/ 1153146 h 1774126"/>
                  <a:gd name="connsiteX32" fmla="*/ 1115357 w 6265354"/>
                  <a:gd name="connsiteY32" fmla="*/ 1234776 h 1774126"/>
                  <a:gd name="connsiteX33" fmla="*/ 1148219 w 6265354"/>
                  <a:gd name="connsiteY33" fmla="*/ 1247063 h 1774126"/>
                  <a:gd name="connsiteX34" fmla="*/ 1180985 w 6265354"/>
                  <a:gd name="connsiteY34" fmla="*/ 1146003 h 1774126"/>
                  <a:gd name="connsiteX35" fmla="*/ 1213751 w 6265354"/>
                  <a:gd name="connsiteY35" fmla="*/ 1269637 h 1774126"/>
                  <a:gd name="connsiteX36" fmla="*/ 1246612 w 6265354"/>
                  <a:gd name="connsiteY36" fmla="*/ 1305832 h 1774126"/>
                  <a:gd name="connsiteX37" fmla="*/ 1279378 w 6265354"/>
                  <a:gd name="connsiteY37" fmla="*/ 1362696 h 1774126"/>
                  <a:gd name="connsiteX38" fmla="*/ 1312144 w 6265354"/>
                  <a:gd name="connsiteY38" fmla="*/ 1339836 h 1774126"/>
                  <a:gd name="connsiteX39" fmla="*/ 1345005 w 6265354"/>
                  <a:gd name="connsiteY39" fmla="*/ 1309737 h 1774126"/>
                  <a:gd name="connsiteX40" fmla="*/ 1377771 w 6265354"/>
                  <a:gd name="connsiteY40" fmla="*/ 1362982 h 1774126"/>
                  <a:gd name="connsiteX41" fmla="*/ 1410632 w 6265354"/>
                  <a:gd name="connsiteY41" fmla="*/ 1327263 h 1774126"/>
                  <a:gd name="connsiteX42" fmla="*/ 1443398 w 6265354"/>
                  <a:gd name="connsiteY42" fmla="*/ 1468805 h 1774126"/>
                  <a:gd name="connsiteX43" fmla="*/ 1509026 w 6265354"/>
                  <a:gd name="connsiteY43" fmla="*/ 1625586 h 1774126"/>
                  <a:gd name="connsiteX44" fmla="*/ 1541792 w 6265354"/>
                  <a:gd name="connsiteY44" fmla="*/ 1682070 h 1774126"/>
                  <a:gd name="connsiteX45" fmla="*/ 1574653 w 6265354"/>
                  <a:gd name="connsiteY45" fmla="*/ 1673307 h 1774126"/>
                  <a:gd name="connsiteX46" fmla="*/ 1607419 w 6265354"/>
                  <a:gd name="connsiteY46" fmla="*/ 1570056 h 1774126"/>
                  <a:gd name="connsiteX47" fmla="*/ 1640185 w 6265354"/>
                  <a:gd name="connsiteY47" fmla="*/ 1563484 h 1774126"/>
                  <a:gd name="connsiteX48" fmla="*/ 1673046 w 6265354"/>
                  <a:gd name="connsiteY48" fmla="*/ 1632063 h 1774126"/>
                  <a:gd name="connsiteX49" fmla="*/ 1705812 w 6265354"/>
                  <a:gd name="connsiteY49" fmla="*/ 1503857 h 1774126"/>
                  <a:gd name="connsiteX50" fmla="*/ 1738578 w 6265354"/>
                  <a:gd name="connsiteY50" fmla="*/ 1453089 h 1774126"/>
                  <a:gd name="connsiteX51" fmla="*/ 1771439 w 6265354"/>
                  <a:gd name="connsiteY51" fmla="*/ 1386604 h 1774126"/>
                  <a:gd name="connsiteX52" fmla="*/ 1804205 w 6265354"/>
                  <a:gd name="connsiteY52" fmla="*/ 1386318 h 1774126"/>
                  <a:gd name="connsiteX53" fmla="*/ 1837067 w 6265354"/>
                  <a:gd name="connsiteY53" fmla="*/ 1318596 h 1774126"/>
                  <a:gd name="connsiteX54" fmla="*/ 1869833 w 6265354"/>
                  <a:gd name="connsiteY54" fmla="*/ 1295450 h 1774126"/>
                  <a:gd name="connsiteX55" fmla="*/ 1902599 w 6265354"/>
                  <a:gd name="connsiteY55" fmla="*/ 1229156 h 1774126"/>
                  <a:gd name="connsiteX56" fmla="*/ 1935460 w 6265354"/>
                  <a:gd name="connsiteY56" fmla="*/ 1241919 h 1774126"/>
                  <a:gd name="connsiteX57" fmla="*/ 1968226 w 6265354"/>
                  <a:gd name="connsiteY57" fmla="*/ 1185627 h 1774126"/>
                  <a:gd name="connsiteX58" fmla="*/ 2001087 w 6265354"/>
                  <a:gd name="connsiteY58" fmla="*/ 1087995 h 1774126"/>
                  <a:gd name="connsiteX59" fmla="*/ 2033853 w 6265354"/>
                  <a:gd name="connsiteY59" fmla="*/ 991412 h 1774126"/>
                  <a:gd name="connsiteX60" fmla="*/ 2066619 w 6265354"/>
                  <a:gd name="connsiteY60" fmla="*/ 960265 h 1774126"/>
                  <a:gd name="connsiteX61" fmla="*/ 2099480 w 6265354"/>
                  <a:gd name="connsiteY61" fmla="*/ 819676 h 1774126"/>
                  <a:gd name="connsiteX62" fmla="*/ 2132246 w 6265354"/>
                  <a:gd name="connsiteY62" fmla="*/ 723664 h 1774126"/>
                  <a:gd name="connsiteX63" fmla="*/ 2165108 w 6265354"/>
                  <a:gd name="connsiteY63" fmla="*/ 629081 h 1774126"/>
                  <a:gd name="connsiteX64" fmla="*/ 2197874 w 6265354"/>
                  <a:gd name="connsiteY64" fmla="*/ 585266 h 1774126"/>
                  <a:gd name="connsiteX65" fmla="*/ 2230640 w 6265354"/>
                  <a:gd name="connsiteY65" fmla="*/ 453250 h 1774126"/>
                  <a:gd name="connsiteX66" fmla="*/ 2263501 w 6265354"/>
                  <a:gd name="connsiteY66" fmla="*/ 378002 h 1774126"/>
                  <a:gd name="connsiteX67" fmla="*/ 2296267 w 6265354"/>
                  <a:gd name="connsiteY67" fmla="*/ 328662 h 1774126"/>
                  <a:gd name="connsiteX68" fmla="*/ 2329033 w 6265354"/>
                  <a:gd name="connsiteY68" fmla="*/ 325329 h 1774126"/>
                  <a:gd name="connsiteX69" fmla="*/ 2361894 w 6265354"/>
                  <a:gd name="connsiteY69" fmla="*/ 679754 h 1774126"/>
                  <a:gd name="connsiteX70" fmla="*/ 2394660 w 6265354"/>
                  <a:gd name="connsiteY70" fmla="*/ 496398 h 1774126"/>
                  <a:gd name="connsiteX71" fmla="*/ 2427521 w 6265354"/>
                  <a:gd name="connsiteY71" fmla="*/ 446392 h 1774126"/>
                  <a:gd name="connsiteX72" fmla="*/ 2460287 w 6265354"/>
                  <a:gd name="connsiteY72" fmla="*/ 439438 h 1774126"/>
                  <a:gd name="connsiteX73" fmla="*/ 2493053 w 6265354"/>
                  <a:gd name="connsiteY73" fmla="*/ 409149 h 1774126"/>
                  <a:gd name="connsiteX74" fmla="*/ 2525915 w 6265354"/>
                  <a:gd name="connsiteY74" fmla="*/ 415530 h 1774126"/>
                  <a:gd name="connsiteX75" fmla="*/ 2558681 w 6265354"/>
                  <a:gd name="connsiteY75" fmla="*/ 422103 h 1774126"/>
                  <a:gd name="connsiteX76" fmla="*/ 2591542 w 6265354"/>
                  <a:gd name="connsiteY76" fmla="*/ 404672 h 1774126"/>
                  <a:gd name="connsiteX77" fmla="*/ 2689935 w 6265354"/>
                  <a:gd name="connsiteY77" fmla="*/ 285800 h 1774126"/>
                  <a:gd name="connsiteX78" fmla="*/ 2722701 w 6265354"/>
                  <a:gd name="connsiteY78" fmla="*/ 262178 h 1774126"/>
                  <a:gd name="connsiteX79" fmla="*/ 2755562 w 6265354"/>
                  <a:gd name="connsiteY79" fmla="*/ 154926 h 1774126"/>
                  <a:gd name="connsiteX80" fmla="*/ 2788328 w 6265354"/>
                  <a:gd name="connsiteY80" fmla="*/ 333806 h 1774126"/>
                  <a:gd name="connsiteX81" fmla="*/ 2821095 w 6265354"/>
                  <a:gd name="connsiteY81" fmla="*/ 369810 h 1774126"/>
                  <a:gd name="connsiteX82" fmla="*/ 2853956 w 6265354"/>
                  <a:gd name="connsiteY82" fmla="*/ 310851 h 1774126"/>
                  <a:gd name="connsiteX83" fmla="*/ 2919488 w 6265354"/>
                  <a:gd name="connsiteY83" fmla="*/ 383526 h 1774126"/>
                  <a:gd name="connsiteX84" fmla="*/ 2952349 w 6265354"/>
                  <a:gd name="connsiteY84" fmla="*/ 397338 h 1774126"/>
                  <a:gd name="connsiteX85" fmla="*/ 2985115 w 6265354"/>
                  <a:gd name="connsiteY85" fmla="*/ 364953 h 1774126"/>
                  <a:gd name="connsiteX86" fmla="*/ 3017976 w 6265354"/>
                  <a:gd name="connsiteY86" fmla="*/ 371334 h 1774126"/>
                  <a:gd name="connsiteX87" fmla="*/ 3050742 w 6265354"/>
                  <a:gd name="connsiteY87" fmla="*/ 349522 h 1774126"/>
                  <a:gd name="connsiteX88" fmla="*/ 3083508 w 6265354"/>
                  <a:gd name="connsiteY88" fmla="*/ 339140 h 1774126"/>
                  <a:gd name="connsiteX89" fmla="*/ 3116370 w 6265354"/>
                  <a:gd name="connsiteY89" fmla="*/ 363238 h 1774126"/>
                  <a:gd name="connsiteX90" fmla="*/ 3149135 w 6265354"/>
                  <a:gd name="connsiteY90" fmla="*/ 154736 h 1774126"/>
                  <a:gd name="connsiteX91" fmla="*/ 3181997 w 6265354"/>
                  <a:gd name="connsiteY91" fmla="*/ 231888 h 1774126"/>
                  <a:gd name="connsiteX92" fmla="*/ 3214763 w 6265354"/>
                  <a:gd name="connsiteY92" fmla="*/ 339997 h 1774126"/>
                  <a:gd name="connsiteX93" fmla="*/ 3247529 w 6265354"/>
                  <a:gd name="connsiteY93" fmla="*/ 342474 h 1774126"/>
                  <a:gd name="connsiteX94" fmla="*/ 3280390 w 6265354"/>
                  <a:gd name="connsiteY94" fmla="*/ 352856 h 1774126"/>
                  <a:gd name="connsiteX95" fmla="*/ 3313156 w 6265354"/>
                  <a:gd name="connsiteY95" fmla="*/ 319042 h 1774126"/>
                  <a:gd name="connsiteX96" fmla="*/ 3345922 w 6265354"/>
                  <a:gd name="connsiteY96" fmla="*/ 384955 h 1774126"/>
                  <a:gd name="connsiteX97" fmla="*/ 3378783 w 6265354"/>
                  <a:gd name="connsiteY97" fmla="*/ 387432 h 1774126"/>
                  <a:gd name="connsiteX98" fmla="*/ 3411549 w 6265354"/>
                  <a:gd name="connsiteY98" fmla="*/ 359809 h 1774126"/>
                  <a:gd name="connsiteX99" fmla="*/ 3444410 w 6265354"/>
                  <a:gd name="connsiteY99" fmla="*/ 402862 h 1774126"/>
                  <a:gd name="connsiteX100" fmla="*/ 3477176 w 6265354"/>
                  <a:gd name="connsiteY100" fmla="*/ 411720 h 1774126"/>
                  <a:gd name="connsiteX101" fmla="*/ 3509942 w 6265354"/>
                  <a:gd name="connsiteY101" fmla="*/ 403719 h 1774126"/>
                  <a:gd name="connsiteX102" fmla="*/ 3542804 w 6265354"/>
                  <a:gd name="connsiteY102" fmla="*/ 381526 h 1774126"/>
                  <a:gd name="connsiteX103" fmla="*/ 3575570 w 6265354"/>
                  <a:gd name="connsiteY103" fmla="*/ 393051 h 1774126"/>
                  <a:gd name="connsiteX104" fmla="*/ 3608431 w 6265354"/>
                  <a:gd name="connsiteY104" fmla="*/ 376097 h 1774126"/>
                  <a:gd name="connsiteX105" fmla="*/ 3641197 w 6265354"/>
                  <a:gd name="connsiteY105" fmla="*/ 355142 h 1774126"/>
                  <a:gd name="connsiteX106" fmla="*/ 3673963 w 6265354"/>
                  <a:gd name="connsiteY106" fmla="*/ 419531 h 1774126"/>
                  <a:gd name="connsiteX107" fmla="*/ 3706824 w 6265354"/>
                  <a:gd name="connsiteY107" fmla="*/ 373906 h 1774126"/>
                  <a:gd name="connsiteX108" fmla="*/ 3739590 w 6265354"/>
                  <a:gd name="connsiteY108" fmla="*/ 377716 h 1774126"/>
                  <a:gd name="connsiteX109" fmla="*/ 3772451 w 6265354"/>
                  <a:gd name="connsiteY109" fmla="*/ 294849 h 1774126"/>
                  <a:gd name="connsiteX110" fmla="*/ 3805217 w 6265354"/>
                  <a:gd name="connsiteY110" fmla="*/ 372763 h 1774126"/>
                  <a:gd name="connsiteX111" fmla="*/ 3837983 w 6265354"/>
                  <a:gd name="connsiteY111" fmla="*/ 460679 h 1774126"/>
                  <a:gd name="connsiteX112" fmla="*/ 3870845 w 6265354"/>
                  <a:gd name="connsiteY112" fmla="*/ 453726 h 1774126"/>
                  <a:gd name="connsiteX113" fmla="*/ 3936377 w 6265354"/>
                  <a:gd name="connsiteY113" fmla="*/ 484110 h 1774126"/>
                  <a:gd name="connsiteX114" fmla="*/ 3969238 w 6265354"/>
                  <a:gd name="connsiteY114" fmla="*/ 592600 h 1774126"/>
                  <a:gd name="connsiteX115" fmla="*/ 4002004 w 6265354"/>
                  <a:gd name="connsiteY115" fmla="*/ 658132 h 1774126"/>
                  <a:gd name="connsiteX116" fmla="*/ 4034865 w 6265354"/>
                  <a:gd name="connsiteY116" fmla="*/ 758335 h 1774126"/>
                  <a:gd name="connsiteX117" fmla="*/ 4067631 w 6265354"/>
                  <a:gd name="connsiteY117" fmla="*/ 801484 h 1774126"/>
                  <a:gd name="connsiteX118" fmla="*/ 4100397 w 6265354"/>
                  <a:gd name="connsiteY118" fmla="*/ 863968 h 1774126"/>
                  <a:gd name="connsiteX119" fmla="*/ 4133258 w 6265354"/>
                  <a:gd name="connsiteY119" fmla="*/ 940453 h 1774126"/>
                  <a:gd name="connsiteX120" fmla="*/ 4166024 w 6265354"/>
                  <a:gd name="connsiteY120" fmla="*/ 957693 h 1774126"/>
                  <a:gd name="connsiteX121" fmla="*/ 4198886 w 6265354"/>
                  <a:gd name="connsiteY121" fmla="*/ 1127238 h 1774126"/>
                  <a:gd name="connsiteX122" fmla="*/ 4231652 w 6265354"/>
                  <a:gd name="connsiteY122" fmla="*/ 1236014 h 1774126"/>
                  <a:gd name="connsiteX123" fmla="*/ 4264418 w 6265354"/>
                  <a:gd name="connsiteY123" fmla="*/ 1368983 h 1774126"/>
                  <a:gd name="connsiteX124" fmla="*/ 4297279 w 6265354"/>
                  <a:gd name="connsiteY124" fmla="*/ 1398225 h 1774126"/>
                  <a:gd name="connsiteX125" fmla="*/ 4330045 w 6265354"/>
                  <a:gd name="connsiteY125" fmla="*/ 984078 h 1774126"/>
                  <a:gd name="connsiteX126" fmla="*/ 4362906 w 6265354"/>
                  <a:gd name="connsiteY126" fmla="*/ 1177054 h 1774126"/>
                  <a:gd name="connsiteX127" fmla="*/ 4395672 w 6265354"/>
                  <a:gd name="connsiteY127" fmla="*/ 1269637 h 1774126"/>
                  <a:gd name="connsiteX128" fmla="*/ 4428438 w 6265354"/>
                  <a:gd name="connsiteY128" fmla="*/ 1307070 h 1774126"/>
                  <a:gd name="connsiteX129" fmla="*/ 4461299 w 6265354"/>
                  <a:gd name="connsiteY129" fmla="*/ 1382127 h 1774126"/>
                  <a:gd name="connsiteX130" fmla="*/ 4494065 w 6265354"/>
                  <a:gd name="connsiteY130" fmla="*/ 1386890 h 1774126"/>
                  <a:gd name="connsiteX131" fmla="*/ 4526832 w 6265354"/>
                  <a:gd name="connsiteY131" fmla="*/ 1394034 h 1774126"/>
                  <a:gd name="connsiteX132" fmla="*/ 4559693 w 6265354"/>
                  <a:gd name="connsiteY132" fmla="*/ 1428800 h 1774126"/>
                  <a:gd name="connsiteX133" fmla="*/ 4592459 w 6265354"/>
                  <a:gd name="connsiteY133" fmla="*/ 1565293 h 1774126"/>
                  <a:gd name="connsiteX134" fmla="*/ 4625320 w 6265354"/>
                  <a:gd name="connsiteY134" fmla="*/ 1648827 h 1774126"/>
                  <a:gd name="connsiteX135" fmla="*/ 4658086 w 6265354"/>
                  <a:gd name="connsiteY135" fmla="*/ 1743030 h 1774126"/>
                  <a:gd name="connsiteX136" fmla="*/ 4690852 w 6265354"/>
                  <a:gd name="connsiteY136" fmla="*/ 1774177 h 1774126"/>
                  <a:gd name="connsiteX137" fmla="*/ 4723713 w 6265354"/>
                  <a:gd name="connsiteY137" fmla="*/ 1570151 h 1774126"/>
                  <a:gd name="connsiteX138" fmla="*/ 4756479 w 6265354"/>
                  <a:gd name="connsiteY138" fmla="*/ 1594249 h 1774126"/>
                  <a:gd name="connsiteX139" fmla="*/ 4789341 w 6265354"/>
                  <a:gd name="connsiteY139" fmla="*/ 1664449 h 1774126"/>
                  <a:gd name="connsiteX140" fmla="*/ 4822106 w 6265354"/>
                  <a:gd name="connsiteY140" fmla="*/ 1757889 h 1774126"/>
                  <a:gd name="connsiteX141" fmla="*/ 4854872 w 6265354"/>
                  <a:gd name="connsiteY141" fmla="*/ 1646351 h 1774126"/>
                  <a:gd name="connsiteX142" fmla="*/ 4887734 w 6265354"/>
                  <a:gd name="connsiteY142" fmla="*/ 1641779 h 1774126"/>
                  <a:gd name="connsiteX143" fmla="*/ 4920500 w 6265354"/>
                  <a:gd name="connsiteY143" fmla="*/ 1596726 h 1774126"/>
                  <a:gd name="connsiteX144" fmla="*/ 4953266 w 6265354"/>
                  <a:gd name="connsiteY144" fmla="*/ 1639302 h 1774126"/>
                  <a:gd name="connsiteX145" fmla="*/ 4986127 w 6265354"/>
                  <a:gd name="connsiteY145" fmla="*/ 1595011 h 1774126"/>
                  <a:gd name="connsiteX146" fmla="*/ 5018893 w 6265354"/>
                  <a:gd name="connsiteY146" fmla="*/ 1522050 h 1774126"/>
                  <a:gd name="connsiteX147" fmla="*/ 5084520 w 6265354"/>
                  <a:gd name="connsiteY147" fmla="*/ 1468805 h 1774126"/>
                  <a:gd name="connsiteX148" fmla="*/ 5117286 w 6265354"/>
                  <a:gd name="connsiteY148" fmla="*/ 1663782 h 1774126"/>
                  <a:gd name="connsiteX149" fmla="*/ 5182913 w 6265354"/>
                  <a:gd name="connsiteY149" fmla="*/ 1235633 h 1774126"/>
                  <a:gd name="connsiteX150" fmla="*/ 5215775 w 6265354"/>
                  <a:gd name="connsiteY150" fmla="*/ 1170768 h 1774126"/>
                  <a:gd name="connsiteX151" fmla="*/ 5248541 w 6265354"/>
                  <a:gd name="connsiteY151" fmla="*/ 1001699 h 1774126"/>
                  <a:gd name="connsiteX152" fmla="*/ 5281307 w 6265354"/>
                  <a:gd name="connsiteY152" fmla="*/ 871587 h 1774126"/>
                  <a:gd name="connsiteX153" fmla="*/ 5314168 w 6265354"/>
                  <a:gd name="connsiteY153" fmla="*/ 773480 h 1774126"/>
                  <a:gd name="connsiteX154" fmla="*/ 5346934 w 6265354"/>
                  <a:gd name="connsiteY154" fmla="*/ 708901 h 1774126"/>
                  <a:gd name="connsiteX155" fmla="*/ 5379795 w 6265354"/>
                  <a:gd name="connsiteY155" fmla="*/ 552691 h 1774126"/>
                  <a:gd name="connsiteX156" fmla="*/ 5412561 w 6265354"/>
                  <a:gd name="connsiteY156" fmla="*/ 443153 h 1774126"/>
                  <a:gd name="connsiteX157" fmla="*/ 5445327 w 6265354"/>
                  <a:gd name="connsiteY157" fmla="*/ 365238 h 1774126"/>
                  <a:gd name="connsiteX158" fmla="*/ 5478188 w 6265354"/>
                  <a:gd name="connsiteY158" fmla="*/ 345141 h 1774126"/>
                  <a:gd name="connsiteX159" fmla="*/ 5510954 w 6265354"/>
                  <a:gd name="connsiteY159" fmla="*/ 310279 h 1774126"/>
                  <a:gd name="connsiteX160" fmla="*/ 5543720 w 6265354"/>
                  <a:gd name="connsiteY160" fmla="*/ 90823 h 1774126"/>
                  <a:gd name="connsiteX161" fmla="*/ 5576582 w 6265354"/>
                  <a:gd name="connsiteY161" fmla="*/ 50628 h 1774126"/>
                  <a:gd name="connsiteX162" fmla="*/ 5609348 w 6265354"/>
                  <a:gd name="connsiteY162" fmla="*/ 87870 h 1774126"/>
                  <a:gd name="connsiteX163" fmla="*/ 5642209 w 6265354"/>
                  <a:gd name="connsiteY163" fmla="*/ 171119 h 1774126"/>
                  <a:gd name="connsiteX164" fmla="*/ 5674975 w 6265354"/>
                  <a:gd name="connsiteY164" fmla="*/ 180358 h 1774126"/>
                  <a:gd name="connsiteX165" fmla="*/ 5707741 w 6265354"/>
                  <a:gd name="connsiteY165" fmla="*/ 250176 h 1774126"/>
                  <a:gd name="connsiteX166" fmla="*/ 5740602 w 6265354"/>
                  <a:gd name="connsiteY166" fmla="*/ 295801 h 1774126"/>
                  <a:gd name="connsiteX167" fmla="*/ 5773369 w 6265354"/>
                  <a:gd name="connsiteY167" fmla="*/ 285133 h 1774126"/>
                  <a:gd name="connsiteX168" fmla="*/ 5806229 w 6265354"/>
                  <a:gd name="connsiteY168" fmla="*/ 186550 h 1774126"/>
                  <a:gd name="connsiteX169" fmla="*/ 5838995 w 6265354"/>
                  <a:gd name="connsiteY169" fmla="*/ 219506 h 1774126"/>
                  <a:gd name="connsiteX170" fmla="*/ 5871761 w 6265354"/>
                  <a:gd name="connsiteY170" fmla="*/ 195979 h 1774126"/>
                  <a:gd name="connsiteX171" fmla="*/ 5904623 w 6265354"/>
                  <a:gd name="connsiteY171" fmla="*/ 50 h 1774126"/>
                  <a:gd name="connsiteX172" fmla="*/ 5937389 w 6265354"/>
                  <a:gd name="connsiteY172" fmla="*/ 60915 h 1774126"/>
                  <a:gd name="connsiteX173" fmla="*/ 5970250 w 6265354"/>
                  <a:gd name="connsiteY173" fmla="*/ 147687 h 1774126"/>
                  <a:gd name="connsiteX174" fmla="*/ 6003016 w 6265354"/>
                  <a:gd name="connsiteY174" fmla="*/ 175119 h 1774126"/>
                  <a:gd name="connsiteX175" fmla="*/ 6035782 w 6265354"/>
                  <a:gd name="connsiteY175" fmla="*/ 269322 h 1774126"/>
                  <a:gd name="connsiteX176" fmla="*/ 6068644 w 6265354"/>
                  <a:gd name="connsiteY176" fmla="*/ 274846 h 1774126"/>
                  <a:gd name="connsiteX177" fmla="*/ 6134175 w 6265354"/>
                  <a:gd name="connsiteY177" fmla="*/ 322757 h 1774126"/>
                  <a:gd name="connsiteX178" fmla="*/ 6167036 w 6265354"/>
                  <a:gd name="connsiteY178" fmla="*/ 309041 h 1774126"/>
                  <a:gd name="connsiteX179" fmla="*/ 6199802 w 6265354"/>
                  <a:gd name="connsiteY179" fmla="*/ 324662 h 1774126"/>
                  <a:gd name="connsiteX180" fmla="*/ 6232664 w 6265354"/>
                  <a:gd name="connsiteY180" fmla="*/ 354856 h 1774126"/>
                  <a:gd name="connsiteX181" fmla="*/ 6265430 w 6265354"/>
                  <a:gd name="connsiteY181" fmla="*/ 336663 h 1774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</a:cxnLst>
                <a:rect l="l" t="t" r="r" b="b"/>
                <a:pathLst>
                  <a:path w="6265354" h="1774126">
                    <a:moveTo>
                      <a:pt x="75" y="375621"/>
                    </a:moveTo>
                    <a:lnTo>
                      <a:pt x="32841" y="395242"/>
                    </a:lnTo>
                    <a:lnTo>
                      <a:pt x="65702" y="468013"/>
                    </a:lnTo>
                    <a:lnTo>
                      <a:pt x="98468" y="475062"/>
                    </a:lnTo>
                    <a:lnTo>
                      <a:pt x="131234" y="419817"/>
                    </a:lnTo>
                    <a:lnTo>
                      <a:pt x="164096" y="436104"/>
                    </a:lnTo>
                    <a:lnTo>
                      <a:pt x="196862" y="400576"/>
                    </a:lnTo>
                    <a:lnTo>
                      <a:pt x="229723" y="400862"/>
                    </a:lnTo>
                    <a:lnTo>
                      <a:pt x="262489" y="435819"/>
                    </a:lnTo>
                    <a:lnTo>
                      <a:pt x="295255" y="427818"/>
                    </a:lnTo>
                    <a:lnTo>
                      <a:pt x="328116" y="432390"/>
                    </a:lnTo>
                    <a:lnTo>
                      <a:pt x="360882" y="493635"/>
                    </a:lnTo>
                    <a:lnTo>
                      <a:pt x="393743" y="483920"/>
                    </a:lnTo>
                    <a:lnTo>
                      <a:pt x="426509" y="487444"/>
                    </a:lnTo>
                    <a:lnTo>
                      <a:pt x="459275" y="463060"/>
                    </a:lnTo>
                    <a:lnTo>
                      <a:pt x="492136" y="420198"/>
                    </a:lnTo>
                    <a:lnTo>
                      <a:pt x="524903" y="460774"/>
                    </a:lnTo>
                    <a:lnTo>
                      <a:pt x="557764" y="428103"/>
                    </a:lnTo>
                    <a:lnTo>
                      <a:pt x="590530" y="431723"/>
                    </a:lnTo>
                    <a:lnTo>
                      <a:pt x="623296" y="393718"/>
                    </a:lnTo>
                    <a:lnTo>
                      <a:pt x="656157" y="384955"/>
                    </a:lnTo>
                    <a:lnTo>
                      <a:pt x="688923" y="444010"/>
                    </a:lnTo>
                    <a:lnTo>
                      <a:pt x="721689" y="410101"/>
                    </a:lnTo>
                    <a:lnTo>
                      <a:pt x="754550" y="455345"/>
                    </a:lnTo>
                    <a:lnTo>
                      <a:pt x="787316" y="477252"/>
                    </a:lnTo>
                    <a:lnTo>
                      <a:pt x="852944" y="628700"/>
                    </a:lnTo>
                    <a:lnTo>
                      <a:pt x="885710" y="651084"/>
                    </a:lnTo>
                    <a:lnTo>
                      <a:pt x="918571" y="691184"/>
                    </a:lnTo>
                    <a:lnTo>
                      <a:pt x="951337" y="719664"/>
                    </a:lnTo>
                    <a:lnTo>
                      <a:pt x="984198" y="816057"/>
                    </a:lnTo>
                    <a:lnTo>
                      <a:pt x="1016964" y="847966"/>
                    </a:lnTo>
                    <a:lnTo>
                      <a:pt x="1082591" y="1153146"/>
                    </a:lnTo>
                    <a:lnTo>
                      <a:pt x="1115357" y="1234776"/>
                    </a:lnTo>
                    <a:lnTo>
                      <a:pt x="1148219" y="1247063"/>
                    </a:lnTo>
                    <a:lnTo>
                      <a:pt x="1180985" y="1146003"/>
                    </a:lnTo>
                    <a:lnTo>
                      <a:pt x="1213751" y="1269637"/>
                    </a:lnTo>
                    <a:lnTo>
                      <a:pt x="1246612" y="1305832"/>
                    </a:lnTo>
                    <a:lnTo>
                      <a:pt x="1279378" y="1362696"/>
                    </a:lnTo>
                    <a:lnTo>
                      <a:pt x="1312144" y="1339836"/>
                    </a:lnTo>
                    <a:lnTo>
                      <a:pt x="1345005" y="1309737"/>
                    </a:lnTo>
                    <a:lnTo>
                      <a:pt x="1377771" y="1362982"/>
                    </a:lnTo>
                    <a:lnTo>
                      <a:pt x="1410632" y="1327263"/>
                    </a:lnTo>
                    <a:lnTo>
                      <a:pt x="1443398" y="1468805"/>
                    </a:lnTo>
                    <a:lnTo>
                      <a:pt x="1509026" y="1625586"/>
                    </a:lnTo>
                    <a:lnTo>
                      <a:pt x="1541792" y="1682070"/>
                    </a:lnTo>
                    <a:lnTo>
                      <a:pt x="1574653" y="1673307"/>
                    </a:lnTo>
                    <a:lnTo>
                      <a:pt x="1607419" y="1570056"/>
                    </a:lnTo>
                    <a:lnTo>
                      <a:pt x="1640185" y="1563484"/>
                    </a:lnTo>
                    <a:lnTo>
                      <a:pt x="1673046" y="1632063"/>
                    </a:lnTo>
                    <a:lnTo>
                      <a:pt x="1705812" y="1503857"/>
                    </a:lnTo>
                    <a:lnTo>
                      <a:pt x="1738578" y="1453089"/>
                    </a:lnTo>
                    <a:lnTo>
                      <a:pt x="1771439" y="1386604"/>
                    </a:lnTo>
                    <a:lnTo>
                      <a:pt x="1804205" y="1386318"/>
                    </a:lnTo>
                    <a:lnTo>
                      <a:pt x="1837067" y="1318596"/>
                    </a:lnTo>
                    <a:lnTo>
                      <a:pt x="1869833" y="1295450"/>
                    </a:lnTo>
                    <a:lnTo>
                      <a:pt x="1902599" y="1229156"/>
                    </a:lnTo>
                    <a:lnTo>
                      <a:pt x="1935460" y="1241919"/>
                    </a:lnTo>
                    <a:lnTo>
                      <a:pt x="1968226" y="1185627"/>
                    </a:lnTo>
                    <a:lnTo>
                      <a:pt x="2001087" y="1087995"/>
                    </a:lnTo>
                    <a:lnTo>
                      <a:pt x="2033853" y="991412"/>
                    </a:lnTo>
                    <a:lnTo>
                      <a:pt x="2066619" y="960265"/>
                    </a:lnTo>
                    <a:lnTo>
                      <a:pt x="2099480" y="819676"/>
                    </a:lnTo>
                    <a:lnTo>
                      <a:pt x="2132246" y="723664"/>
                    </a:lnTo>
                    <a:lnTo>
                      <a:pt x="2165108" y="629081"/>
                    </a:lnTo>
                    <a:lnTo>
                      <a:pt x="2197874" y="585266"/>
                    </a:lnTo>
                    <a:lnTo>
                      <a:pt x="2230640" y="453250"/>
                    </a:lnTo>
                    <a:lnTo>
                      <a:pt x="2263501" y="378002"/>
                    </a:lnTo>
                    <a:lnTo>
                      <a:pt x="2296267" y="328662"/>
                    </a:lnTo>
                    <a:lnTo>
                      <a:pt x="2329033" y="325329"/>
                    </a:lnTo>
                    <a:lnTo>
                      <a:pt x="2361894" y="679754"/>
                    </a:lnTo>
                    <a:lnTo>
                      <a:pt x="2394660" y="496398"/>
                    </a:lnTo>
                    <a:lnTo>
                      <a:pt x="2427521" y="446392"/>
                    </a:lnTo>
                    <a:lnTo>
                      <a:pt x="2460287" y="439438"/>
                    </a:lnTo>
                    <a:lnTo>
                      <a:pt x="2493053" y="409149"/>
                    </a:lnTo>
                    <a:lnTo>
                      <a:pt x="2525915" y="415530"/>
                    </a:lnTo>
                    <a:lnTo>
                      <a:pt x="2558681" y="422103"/>
                    </a:lnTo>
                    <a:lnTo>
                      <a:pt x="2591542" y="404672"/>
                    </a:lnTo>
                    <a:lnTo>
                      <a:pt x="2689935" y="285800"/>
                    </a:lnTo>
                    <a:lnTo>
                      <a:pt x="2722701" y="262178"/>
                    </a:lnTo>
                    <a:lnTo>
                      <a:pt x="2755562" y="154926"/>
                    </a:lnTo>
                    <a:lnTo>
                      <a:pt x="2788328" y="333806"/>
                    </a:lnTo>
                    <a:lnTo>
                      <a:pt x="2821095" y="369810"/>
                    </a:lnTo>
                    <a:lnTo>
                      <a:pt x="2853956" y="310851"/>
                    </a:lnTo>
                    <a:lnTo>
                      <a:pt x="2919488" y="383526"/>
                    </a:lnTo>
                    <a:lnTo>
                      <a:pt x="2952349" y="397338"/>
                    </a:lnTo>
                    <a:lnTo>
                      <a:pt x="2985115" y="364953"/>
                    </a:lnTo>
                    <a:lnTo>
                      <a:pt x="3017976" y="371334"/>
                    </a:lnTo>
                    <a:lnTo>
                      <a:pt x="3050742" y="349522"/>
                    </a:lnTo>
                    <a:lnTo>
                      <a:pt x="3083508" y="339140"/>
                    </a:lnTo>
                    <a:lnTo>
                      <a:pt x="3116370" y="363238"/>
                    </a:lnTo>
                    <a:lnTo>
                      <a:pt x="3149135" y="154736"/>
                    </a:lnTo>
                    <a:lnTo>
                      <a:pt x="3181997" y="231888"/>
                    </a:lnTo>
                    <a:lnTo>
                      <a:pt x="3214763" y="339997"/>
                    </a:lnTo>
                    <a:lnTo>
                      <a:pt x="3247529" y="342474"/>
                    </a:lnTo>
                    <a:lnTo>
                      <a:pt x="3280390" y="352856"/>
                    </a:lnTo>
                    <a:lnTo>
                      <a:pt x="3313156" y="319042"/>
                    </a:lnTo>
                    <a:lnTo>
                      <a:pt x="3345922" y="384955"/>
                    </a:lnTo>
                    <a:lnTo>
                      <a:pt x="3378783" y="387432"/>
                    </a:lnTo>
                    <a:lnTo>
                      <a:pt x="3411549" y="359809"/>
                    </a:lnTo>
                    <a:lnTo>
                      <a:pt x="3444410" y="402862"/>
                    </a:lnTo>
                    <a:lnTo>
                      <a:pt x="3477176" y="411720"/>
                    </a:lnTo>
                    <a:lnTo>
                      <a:pt x="3509942" y="403719"/>
                    </a:lnTo>
                    <a:lnTo>
                      <a:pt x="3542804" y="381526"/>
                    </a:lnTo>
                    <a:lnTo>
                      <a:pt x="3575570" y="393051"/>
                    </a:lnTo>
                    <a:lnTo>
                      <a:pt x="3608431" y="376097"/>
                    </a:lnTo>
                    <a:lnTo>
                      <a:pt x="3641197" y="355142"/>
                    </a:lnTo>
                    <a:lnTo>
                      <a:pt x="3673963" y="419531"/>
                    </a:lnTo>
                    <a:lnTo>
                      <a:pt x="3706824" y="373906"/>
                    </a:lnTo>
                    <a:lnTo>
                      <a:pt x="3739590" y="377716"/>
                    </a:lnTo>
                    <a:lnTo>
                      <a:pt x="3772451" y="294849"/>
                    </a:lnTo>
                    <a:lnTo>
                      <a:pt x="3805217" y="372763"/>
                    </a:lnTo>
                    <a:lnTo>
                      <a:pt x="3837983" y="460679"/>
                    </a:lnTo>
                    <a:lnTo>
                      <a:pt x="3870845" y="453726"/>
                    </a:lnTo>
                    <a:lnTo>
                      <a:pt x="3936377" y="484110"/>
                    </a:lnTo>
                    <a:lnTo>
                      <a:pt x="3969238" y="592600"/>
                    </a:lnTo>
                    <a:lnTo>
                      <a:pt x="4002004" y="658132"/>
                    </a:lnTo>
                    <a:lnTo>
                      <a:pt x="4034865" y="758335"/>
                    </a:lnTo>
                    <a:lnTo>
                      <a:pt x="4067631" y="801484"/>
                    </a:lnTo>
                    <a:lnTo>
                      <a:pt x="4100397" y="863968"/>
                    </a:lnTo>
                    <a:lnTo>
                      <a:pt x="4133258" y="940453"/>
                    </a:lnTo>
                    <a:lnTo>
                      <a:pt x="4166024" y="957693"/>
                    </a:lnTo>
                    <a:lnTo>
                      <a:pt x="4198886" y="1127238"/>
                    </a:lnTo>
                    <a:lnTo>
                      <a:pt x="4231652" y="1236014"/>
                    </a:lnTo>
                    <a:lnTo>
                      <a:pt x="4264418" y="1368983"/>
                    </a:lnTo>
                    <a:lnTo>
                      <a:pt x="4297279" y="1398225"/>
                    </a:lnTo>
                    <a:lnTo>
                      <a:pt x="4330045" y="984078"/>
                    </a:lnTo>
                    <a:lnTo>
                      <a:pt x="4362906" y="1177054"/>
                    </a:lnTo>
                    <a:lnTo>
                      <a:pt x="4395672" y="1269637"/>
                    </a:lnTo>
                    <a:lnTo>
                      <a:pt x="4428438" y="1307070"/>
                    </a:lnTo>
                    <a:lnTo>
                      <a:pt x="4461299" y="1382127"/>
                    </a:lnTo>
                    <a:lnTo>
                      <a:pt x="4494065" y="1386890"/>
                    </a:lnTo>
                    <a:lnTo>
                      <a:pt x="4526832" y="1394034"/>
                    </a:lnTo>
                    <a:lnTo>
                      <a:pt x="4559693" y="1428800"/>
                    </a:lnTo>
                    <a:lnTo>
                      <a:pt x="4592459" y="1565293"/>
                    </a:lnTo>
                    <a:lnTo>
                      <a:pt x="4625320" y="1648827"/>
                    </a:lnTo>
                    <a:lnTo>
                      <a:pt x="4658086" y="1743030"/>
                    </a:lnTo>
                    <a:lnTo>
                      <a:pt x="4690852" y="1774177"/>
                    </a:lnTo>
                    <a:lnTo>
                      <a:pt x="4723713" y="1570151"/>
                    </a:lnTo>
                    <a:lnTo>
                      <a:pt x="4756479" y="1594249"/>
                    </a:lnTo>
                    <a:lnTo>
                      <a:pt x="4789341" y="1664449"/>
                    </a:lnTo>
                    <a:lnTo>
                      <a:pt x="4822106" y="1757889"/>
                    </a:lnTo>
                    <a:lnTo>
                      <a:pt x="4854872" y="1646351"/>
                    </a:lnTo>
                    <a:lnTo>
                      <a:pt x="4887734" y="1641779"/>
                    </a:lnTo>
                    <a:lnTo>
                      <a:pt x="4920500" y="1596726"/>
                    </a:lnTo>
                    <a:lnTo>
                      <a:pt x="4953266" y="1639302"/>
                    </a:lnTo>
                    <a:lnTo>
                      <a:pt x="4986127" y="1595011"/>
                    </a:lnTo>
                    <a:lnTo>
                      <a:pt x="5018893" y="1522050"/>
                    </a:lnTo>
                    <a:lnTo>
                      <a:pt x="5084520" y="1468805"/>
                    </a:lnTo>
                    <a:lnTo>
                      <a:pt x="5117286" y="1663782"/>
                    </a:lnTo>
                    <a:lnTo>
                      <a:pt x="5182913" y="1235633"/>
                    </a:lnTo>
                    <a:lnTo>
                      <a:pt x="5215775" y="1170768"/>
                    </a:lnTo>
                    <a:lnTo>
                      <a:pt x="5248541" y="1001699"/>
                    </a:lnTo>
                    <a:lnTo>
                      <a:pt x="5281307" y="871587"/>
                    </a:lnTo>
                    <a:lnTo>
                      <a:pt x="5314168" y="773480"/>
                    </a:lnTo>
                    <a:lnTo>
                      <a:pt x="5346934" y="708901"/>
                    </a:lnTo>
                    <a:lnTo>
                      <a:pt x="5379795" y="552691"/>
                    </a:lnTo>
                    <a:lnTo>
                      <a:pt x="5412561" y="443153"/>
                    </a:lnTo>
                    <a:lnTo>
                      <a:pt x="5445327" y="365238"/>
                    </a:lnTo>
                    <a:lnTo>
                      <a:pt x="5478188" y="345141"/>
                    </a:lnTo>
                    <a:lnTo>
                      <a:pt x="5510954" y="310279"/>
                    </a:lnTo>
                    <a:lnTo>
                      <a:pt x="5543720" y="90823"/>
                    </a:lnTo>
                    <a:lnTo>
                      <a:pt x="5576582" y="50628"/>
                    </a:lnTo>
                    <a:lnTo>
                      <a:pt x="5609348" y="87870"/>
                    </a:lnTo>
                    <a:lnTo>
                      <a:pt x="5642209" y="171119"/>
                    </a:lnTo>
                    <a:lnTo>
                      <a:pt x="5674975" y="180358"/>
                    </a:lnTo>
                    <a:lnTo>
                      <a:pt x="5707741" y="250176"/>
                    </a:lnTo>
                    <a:lnTo>
                      <a:pt x="5740602" y="295801"/>
                    </a:lnTo>
                    <a:lnTo>
                      <a:pt x="5773369" y="285133"/>
                    </a:lnTo>
                    <a:lnTo>
                      <a:pt x="5806229" y="186550"/>
                    </a:lnTo>
                    <a:lnTo>
                      <a:pt x="5838995" y="219506"/>
                    </a:lnTo>
                    <a:lnTo>
                      <a:pt x="5871761" y="195979"/>
                    </a:lnTo>
                    <a:lnTo>
                      <a:pt x="5904623" y="50"/>
                    </a:lnTo>
                    <a:lnTo>
                      <a:pt x="5937389" y="60915"/>
                    </a:lnTo>
                    <a:lnTo>
                      <a:pt x="5970250" y="147687"/>
                    </a:lnTo>
                    <a:lnTo>
                      <a:pt x="6003016" y="175119"/>
                    </a:lnTo>
                    <a:lnTo>
                      <a:pt x="6035782" y="269322"/>
                    </a:lnTo>
                    <a:lnTo>
                      <a:pt x="6068644" y="274846"/>
                    </a:lnTo>
                    <a:lnTo>
                      <a:pt x="6134175" y="322757"/>
                    </a:lnTo>
                    <a:lnTo>
                      <a:pt x="6167036" y="309041"/>
                    </a:lnTo>
                    <a:lnTo>
                      <a:pt x="6199802" y="324662"/>
                    </a:lnTo>
                    <a:lnTo>
                      <a:pt x="6232664" y="354856"/>
                    </a:lnTo>
                    <a:lnTo>
                      <a:pt x="6265430" y="336663"/>
                    </a:lnTo>
                  </a:path>
                </a:pathLst>
              </a:custGeom>
              <a:noFill/>
              <a:ln w="28575" cap="flat">
                <a:solidFill>
                  <a:srgbClr val="D62728">
                    <a:alpha val="5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B602C8A7-C4FE-0506-B275-EF43F9341530}"/>
                </a:ext>
              </a:extLst>
            </p:cNvPr>
            <p:cNvSpPr/>
            <p:nvPr/>
          </p:nvSpPr>
          <p:spPr>
            <a:xfrm>
              <a:off x="2915013" y="2346896"/>
              <a:ext cx="6265354" cy="1864328"/>
            </a:xfrm>
            <a:custGeom>
              <a:avLst/>
              <a:gdLst>
                <a:gd name="connsiteX0" fmla="*/ 75 w 6265354"/>
                <a:gd name="connsiteY0" fmla="*/ 453726 h 1864328"/>
                <a:gd name="connsiteX1" fmla="*/ 32841 w 6265354"/>
                <a:gd name="connsiteY1" fmla="*/ 439153 h 1864328"/>
                <a:gd name="connsiteX2" fmla="*/ 65702 w 6265354"/>
                <a:gd name="connsiteY2" fmla="*/ 473347 h 1864328"/>
                <a:gd name="connsiteX3" fmla="*/ 98468 w 6265354"/>
                <a:gd name="connsiteY3" fmla="*/ 502780 h 1864328"/>
                <a:gd name="connsiteX4" fmla="*/ 131234 w 6265354"/>
                <a:gd name="connsiteY4" fmla="*/ 506113 h 1864328"/>
                <a:gd name="connsiteX5" fmla="*/ 164096 w 6265354"/>
                <a:gd name="connsiteY5" fmla="*/ 424389 h 1864328"/>
                <a:gd name="connsiteX6" fmla="*/ 196862 w 6265354"/>
                <a:gd name="connsiteY6" fmla="*/ 450963 h 1864328"/>
                <a:gd name="connsiteX7" fmla="*/ 262489 w 6265354"/>
                <a:gd name="connsiteY7" fmla="*/ 493921 h 1864328"/>
                <a:gd name="connsiteX8" fmla="*/ 295255 w 6265354"/>
                <a:gd name="connsiteY8" fmla="*/ 489445 h 1864328"/>
                <a:gd name="connsiteX9" fmla="*/ 328116 w 6265354"/>
                <a:gd name="connsiteY9" fmla="*/ 506113 h 1864328"/>
                <a:gd name="connsiteX10" fmla="*/ 360882 w 6265354"/>
                <a:gd name="connsiteY10" fmla="*/ 490207 h 1864328"/>
                <a:gd name="connsiteX11" fmla="*/ 393743 w 6265354"/>
                <a:gd name="connsiteY11" fmla="*/ 565168 h 1864328"/>
                <a:gd name="connsiteX12" fmla="*/ 426509 w 6265354"/>
                <a:gd name="connsiteY12" fmla="*/ 522211 h 1864328"/>
                <a:gd name="connsiteX13" fmla="*/ 492136 w 6265354"/>
                <a:gd name="connsiteY13" fmla="*/ 478681 h 1864328"/>
                <a:gd name="connsiteX14" fmla="*/ 524903 w 6265354"/>
                <a:gd name="connsiteY14" fmla="*/ 483063 h 1864328"/>
                <a:gd name="connsiteX15" fmla="*/ 557764 w 6265354"/>
                <a:gd name="connsiteY15" fmla="*/ 512400 h 1864328"/>
                <a:gd name="connsiteX16" fmla="*/ 590530 w 6265354"/>
                <a:gd name="connsiteY16" fmla="*/ 455726 h 1864328"/>
                <a:gd name="connsiteX17" fmla="*/ 623296 w 6265354"/>
                <a:gd name="connsiteY17" fmla="*/ 381050 h 1864328"/>
                <a:gd name="connsiteX18" fmla="*/ 656157 w 6265354"/>
                <a:gd name="connsiteY18" fmla="*/ 448963 h 1864328"/>
                <a:gd name="connsiteX19" fmla="*/ 688923 w 6265354"/>
                <a:gd name="connsiteY19" fmla="*/ 496112 h 1864328"/>
                <a:gd name="connsiteX20" fmla="*/ 721689 w 6265354"/>
                <a:gd name="connsiteY20" fmla="*/ 507161 h 1864328"/>
                <a:gd name="connsiteX21" fmla="*/ 754550 w 6265354"/>
                <a:gd name="connsiteY21" fmla="*/ 456583 h 1864328"/>
                <a:gd name="connsiteX22" fmla="*/ 787316 w 6265354"/>
                <a:gd name="connsiteY22" fmla="*/ 499446 h 1864328"/>
                <a:gd name="connsiteX23" fmla="*/ 852944 w 6265354"/>
                <a:gd name="connsiteY23" fmla="*/ 658513 h 1864328"/>
                <a:gd name="connsiteX24" fmla="*/ 885710 w 6265354"/>
                <a:gd name="connsiteY24" fmla="*/ 669658 h 1864328"/>
                <a:gd name="connsiteX25" fmla="*/ 951337 w 6265354"/>
                <a:gd name="connsiteY25" fmla="*/ 785196 h 1864328"/>
                <a:gd name="connsiteX26" fmla="*/ 984198 w 6265354"/>
                <a:gd name="connsiteY26" fmla="*/ 815200 h 1864328"/>
                <a:gd name="connsiteX27" fmla="*/ 1049730 w 6265354"/>
                <a:gd name="connsiteY27" fmla="*/ 1024178 h 1864328"/>
                <a:gd name="connsiteX28" fmla="*/ 1082591 w 6265354"/>
                <a:gd name="connsiteY28" fmla="*/ 1158862 h 1864328"/>
                <a:gd name="connsiteX29" fmla="*/ 1115357 w 6265354"/>
                <a:gd name="connsiteY29" fmla="*/ 1292021 h 1864328"/>
                <a:gd name="connsiteX30" fmla="*/ 1148219 w 6265354"/>
                <a:gd name="connsiteY30" fmla="*/ 1268685 h 1864328"/>
                <a:gd name="connsiteX31" fmla="*/ 1180985 w 6265354"/>
                <a:gd name="connsiteY31" fmla="*/ 1218393 h 1864328"/>
                <a:gd name="connsiteX32" fmla="*/ 1213751 w 6265354"/>
                <a:gd name="connsiteY32" fmla="*/ 1276590 h 1864328"/>
                <a:gd name="connsiteX33" fmla="*/ 1246612 w 6265354"/>
                <a:gd name="connsiteY33" fmla="*/ 1306499 h 1864328"/>
                <a:gd name="connsiteX34" fmla="*/ 1279378 w 6265354"/>
                <a:gd name="connsiteY34" fmla="*/ 1373841 h 1864328"/>
                <a:gd name="connsiteX35" fmla="*/ 1345005 w 6265354"/>
                <a:gd name="connsiteY35" fmla="*/ 1360506 h 1864328"/>
                <a:gd name="connsiteX36" fmla="*/ 1377771 w 6265354"/>
                <a:gd name="connsiteY36" fmla="*/ 1398225 h 1864328"/>
                <a:gd name="connsiteX37" fmla="*/ 1410632 w 6265354"/>
                <a:gd name="connsiteY37" fmla="*/ 1391081 h 1864328"/>
                <a:gd name="connsiteX38" fmla="*/ 1443398 w 6265354"/>
                <a:gd name="connsiteY38" fmla="*/ 1500619 h 1864328"/>
                <a:gd name="connsiteX39" fmla="*/ 1509026 w 6265354"/>
                <a:gd name="connsiteY39" fmla="*/ 1650828 h 1864328"/>
                <a:gd name="connsiteX40" fmla="*/ 1541792 w 6265354"/>
                <a:gd name="connsiteY40" fmla="*/ 1732362 h 1864328"/>
                <a:gd name="connsiteX41" fmla="*/ 1607419 w 6265354"/>
                <a:gd name="connsiteY41" fmla="*/ 1626730 h 1864328"/>
                <a:gd name="connsiteX42" fmla="*/ 1640185 w 6265354"/>
                <a:gd name="connsiteY42" fmla="*/ 1599107 h 1864328"/>
                <a:gd name="connsiteX43" fmla="*/ 1673046 w 6265354"/>
                <a:gd name="connsiteY43" fmla="*/ 1657019 h 1864328"/>
                <a:gd name="connsiteX44" fmla="*/ 1705812 w 6265354"/>
                <a:gd name="connsiteY44" fmla="*/ 1570532 h 1864328"/>
                <a:gd name="connsiteX45" fmla="*/ 1738578 w 6265354"/>
                <a:gd name="connsiteY45" fmla="*/ 1489665 h 1864328"/>
                <a:gd name="connsiteX46" fmla="*/ 1771439 w 6265354"/>
                <a:gd name="connsiteY46" fmla="*/ 1451374 h 1864328"/>
                <a:gd name="connsiteX47" fmla="*/ 1804205 w 6265354"/>
                <a:gd name="connsiteY47" fmla="*/ 1447183 h 1864328"/>
                <a:gd name="connsiteX48" fmla="*/ 1837067 w 6265354"/>
                <a:gd name="connsiteY48" fmla="*/ 1365649 h 1864328"/>
                <a:gd name="connsiteX49" fmla="*/ 1869833 w 6265354"/>
                <a:gd name="connsiteY49" fmla="*/ 1342885 h 1864328"/>
                <a:gd name="connsiteX50" fmla="*/ 1902599 w 6265354"/>
                <a:gd name="connsiteY50" fmla="*/ 1285925 h 1864328"/>
                <a:gd name="connsiteX51" fmla="*/ 1935460 w 6265354"/>
                <a:gd name="connsiteY51" fmla="*/ 1222489 h 1864328"/>
                <a:gd name="connsiteX52" fmla="*/ 1968226 w 6265354"/>
                <a:gd name="connsiteY52" fmla="*/ 1231252 h 1864328"/>
                <a:gd name="connsiteX53" fmla="*/ 2033853 w 6265354"/>
                <a:gd name="connsiteY53" fmla="*/ 1026464 h 1864328"/>
                <a:gd name="connsiteX54" fmla="*/ 2066619 w 6265354"/>
                <a:gd name="connsiteY54" fmla="*/ 962742 h 1864328"/>
                <a:gd name="connsiteX55" fmla="*/ 2132246 w 6265354"/>
                <a:gd name="connsiteY55" fmla="*/ 788530 h 1864328"/>
                <a:gd name="connsiteX56" fmla="*/ 2165108 w 6265354"/>
                <a:gd name="connsiteY56" fmla="*/ 671563 h 1864328"/>
                <a:gd name="connsiteX57" fmla="*/ 2197874 w 6265354"/>
                <a:gd name="connsiteY57" fmla="*/ 617556 h 1864328"/>
                <a:gd name="connsiteX58" fmla="*/ 2230640 w 6265354"/>
                <a:gd name="connsiteY58" fmla="*/ 507066 h 1864328"/>
                <a:gd name="connsiteX59" fmla="*/ 2263501 w 6265354"/>
                <a:gd name="connsiteY59" fmla="*/ 454107 h 1864328"/>
                <a:gd name="connsiteX60" fmla="*/ 2296267 w 6265354"/>
                <a:gd name="connsiteY60" fmla="*/ 383812 h 1864328"/>
                <a:gd name="connsiteX61" fmla="*/ 2329033 w 6265354"/>
                <a:gd name="connsiteY61" fmla="*/ 303612 h 1864328"/>
                <a:gd name="connsiteX62" fmla="*/ 2361894 w 6265354"/>
                <a:gd name="connsiteY62" fmla="*/ 680802 h 1864328"/>
                <a:gd name="connsiteX63" fmla="*/ 2394660 w 6265354"/>
                <a:gd name="connsiteY63" fmla="*/ 542880 h 1864328"/>
                <a:gd name="connsiteX64" fmla="*/ 2427521 w 6265354"/>
                <a:gd name="connsiteY64" fmla="*/ 483253 h 1864328"/>
                <a:gd name="connsiteX65" fmla="*/ 2460287 w 6265354"/>
                <a:gd name="connsiteY65" fmla="*/ 500684 h 1864328"/>
                <a:gd name="connsiteX66" fmla="*/ 2493053 w 6265354"/>
                <a:gd name="connsiteY66" fmla="*/ 433057 h 1864328"/>
                <a:gd name="connsiteX67" fmla="*/ 2525915 w 6265354"/>
                <a:gd name="connsiteY67" fmla="*/ 480110 h 1864328"/>
                <a:gd name="connsiteX68" fmla="*/ 2558681 w 6265354"/>
                <a:gd name="connsiteY68" fmla="*/ 462203 h 1864328"/>
                <a:gd name="connsiteX69" fmla="*/ 2591542 w 6265354"/>
                <a:gd name="connsiteY69" fmla="*/ 486396 h 1864328"/>
                <a:gd name="connsiteX70" fmla="*/ 2624308 w 6265354"/>
                <a:gd name="connsiteY70" fmla="*/ 423627 h 1864328"/>
                <a:gd name="connsiteX71" fmla="*/ 2689935 w 6265354"/>
                <a:gd name="connsiteY71" fmla="*/ 315899 h 1864328"/>
                <a:gd name="connsiteX72" fmla="*/ 2722701 w 6265354"/>
                <a:gd name="connsiteY72" fmla="*/ 285895 h 1864328"/>
                <a:gd name="connsiteX73" fmla="*/ 2755562 w 6265354"/>
                <a:gd name="connsiteY73" fmla="*/ 257034 h 1864328"/>
                <a:gd name="connsiteX74" fmla="*/ 2788328 w 6265354"/>
                <a:gd name="connsiteY74" fmla="*/ 354190 h 1864328"/>
                <a:gd name="connsiteX75" fmla="*/ 2821095 w 6265354"/>
                <a:gd name="connsiteY75" fmla="*/ 421627 h 1864328"/>
                <a:gd name="connsiteX76" fmla="*/ 2853956 w 6265354"/>
                <a:gd name="connsiteY76" fmla="*/ 348475 h 1864328"/>
                <a:gd name="connsiteX77" fmla="*/ 2919488 w 6265354"/>
                <a:gd name="connsiteY77" fmla="*/ 477729 h 1864328"/>
                <a:gd name="connsiteX78" fmla="*/ 2952349 w 6265354"/>
                <a:gd name="connsiteY78" fmla="*/ 411530 h 1864328"/>
                <a:gd name="connsiteX79" fmla="*/ 2985115 w 6265354"/>
                <a:gd name="connsiteY79" fmla="*/ 462394 h 1864328"/>
                <a:gd name="connsiteX80" fmla="*/ 3017976 w 6265354"/>
                <a:gd name="connsiteY80" fmla="*/ 407625 h 1864328"/>
                <a:gd name="connsiteX81" fmla="*/ 3050742 w 6265354"/>
                <a:gd name="connsiteY81" fmla="*/ 416959 h 1864328"/>
                <a:gd name="connsiteX82" fmla="*/ 3083508 w 6265354"/>
                <a:gd name="connsiteY82" fmla="*/ 443153 h 1864328"/>
                <a:gd name="connsiteX83" fmla="*/ 3116370 w 6265354"/>
                <a:gd name="connsiteY83" fmla="*/ 423246 h 1864328"/>
                <a:gd name="connsiteX84" fmla="*/ 3149135 w 6265354"/>
                <a:gd name="connsiteY84" fmla="*/ 183978 h 1864328"/>
                <a:gd name="connsiteX85" fmla="*/ 3181997 w 6265354"/>
                <a:gd name="connsiteY85" fmla="*/ 277894 h 1864328"/>
                <a:gd name="connsiteX86" fmla="*/ 3214763 w 6265354"/>
                <a:gd name="connsiteY86" fmla="*/ 343998 h 1864328"/>
                <a:gd name="connsiteX87" fmla="*/ 3247529 w 6265354"/>
                <a:gd name="connsiteY87" fmla="*/ 406767 h 1864328"/>
                <a:gd name="connsiteX88" fmla="*/ 3280390 w 6265354"/>
                <a:gd name="connsiteY88" fmla="*/ 387717 h 1864328"/>
                <a:gd name="connsiteX89" fmla="*/ 3313156 w 6265354"/>
                <a:gd name="connsiteY89" fmla="*/ 351904 h 1864328"/>
                <a:gd name="connsiteX90" fmla="*/ 3345922 w 6265354"/>
                <a:gd name="connsiteY90" fmla="*/ 412483 h 1864328"/>
                <a:gd name="connsiteX91" fmla="*/ 3411549 w 6265354"/>
                <a:gd name="connsiteY91" fmla="*/ 434771 h 1864328"/>
                <a:gd name="connsiteX92" fmla="*/ 3444410 w 6265354"/>
                <a:gd name="connsiteY92" fmla="*/ 443725 h 1864328"/>
                <a:gd name="connsiteX93" fmla="*/ 3477176 w 6265354"/>
                <a:gd name="connsiteY93" fmla="*/ 484206 h 1864328"/>
                <a:gd name="connsiteX94" fmla="*/ 3509942 w 6265354"/>
                <a:gd name="connsiteY94" fmla="*/ 478396 h 1864328"/>
                <a:gd name="connsiteX95" fmla="*/ 3542804 w 6265354"/>
                <a:gd name="connsiteY95" fmla="*/ 389051 h 1864328"/>
                <a:gd name="connsiteX96" fmla="*/ 3575570 w 6265354"/>
                <a:gd name="connsiteY96" fmla="*/ 480586 h 1864328"/>
                <a:gd name="connsiteX97" fmla="*/ 3608431 w 6265354"/>
                <a:gd name="connsiteY97" fmla="*/ 436390 h 1864328"/>
                <a:gd name="connsiteX98" fmla="*/ 3641197 w 6265354"/>
                <a:gd name="connsiteY98" fmla="*/ 411816 h 1864328"/>
                <a:gd name="connsiteX99" fmla="*/ 3673963 w 6265354"/>
                <a:gd name="connsiteY99" fmla="*/ 455726 h 1864328"/>
                <a:gd name="connsiteX100" fmla="*/ 3706824 w 6265354"/>
                <a:gd name="connsiteY100" fmla="*/ 450011 h 1864328"/>
                <a:gd name="connsiteX101" fmla="*/ 3739590 w 6265354"/>
                <a:gd name="connsiteY101" fmla="*/ 430294 h 1864328"/>
                <a:gd name="connsiteX102" fmla="*/ 3772451 w 6265354"/>
                <a:gd name="connsiteY102" fmla="*/ 378574 h 1864328"/>
                <a:gd name="connsiteX103" fmla="*/ 3870845 w 6265354"/>
                <a:gd name="connsiteY103" fmla="*/ 482967 h 1864328"/>
                <a:gd name="connsiteX104" fmla="*/ 3903611 w 6265354"/>
                <a:gd name="connsiteY104" fmla="*/ 509923 h 1864328"/>
                <a:gd name="connsiteX105" fmla="*/ 3936377 w 6265354"/>
                <a:gd name="connsiteY105" fmla="*/ 538498 h 1864328"/>
                <a:gd name="connsiteX106" fmla="*/ 3969238 w 6265354"/>
                <a:gd name="connsiteY106" fmla="*/ 622985 h 1864328"/>
                <a:gd name="connsiteX107" fmla="*/ 4002004 w 6265354"/>
                <a:gd name="connsiteY107" fmla="*/ 708329 h 1864328"/>
                <a:gd name="connsiteX108" fmla="*/ 4034865 w 6265354"/>
                <a:gd name="connsiteY108" fmla="*/ 766717 h 1864328"/>
                <a:gd name="connsiteX109" fmla="*/ 4067631 w 6265354"/>
                <a:gd name="connsiteY109" fmla="*/ 819200 h 1864328"/>
                <a:gd name="connsiteX110" fmla="*/ 4100397 w 6265354"/>
                <a:gd name="connsiteY110" fmla="*/ 891876 h 1864328"/>
                <a:gd name="connsiteX111" fmla="*/ 4133258 w 6265354"/>
                <a:gd name="connsiteY111" fmla="*/ 986745 h 1864328"/>
                <a:gd name="connsiteX112" fmla="*/ 4166024 w 6265354"/>
                <a:gd name="connsiteY112" fmla="*/ 996175 h 1864328"/>
                <a:gd name="connsiteX113" fmla="*/ 4231652 w 6265354"/>
                <a:gd name="connsiteY113" fmla="*/ 1313643 h 1864328"/>
                <a:gd name="connsiteX114" fmla="*/ 4264418 w 6265354"/>
                <a:gd name="connsiteY114" fmla="*/ 1384318 h 1864328"/>
                <a:gd name="connsiteX115" fmla="*/ 4297279 w 6265354"/>
                <a:gd name="connsiteY115" fmla="*/ 1467567 h 1864328"/>
                <a:gd name="connsiteX116" fmla="*/ 4330045 w 6265354"/>
                <a:gd name="connsiteY116" fmla="*/ 1003509 h 1864328"/>
                <a:gd name="connsiteX117" fmla="*/ 4362906 w 6265354"/>
                <a:gd name="connsiteY117" fmla="*/ 1249444 h 1864328"/>
                <a:gd name="connsiteX118" fmla="*/ 4395672 w 6265354"/>
                <a:gd name="connsiteY118" fmla="*/ 1307547 h 1864328"/>
                <a:gd name="connsiteX119" fmla="*/ 4461299 w 6265354"/>
                <a:gd name="connsiteY119" fmla="*/ 1426323 h 1864328"/>
                <a:gd name="connsiteX120" fmla="*/ 4494065 w 6265354"/>
                <a:gd name="connsiteY120" fmla="*/ 1427181 h 1864328"/>
                <a:gd name="connsiteX121" fmla="*/ 4526832 w 6265354"/>
                <a:gd name="connsiteY121" fmla="*/ 1481950 h 1864328"/>
                <a:gd name="connsiteX122" fmla="*/ 4559693 w 6265354"/>
                <a:gd name="connsiteY122" fmla="*/ 1511096 h 1864328"/>
                <a:gd name="connsiteX123" fmla="*/ 4592459 w 6265354"/>
                <a:gd name="connsiteY123" fmla="*/ 1580057 h 1864328"/>
                <a:gd name="connsiteX124" fmla="*/ 4625320 w 6265354"/>
                <a:gd name="connsiteY124" fmla="*/ 1696643 h 1864328"/>
                <a:gd name="connsiteX125" fmla="*/ 4658086 w 6265354"/>
                <a:gd name="connsiteY125" fmla="*/ 1816753 h 1864328"/>
                <a:gd name="connsiteX126" fmla="*/ 4690852 w 6265354"/>
                <a:gd name="connsiteY126" fmla="*/ 1864378 h 1864328"/>
                <a:gd name="connsiteX127" fmla="*/ 4723713 w 6265354"/>
                <a:gd name="connsiteY127" fmla="*/ 1598821 h 1864328"/>
                <a:gd name="connsiteX128" fmla="*/ 4756479 w 6265354"/>
                <a:gd name="connsiteY128" fmla="*/ 1633969 h 1864328"/>
                <a:gd name="connsiteX129" fmla="*/ 4789341 w 6265354"/>
                <a:gd name="connsiteY129" fmla="*/ 1755031 h 1864328"/>
                <a:gd name="connsiteX130" fmla="*/ 4822106 w 6265354"/>
                <a:gd name="connsiteY130" fmla="*/ 1814086 h 1864328"/>
                <a:gd name="connsiteX131" fmla="*/ 4887734 w 6265354"/>
                <a:gd name="connsiteY131" fmla="*/ 1615109 h 1864328"/>
                <a:gd name="connsiteX132" fmla="*/ 4920500 w 6265354"/>
                <a:gd name="connsiteY132" fmla="*/ 1642160 h 1864328"/>
                <a:gd name="connsiteX133" fmla="*/ 4953266 w 6265354"/>
                <a:gd name="connsiteY133" fmla="*/ 1692738 h 1864328"/>
                <a:gd name="connsiteX134" fmla="*/ 4986127 w 6265354"/>
                <a:gd name="connsiteY134" fmla="*/ 1627015 h 1864328"/>
                <a:gd name="connsiteX135" fmla="*/ 5018893 w 6265354"/>
                <a:gd name="connsiteY135" fmla="*/ 1562531 h 1864328"/>
                <a:gd name="connsiteX136" fmla="*/ 5051754 w 6265354"/>
                <a:gd name="connsiteY136" fmla="*/ 1548244 h 1864328"/>
                <a:gd name="connsiteX137" fmla="*/ 5084520 w 6265354"/>
                <a:gd name="connsiteY137" fmla="*/ 1529289 h 1864328"/>
                <a:gd name="connsiteX138" fmla="*/ 5117286 w 6265354"/>
                <a:gd name="connsiteY138" fmla="*/ 1703311 h 1864328"/>
                <a:gd name="connsiteX139" fmla="*/ 5182913 w 6265354"/>
                <a:gd name="connsiteY139" fmla="*/ 1304785 h 1864328"/>
                <a:gd name="connsiteX140" fmla="*/ 5215775 w 6265354"/>
                <a:gd name="connsiteY140" fmla="*/ 1214678 h 1864328"/>
                <a:gd name="connsiteX141" fmla="*/ 5281307 w 6265354"/>
                <a:gd name="connsiteY141" fmla="*/ 949788 h 1864328"/>
                <a:gd name="connsiteX142" fmla="*/ 5314168 w 6265354"/>
                <a:gd name="connsiteY142" fmla="*/ 829963 h 1864328"/>
                <a:gd name="connsiteX143" fmla="*/ 5412561 w 6265354"/>
                <a:gd name="connsiteY143" fmla="*/ 509923 h 1864328"/>
                <a:gd name="connsiteX144" fmla="*/ 5445327 w 6265354"/>
                <a:gd name="connsiteY144" fmla="*/ 451440 h 1864328"/>
                <a:gd name="connsiteX145" fmla="*/ 5510954 w 6265354"/>
                <a:gd name="connsiteY145" fmla="*/ 298183 h 1864328"/>
                <a:gd name="connsiteX146" fmla="*/ 5543720 w 6265354"/>
                <a:gd name="connsiteY146" fmla="*/ 111969 h 1864328"/>
                <a:gd name="connsiteX147" fmla="*/ 5576582 w 6265354"/>
                <a:gd name="connsiteY147" fmla="*/ 107111 h 1864328"/>
                <a:gd name="connsiteX148" fmla="*/ 5609348 w 6265354"/>
                <a:gd name="connsiteY148" fmla="*/ 141306 h 1864328"/>
                <a:gd name="connsiteX149" fmla="*/ 5707741 w 6265354"/>
                <a:gd name="connsiteY149" fmla="*/ 320185 h 1864328"/>
                <a:gd name="connsiteX150" fmla="*/ 5740602 w 6265354"/>
                <a:gd name="connsiteY150" fmla="*/ 331711 h 1864328"/>
                <a:gd name="connsiteX151" fmla="*/ 5773369 w 6265354"/>
                <a:gd name="connsiteY151" fmla="*/ 345712 h 1864328"/>
                <a:gd name="connsiteX152" fmla="*/ 5806229 w 6265354"/>
                <a:gd name="connsiteY152" fmla="*/ 306946 h 1864328"/>
                <a:gd name="connsiteX153" fmla="*/ 5838995 w 6265354"/>
                <a:gd name="connsiteY153" fmla="*/ 263797 h 1864328"/>
                <a:gd name="connsiteX154" fmla="*/ 5871761 w 6265354"/>
                <a:gd name="connsiteY154" fmla="*/ 235699 h 1864328"/>
                <a:gd name="connsiteX155" fmla="*/ 5904623 w 6265354"/>
                <a:gd name="connsiteY155" fmla="*/ 50 h 1864328"/>
                <a:gd name="connsiteX156" fmla="*/ 5937389 w 6265354"/>
                <a:gd name="connsiteY156" fmla="*/ 122542 h 1864328"/>
                <a:gd name="connsiteX157" fmla="*/ 5970250 w 6265354"/>
                <a:gd name="connsiteY157" fmla="*/ 204742 h 1864328"/>
                <a:gd name="connsiteX158" fmla="*/ 6003016 w 6265354"/>
                <a:gd name="connsiteY158" fmla="*/ 203028 h 1864328"/>
                <a:gd name="connsiteX159" fmla="*/ 6035782 w 6265354"/>
                <a:gd name="connsiteY159" fmla="*/ 333330 h 1864328"/>
                <a:gd name="connsiteX160" fmla="*/ 6068644 w 6265354"/>
                <a:gd name="connsiteY160" fmla="*/ 336663 h 1864328"/>
                <a:gd name="connsiteX161" fmla="*/ 6101410 w 6265354"/>
                <a:gd name="connsiteY161" fmla="*/ 335140 h 1864328"/>
                <a:gd name="connsiteX162" fmla="*/ 6134175 w 6265354"/>
                <a:gd name="connsiteY162" fmla="*/ 352284 h 1864328"/>
                <a:gd name="connsiteX163" fmla="*/ 6167036 w 6265354"/>
                <a:gd name="connsiteY163" fmla="*/ 372954 h 1864328"/>
                <a:gd name="connsiteX164" fmla="*/ 6199802 w 6265354"/>
                <a:gd name="connsiteY164" fmla="*/ 380002 h 1864328"/>
                <a:gd name="connsiteX165" fmla="*/ 6232664 w 6265354"/>
                <a:gd name="connsiteY165" fmla="*/ 388861 h 1864328"/>
                <a:gd name="connsiteX166" fmla="*/ 6265430 w 6265354"/>
                <a:gd name="connsiteY166" fmla="*/ 373811 h 1864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</a:cxnLst>
              <a:rect l="l" t="t" r="r" b="b"/>
              <a:pathLst>
                <a:path w="6265354" h="1864328">
                  <a:moveTo>
                    <a:pt x="75" y="453726"/>
                  </a:moveTo>
                  <a:lnTo>
                    <a:pt x="32841" y="439153"/>
                  </a:lnTo>
                  <a:lnTo>
                    <a:pt x="65702" y="473347"/>
                  </a:lnTo>
                  <a:lnTo>
                    <a:pt x="98468" y="502780"/>
                  </a:lnTo>
                  <a:lnTo>
                    <a:pt x="131234" y="506113"/>
                  </a:lnTo>
                  <a:lnTo>
                    <a:pt x="164096" y="424389"/>
                  </a:lnTo>
                  <a:lnTo>
                    <a:pt x="196862" y="450963"/>
                  </a:lnTo>
                  <a:lnTo>
                    <a:pt x="262489" y="493921"/>
                  </a:lnTo>
                  <a:lnTo>
                    <a:pt x="295255" y="489445"/>
                  </a:lnTo>
                  <a:lnTo>
                    <a:pt x="328116" y="506113"/>
                  </a:lnTo>
                  <a:lnTo>
                    <a:pt x="360882" y="490207"/>
                  </a:lnTo>
                  <a:lnTo>
                    <a:pt x="393743" y="565168"/>
                  </a:lnTo>
                  <a:lnTo>
                    <a:pt x="426509" y="522211"/>
                  </a:lnTo>
                  <a:lnTo>
                    <a:pt x="492136" y="478681"/>
                  </a:lnTo>
                  <a:lnTo>
                    <a:pt x="524903" y="483063"/>
                  </a:lnTo>
                  <a:lnTo>
                    <a:pt x="557764" y="512400"/>
                  </a:lnTo>
                  <a:lnTo>
                    <a:pt x="590530" y="455726"/>
                  </a:lnTo>
                  <a:lnTo>
                    <a:pt x="623296" y="381050"/>
                  </a:lnTo>
                  <a:lnTo>
                    <a:pt x="656157" y="448963"/>
                  </a:lnTo>
                  <a:lnTo>
                    <a:pt x="688923" y="496112"/>
                  </a:lnTo>
                  <a:lnTo>
                    <a:pt x="721689" y="507161"/>
                  </a:lnTo>
                  <a:lnTo>
                    <a:pt x="754550" y="456583"/>
                  </a:lnTo>
                  <a:lnTo>
                    <a:pt x="787316" y="499446"/>
                  </a:lnTo>
                  <a:lnTo>
                    <a:pt x="852944" y="658513"/>
                  </a:lnTo>
                  <a:lnTo>
                    <a:pt x="885710" y="669658"/>
                  </a:lnTo>
                  <a:lnTo>
                    <a:pt x="951337" y="785196"/>
                  </a:lnTo>
                  <a:lnTo>
                    <a:pt x="984198" y="815200"/>
                  </a:lnTo>
                  <a:lnTo>
                    <a:pt x="1049730" y="1024178"/>
                  </a:lnTo>
                  <a:lnTo>
                    <a:pt x="1082591" y="1158862"/>
                  </a:lnTo>
                  <a:lnTo>
                    <a:pt x="1115357" y="1292021"/>
                  </a:lnTo>
                  <a:lnTo>
                    <a:pt x="1148219" y="1268685"/>
                  </a:lnTo>
                  <a:lnTo>
                    <a:pt x="1180985" y="1218393"/>
                  </a:lnTo>
                  <a:lnTo>
                    <a:pt x="1213751" y="1276590"/>
                  </a:lnTo>
                  <a:lnTo>
                    <a:pt x="1246612" y="1306499"/>
                  </a:lnTo>
                  <a:lnTo>
                    <a:pt x="1279378" y="1373841"/>
                  </a:lnTo>
                  <a:lnTo>
                    <a:pt x="1345005" y="1360506"/>
                  </a:lnTo>
                  <a:lnTo>
                    <a:pt x="1377771" y="1398225"/>
                  </a:lnTo>
                  <a:lnTo>
                    <a:pt x="1410632" y="1391081"/>
                  </a:lnTo>
                  <a:lnTo>
                    <a:pt x="1443398" y="1500619"/>
                  </a:lnTo>
                  <a:lnTo>
                    <a:pt x="1509026" y="1650828"/>
                  </a:lnTo>
                  <a:lnTo>
                    <a:pt x="1541792" y="1732362"/>
                  </a:lnTo>
                  <a:lnTo>
                    <a:pt x="1607419" y="1626730"/>
                  </a:lnTo>
                  <a:lnTo>
                    <a:pt x="1640185" y="1599107"/>
                  </a:lnTo>
                  <a:lnTo>
                    <a:pt x="1673046" y="1657019"/>
                  </a:lnTo>
                  <a:lnTo>
                    <a:pt x="1705812" y="1570532"/>
                  </a:lnTo>
                  <a:lnTo>
                    <a:pt x="1738578" y="1489665"/>
                  </a:lnTo>
                  <a:lnTo>
                    <a:pt x="1771439" y="1451374"/>
                  </a:lnTo>
                  <a:lnTo>
                    <a:pt x="1804205" y="1447183"/>
                  </a:lnTo>
                  <a:lnTo>
                    <a:pt x="1837067" y="1365649"/>
                  </a:lnTo>
                  <a:lnTo>
                    <a:pt x="1869833" y="1342885"/>
                  </a:lnTo>
                  <a:lnTo>
                    <a:pt x="1902599" y="1285925"/>
                  </a:lnTo>
                  <a:lnTo>
                    <a:pt x="1935460" y="1222489"/>
                  </a:lnTo>
                  <a:lnTo>
                    <a:pt x="1968226" y="1231252"/>
                  </a:lnTo>
                  <a:lnTo>
                    <a:pt x="2033853" y="1026464"/>
                  </a:lnTo>
                  <a:lnTo>
                    <a:pt x="2066619" y="962742"/>
                  </a:lnTo>
                  <a:lnTo>
                    <a:pt x="2132246" y="788530"/>
                  </a:lnTo>
                  <a:lnTo>
                    <a:pt x="2165108" y="671563"/>
                  </a:lnTo>
                  <a:lnTo>
                    <a:pt x="2197874" y="617556"/>
                  </a:lnTo>
                  <a:lnTo>
                    <a:pt x="2230640" y="507066"/>
                  </a:lnTo>
                  <a:lnTo>
                    <a:pt x="2263501" y="454107"/>
                  </a:lnTo>
                  <a:lnTo>
                    <a:pt x="2296267" y="383812"/>
                  </a:lnTo>
                  <a:lnTo>
                    <a:pt x="2329033" y="303612"/>
                  </a:lnTo>
                  <a:lnTo>
                    <a:pt x="2361894" y="680802"/>
                  </a:lnTo>
                  <a:lnTo>
                    <a:pt x="2394660" y="542880"/>
                  </a:lnTo>
                  <a:lnTo>
                    <a:pt x="2427521" y="483253"/>
                  </a:lnTo>
                  <a:lnTo>
                    <a:pt x="2460287" y="500684"/>
                  </a:lnTo>
                  <a:lnTo>
                    <a:pt x="2493053" y="433057"/>
                  </a:lnTo>
                  <a:lnTo>
                    <a:pt x="2525915" y="480110"/>
                  </a:lnTo>
                  <a:lnTo>
                    <a:pt x="2558681" y="462203"/>
                  </a:lnTo>
                  <a:lnTo>
                    <a:pt x="2591542" y="486396"/>
                  </a:lnTo>
                  <a:lnTo>
                    <a:pt x="2624308" y="423627"/>
                  </a:lnTo>
                  <a:lnTo>
                    <a:pt x="2689935" y="315899"/>
                  </a:lnTo>
                  <a:lnTo>
                    <a:pt x="2722701" y="285895"/>
                  </a:lnTo>
                  <a:lnTo>
                    <a:pt x="2755562" y="257034"/>
                  </a:lnTo>
                  <a:lnTo>
                    <a:pt x="2788328" y="354190"/>
                  </a:lnTo>
                  <a:lnTo>
                    <a:pt x="2821095" y="421627"/>
                  </a:lnTo>
                  <a:lnTo>
                    <a:pt x="2853956" y="348475"/>
                  </a:lnTo>
                  <a:lnTo>
                    <a:pt x="2919488" y="477729"/>
                  </a:lnTo>
                  <a:lnTo>
                    <a:pt x="2952349" y="411530"/>
                  </a:lnTo>
                  <a:lnTo>
                    <a:pt x="2985115" y="462394"/>
                  </a:lnTo>
                  <a:lnTo>
                    <a:pt x="3017976" y="407625"/>
                  </a:lnTo>
                  <a:lnTo>
                    <a:pt x="3050742" y="416959"/>
                  </a:lnTo>
                  <a:lnTo>
                    <a:pt x="3083508" y="443153"/>
                  </a:lnTo>
                  <a:lnTo>
                    <a:pt x="3116370" y="423246"/>
                  </a:lnTo>
                  <a:lnTo>
                    <a:pt x="3149135" y="183978"/>
                  </a:lnTo>
                  <a:lnTo>
                    <a:pt x="3181997" y="277894"/>
                  </a:lnTo>
                  <a:lnTo>
                    <a:pt x="3214763" y="343998"/>
                  </a:lnTo>
                  <a:lnTo>
                    <a:pt x="3247529" y="406767"/>
                  </a:lnTo>
                  <a:lnTo>
                    <a:pt x="3280390" y="387717"/>
                  </a:lnTo>
                  <a:lnTo>
                    <a:pt x="3313156" y="351904"/>
                  </a:lnTo>
                  <a:lnTo>
                    <a:pt x="3345922" y="412483"/>
                  </a:lnTo>
                  <a:lnTo>
                    <a:pt x="3411549" y="434771"/>
                  </a:lnTo>
                  <a:lnTo>
                    <a:pt x="3444410" y="443725"/>
                  </a:lnTo>
                  <a:lnTo>
                    <a:pt x="3477176" y="484206"/>
                  </a:lnTo>
                  <a:lnTo>
                    <a:pt x="3509942" y="478396"/>
                  </a:lnTo>
                  <a:lnTo>
                    <a:pt x="3542804" y="389051"/>
                  </a:lnTo>
                  <a:lnTo>
                    <a:pt x="3575570" y="480586"/>
                  </a:lnTo>
                  <a:lnTo>
                    <a:pt x="3608431" y="436390"/>
                  </a:lnTo>
                  <a:lnTo>
                    <a:pt x="3641197" y="411816"/>
                  </a:lnTo>
                  <a:lnTo>
                    <a:pt x="3673963" y="455726"/>
                  </a:lnTo>
                  <a:lnTo>
                    <a:pt x="3706824" y="450011"/>
                  </a:lnTo>
                  <a:lnTo>
                    <a:pt x="3739590" y="430294"/>
                  </a:lnTo>
                  <a:lnTo>
                    <a:pt x="3772451" y="378574"/>
                  </a:lnTo>
                  <a:lnTo>
                    <a:pt x="3870845" y="482967"/>
                  </a:lnTo>
                  <a:lnTo>
                    <a:pt x="3903611" y="509923"/>
                  </a:lnTo>
                  <a:lnTo>
                    <a:pt x="3936377" y="538498"/>
                  </a:lnTo>
                  <a:lnTo>
                    <a:pt x="3969238" y="622985"/>
                  </a:lnTo>
                  <a:lnTo>
                    <a:pt x="4002004" y="708329"/>
                  </a:lnTo>
                  <a:lnTo>
                    <a:pt x="4034865" y="766717"/>
                  </a:lnTo>
                  <a:lnTo>
                    <a:pt x="4067631" y="819200"/>
                  </a:lnTo>
                  <a:lnTo>
                    <a:pt x="4100397" y="891876"/>
                  </a:lnTo>
                  <a:lnTo>
                    <a:pt x="4133258" y="986745"/>
                  </a:lnTo>
                  <a:lnTo>
                    <a:pt x="4166024" y="996175"/>
                  </a:lnTo>
                  <a:lnTo>
                    <a:pt x="4231652" y="1313643"/>
                  </a:lnTo>
                  <a:lnTo>
                    <a:pt x="4264418" y="1384318"/>
                  </a:lnTo>
                  <a:lnTo>
                    <a:pt x="4297279" y="1467567"/>
                  </a:lnTo>
                  <a:lnTo>
                    <a:pt x="4330045" y="1003509"/>
                  </a:lnTo>
                  <a:lnTo>
                    <a:pt x="4362906" y="1249444"/>
                  </a:lnTo>
                  <a:lnTo>
                    <a:pt x="4395672" y="1307547"/>
                  </a:lnTo>
                  <a:lnTo>
                    <a:pt x="4461299" y="1426323"/>
                  </a:lnTo>
                  <a:lnTo>
                    <a:pt x="4494065" y="1427181"/>
                  </a:lnTo>
                  <a:lnTo>
                    <a:pt x="4526832" y="1481950"/>
                  </a:lnTo>
                  <a:lnTo>
                    <a:pt x="4559693" y="1511096"/>
                  </a:lnTo>
                  <a:lnTo>
                    <a:pt x="4592459" y="1580057"/>
                  </a:lnTo>
                  <a:lnTo>
                    <a:pt x="4625320" y="1696643"/>
                  </a:lnTo>
                  <a:lnTo>
                    <a:pt x="4658086" y="1816753"/>
                  </a:lnTo>
                  <a:lnTo>
                    <a:pt x="4690852" y="1864378"/>
                  </a:lnTo>
                  <a:lnTo>
                    <a:pt x="4723713" y="1598821"/>
                  </a:lnTo>
                  <a:lnTo>
                    <a:pt x="4756479" y="1633969"/>
                  </a:lnTo>
                  <a:lnTo>
                    <a:pt x="4789341" y="1755031"/>
                  </a:lnTo>
                  <a:lnTo>
                    <a:pt x="4822106" y="1814086"/>
                  </a:lnTo>
                  <a:lnTo>
                    <a:pt x="4887734" y="1615109"/>
                  </a:lnTo>
                  <a:lnTo>
                    <a:pt x="4920500" y="1642160"/>
                  </a:lnTo>
                  <a:lnTo>
                    <a:pt x="4953266" y="1692738"/>
                  </a:lnTo>
                  <a:lnTo>
                    <a:pt x="4986127" y="1627015"/>
                  </a:lnTo>
                  <a:lnTo>
                    <a:pt x="5018893" y="1562531"/>
                  </a:lnTo>
                  <a:lnTo>
                    <a:pt x="5051754" y="1548244"/>
                  </a:lnTo>
                  <a:lnTo>
                    <a:pt x="5084520" y="1529289"/>
                  </a:lnTo>
                  <a:lnTo>
                    <a:pt x="5117286" y="1703311"/>
                  </a:lnTo>
                  <a:lnTo>
                    <a:pt x="5182913" y="1304785"/>
                  </a:lnTo>
                  <a:lnTo>
                    <a:pt x="5215775" y="1214678"/>
                  </a:lnTo>
                  <a:lnTo>
                    <a:pt x="5281307" y="949788"/>
                  </a:lnTo>
                  <a:lnTo>
                    <a:pt x="5314168" y="829963"/>
                  </a:lnTo>
                  <a:lnTo>
                    <a:pt x="5412561" y="509923"/>
                  </a:lnTo>
                  <a:lnTo>
                    <a:pt x="5445327" y="451440"/>
                  </a:lnTo>
                  <a:lnTo>
                    <a:pt x="5510954" y="298183"/>
                  </a:lnTo>
                  <a:lnTo>
                    <a:pt x="5543720" y="111969"/>
                  </a:lnTo>
                  <a:lnTo>
                    <a:pt x="5576582" y="107111"/>
                  </a:lnTo>
                  <a:lnTo>
                    <a:pt x="5609348" y="141306"/>
                  </a:lnTo>
                  <a:lnTo>
                    <a:pt x="5707741" y="320185"/>
                  </a:lnTo>
                  <a:lnTo>
                    <a:pt x="5740602" y="331711"/>
                  </a:lnTo>
                  <a:lnTo>
                    <a:pt x="5773369" y="345712"/>
                  </a:lnTo>
                  <a:lnTo>
                    <a:pt x="5806229" y="306946"/>
                  </a:lnTo>
                  <a:lnTo>
                    <a:pt x="5838995" y="263797"/>
                  </a:lnTo>
                  <a:lnTo>
                    <a:pt x="5871761" y="235699"/>
                  </a:lnTo>
                  <a:lnTo>
                    <a:pt x="5904623" y="50"/>
                  </a:lnTo>
                  <a:lnTo>
                    <a:pt x="5937389" y="122542"/>
                  </a:lnTo>
                  <a:lnTo>
                    <a:pt x="5970250" y="204742"/>
                  </a:lnTo>
                  <a:lnTo>
                    <a:pt x="6003016" y="203028"/>
                  </a:lnTo>
                  <a:lnTo>
                    <a:pt x="6035782" y="333330"/>
                  </a:lnTo>
                  <a:lnTo>
                    <a:pt x="6068644" y="336663"/>
                  </a:lnTo>
                  <a:lnTo>
                    <a:pt x="6101410" y="335140"/>
                  </a:lnTo>
                  <a:lnTo>
                    <a:pt x="6134175" y="352284"/>
                  </a:lnTo>
                  <a:lnTo>
                    <a:pt x="6167036" y="372954"/>
                  </a:lnTo>
                  <a:lnTo>
                    <a:pt x="6199802" y="380002"/>
                  </a:lnTo>
                  <a:lnTo>
                    <a:pt x="6232664" y="388861"/>
                  </a:lnTo>
                  <a:lnTo>
                    <a:pt x="6265430" y="373811"/>
                  </a:lnTo>
                </a:path>
              </a:pathLst>
            </a:custGeom>
            <a:noFill/>
            <a:ln w="28575" cap="flat">
              <a:solidFill>
                <a:srgbClr val="D62728">
                  <a:alpha val="5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190376-1A12-46AD-A709-4C7DDE185AE0}"/>
                </a:ext>
              </a:extLst>
            </p:cNvPr>
            <p:cNvSpPr/>
            <p:nvPr/>
          </p:nvSpPr>
          <p:spPr>
            <a:xfrm>
              <a:off x="2915013" y="2863818"/>
              <a:ext cx="6265354" cy="1819274"/>
            </a:xfrm>
            <a:custGeom>
              <a:avLst/>
              <a:gdLst>
                <a:gd name="connsiteX0" fmla="*/ 75 w 6265354"/>
                <a:gd name="connsiteY0" fmla="*/ 379621 h 1819274"/>
                <a:gd name="connsiteX1" fmla="*/ 32841 w 6265354"/>
                <a:gd name="connsiteY1" fmla="*/ 399147 h 1819274"/>
                <a:gd name="connsiteX2" fmla="*/ 65702 w 6265354"/>
                <a:gd name="connsiteY2" fmla="*/ 434676 h 1819274"/>
                <a:gd name="connsiteX3" fmla="*/ 98468 w 6265354"/>
                <a:gd name="connsiteY3" fmla="*/ 463346 h 1819274"/>
                <a:gd name="connsiteX4" fmla="*/ 131234 w 6265354"/>
                <a:gd name="connsiteY4" fmla="*/ 416197 h 1819274"/>
                <a:gd name="connsiteX5" fmla="*/ 164096 w 6265354"/>
                <a:gd name="connsiteY5" fmla="*/ 399624 h 1819274"/>
                <a:gd name="connsiteX6" fmla="*/ 196862 w 6265354"/>
                <a:gd name="connsiteY6" fmla="*/ 417626 h 1819274"/>
                <a:gd name="connsiteX7" fmla="*/ 229723 w 6265354"/>
                <a:gd name="connsiteY7" fmla="*/ 449059 h 1819274"/>
                <a:gd name="connsiteX8" fmla="*/ 262489 w 6265354"/>
                <a:gd name="connsiteY8" fmla="*/ 438676 h 1819274"/>
                <a:gd name="connsiteX9" fmla="*/ 328116 w 6265354"/>
                <a:gd name="connsiteY9" fmla="*/ 440962 h 1819274"/>
                <a:gd name="connsiteX10" fmla="*/ 360882 w 6265354"/>
                <a:gd name="connsiteY10" fmla="*/ 447058 h 1819274"/>
                <a:gd name="connsiteX11" fmla="*/ 393743 w 6265354"/>
                <a:gd name="connsiteY11" fmla="*/ 503351 h 1819274"/>
                <a:gd name="connsiteX12" fmla="*/ 426509 w 6265354"/>
                <a:gd name="connsiteY12" fmla="*/ 487254 h 1819274"/>
                <a:gd name="connsiteX13" fmla="*/ 459275 w 6265354"/>
                <a:gd name="connsiteY13" fmla="*/ 447249 h 1819274"/>
                <a:gd name="connsiteX14" fmla="*/ 492136 w 6265354"/>
                <a:gd name="connsiteY14" fmla="*/ 432295 h 1819274"/>
                <a:gd name="connsiteX15" fmla="*/ 524903 w 6265354"/>
                <a:gd name="connsiteY15" fmla="*/ 444963 h 1819274"/>
                <a:gd name="connsiteX16" fmla="*/ 557764 w 6265354"/>
                <a:gd name="connsiteY16" fmla="*/ 434295 h 1819274"/>
                <a:gd name="connsiteX17" fmla="*/ 623296 w 6265354"/>
                <a:gd name="connsiteY17" fmla="*/ 360952 h 1819274"/>
                <a:gd name="connsiteX18" fmla="*/ 656157 w 6265354"/>
                <a:gd name="connsiteY18" fmla="*/ 410196 h 1819274"/>
                <a:gd name="connsiteX19" fmla="*/ 688923 w 6265354"/>
                <a:gd name="connsiteY19" fmla="*/ 438581 h 1819274"/>
                <a:gd name="connsiteX20" fmla="*/ 721689 w 6265354"/>
                <a:gd name="connsiteY20" fmla="*/ 437629 h 1819274"/>
                <a:gd name="connsiteX21" fmla="*/ 754550 w 6265354"/>
                <a:gd name="connsiteY21" fmla="*/ 426960 h 1819274"/>
                <a:gd name="connsiteX22" fmla="*/ 787316 w 6265354"/>
                <a:gd name="connsiteY22" fmla="*/ 466299 h 1819274"/>
                <a:gd name="connsiteX23" fmla="*/ 852944 w 6265354"/>
                <a:gd name="connsiteY23" fmla="*/ 586314 h 1819274"/>
                <a:gd name="connsiteX24" fmla="*/ 885710 w 6265354"/>
                <a:gd name="connsiteY24" fmla="*/ 624604 h 1819274"/>
                <a:gd name="connsiteX25" fmla="*/ 984198 w 6265354"/>
                <a:gd name="connsiteY25" fmla="*/ 790244 h 1819274"/>
                <a:gd name="connsiteX26" fmla="*/ 1016964 w 6265354"/>
                <a:gd name="connsiteY26" fmla="*/ 830440 h 1819274"/>
                <a:gd name="connsiteX27" fmla="*/ 1082591 w 6265354"/>
                <a:gd name="connsiteY27" fmla="*/ 1122381 h 1819274"/>
                <a:gd name="connsiteX28" fmla="*/ 1115357 w 6265354"/>
                <a:gd name="connsiteY28" fmla="*/ 1199248 h 1819274"/>
                <a:gd name="connsiteX29" fmla="*/ 1148219 w 6265354"/>
                <a:gd name="connsiteY29" fmla="*/ 1249920 h 1819274"/>
                <a:gd name="connsiteX30" fmla="*/ 1180985 w 6265354"/>
                <a:gd name="connsiteY30" fmla="*/ 1175530 h 1819274"/>
                <a:gd name="connsiteX31" fmla="*/ 1246612 w 6265354"/>
                <a:gd name="connsiteY31" fmla="*/ 1295164 h 1819274"/>
                <a:gd name="connsiteX32" fmla="*/ 1279378 w 6265354"/>
                <a:gd name="connsiteY32" fmla="*/ 1335074 h 1819274"/>
                <a:gd name="connsiteX33" fmla="*/ 1410632 w 6265354"/>
                <a:gd name="connsiteY33" fmla="*/ 1349552 h 1819274"/>
                <a:gd name="connsiteX34" fmla="*/ 1443398 w 6265354"/>
                <a:gd name="connsiteY34" fmla="*/ 1457280 h 1819274"/>
                <a:gd name="connsiteX35" fmla="*/ 1509026 w 6265354"/>
                <a:gd name="connsiteY35" fmla="*/ 1613871 h 1819274"/>
                <a:gd name="connsiteX36" fmla="*/ 1541792 w 6265354"/>
                <a:gd name="connsiteY36" fmla="*/ 1673783 h 1819274"/>
                <a:gd name="connsiteX37" fmla="*/ 1574653 w 6265354"/>
                <a:gd name="connsiteY37" fmla="*/ 1659115 h 1819274"/>
                <a:gd name="connsiteX38" fmla="*/ 1607419 w 6265354"/>
                <a:gd name="connsiteY38" fmla="*/ 1585105 h 1819274"/>
                <a:gd name="connsiteX39" fmla="*/ 1640185 w 6265354"/>
                <a:gd name="connsiteY39" fmla="*/ 1568436 h 1819274"/>
                <a:gd name="connsiteX40" fmla="*/ 1673046 w 6265354"/>
                <a:gd name="connsiteY40" fmla="*/ 1613490 h 1819274"/>
                <a:gd name="connsiteX41" fmla="*/ 1738578 w 6265354"/>
                <a:gd name="connsiteY41" fmla="*/ 1426800 h 1819274"/>
                <a:gd name="connsiteX42" fmla="*/ 1771439 w 6265354"/>
                <a:gd name="connsiteY42" fmla="*/ 1392224 h 1819274"/>
                <a:gd name="connsiteX43" fmla="*/ 1804205 w 6265354"/>
                <a:gd name="connsiteY43" fmla="*/ 1381556 h 1819274"/>
                <a:gd name="connsiteX44" fmla="*/ 1837067 w 6265354"/>
                <a:gd name="connsiteY44" fmla="*/ 1322977 h 1819274"/>
                <a:gd name="connsiteX45" fmla="*/ 1902599 w 6265354"/>
                <a:gd name="connsiteY45" fmla="*/ 1252683 h 1819274"/>
                <a:gd name="connsiteX46" fmla="*/ 1935460 w 6265354"/>
                <a:gd name="connsiteY46" fmla="*/ 1236490 h 1819274"/>
                <a:gd name="connsiteX47" fmla="*/ 1968226 w 6265354"/>
                <a:gd name="connsiteY47" fmla="*/ 1205058 h 1819274"/>
                <a:gd name="connsiteX48" fmla="*/ 2001087 w 6265354"/>
                <a:gd name="connsiteY48" fmla="*/ 1075994 h 1819274"/>
                <a:gd name="connsiteX49" fmla="*/ 2033853 w 6265354"/>
                <a:gd name="connsiteY49" fmla="*/ 983887 h 1819274"/>
                <a:gd name="connsiteX50" fmla="*/ 2066619 w 6265354"/>
                <a:gd name="connsiteY50" fmla="*/ 928928 h 1819274"/>
                <a:gd name="connsiteX51" fmla="*/ 2165108 w 6265354"/>
                <a:gd name="connsiteY51" fmla="*/ 642702 h 1819274"/>
                <a:gd name="connsiteX52" fmla="*/ 2197874 w 6265354"/>
                <a:gd name="connsiteY52" fmla="*/ 577551 h 1819274"/>
                <a:gd name="connsiteX53" fmla="*/ 2263501 w 6265354"/>
                <a:gd name="connsiteY53" fmla="*/ 394861 h 1819274"/>
                <a:gd name="connsiteX54" fmla="*/ 2296267 w 6265354"/>
                <a:gd name="connsiteY54" fmla="*/ 339521 h 1819274"/>
                <a:gd name="connsiteX55" fmla="*/ 2329033 w 6265354"/>
                <a:gd name="connsiteY55" fmla="*/ 301897 h 1819274"/>
                <a:gd name="connsiteX56" fmla="*/ 2361894 w 6265354"/>
                <a:gd name="connsiteY56" fmla="*/ 642607 h 1819274"/>
                <a:gd name="connsiteX57" fmla="*/ 2394660 w 6265354"/>
                <a:gd name="connsiteY57" fmla="*/ 511162 h 1819274"/>
                <a:gd name="connsiteX58" fmla="*/ 2427521 w 6265354"/>
                <a:gd name="connsiteY58" fmla="*/ 443248 h 1819274"/>
                <a:gd name="connsiteX59" fmla="*/ 2460287 w 6265354"/>
                <a:gd name="connsiteY59" fmla="*/ 413149 h 1819274"/>
                <a:gd name="connsiteX60" fmla="*/ 2493053 w 6265354"/>
                <a:gd name="connsiteY60" fmla="*/ 408577 h 1819274"/>
                <a:gd name="connsiteX61" fmla="*/ 2558681 w 6265354"/>
                <a:gd name="connsiteY61" fmla="*/ 420007 h 1819274"/>
                <a:gd name="connsiteX62" fmla="*/ 2591542 w 6265354"/>
                <a:gd name="connsiteY62" fmla="*/ 431056 h 1819274"/>
                <a:gd name="connsiteX63" fmla="*/ 2657074 w 6265354"/>
                <a:gd name="connsiteY63" fmla="*/ 318280 h 1819274"/>
                <a:gd name="connsiteX64" fmla="*/ 2689935 w 6265354"/>
                <a:gd name="connsiteY64" fmla="*/ 279609 h 1819274"/>
                <a:gd name="connsiteX65" fmla="*/ 2755562 w 6265354"/>
                <a:gd name="connsiteY65" fmla="*/ 195217 h 1819274"/>
                <a:gd name="connsiteX66" fmla="*/ 2788328 w 6265354"/>
                <a:gd name="connsiteY66" fmla="*/ 327710 h 1819274"/>
                <a:gd name="connsiteX67" fmla="*/ 2821095 w 6265354"/>
                <a:gd name="connsiteY67" fmla="*/ 352475 h 1819274"/>
                <a:gd name="connsiteX68" fmla="*/ 2853956 w 6265354"/>
                <a:gd name="connsiteY68" fmla="*/ 301707 h 1819274"/>
                <a:gd name="connsiteX69" fmla="*/ 2919488 w 6265354"/>
                <a:gd name="connsiteY69" fmla="*/ 386860 h 1819274"/>
                <a:gd name="connsiteX70" fmla="*/ 2952349 w 6265354"/>
                <a:gd name="connsiteY70" fmla="*/ 384384 h 1819274"/>
                <a:gd name="connsiteX71" fmla="*/ 2985115 w 6265354"/>
                <a:gd name="connsiteY71" fmla="*/ 362476 h 1819274"/>
                <a:gd name="connsiteX72" fmla="*/ 3017976 w 6265354"/>
                <a:gd name="connsiteY72" fmla="*/ 359238 h 1819274"/>
                <a:gd name="connsiteX73" fmla="*/ 3116370 w 6265354"/>
                <a:gd name="connsiteY73" fmla="*/ 357523 h 1819274"/>
                <a:gd name="connsiteX74" fmla="*/ 3149135 w 6265354"/>
                <a:gd name="connsiteY74" fmla="*/ 143020 h 1819274"/>
                <a:gd name="connsiteX75" fmla="*/ 3214763 w 6265354"/>
                <a:gd name="connsiteY75" fmla="*/ 319995 h 1819274"/>
                <a:gd name="connsiteX76" fmla="*/ 3247529 w 6265354"/>
                <a:gd name="connsiteY76" fmla="*/ 357809 h 1819274"/>
                <a:gd name="connsiteX77" fmla="*/ 3280390 w 6265354"/>
                <a:gd name="connsiteY77" fmla="*/ 325234 h 1819274"/>
                <a:gd name="connsiteX78" fmla="*/ 3313156 w 6265354"/>
                <a:gd name="connsiteY78" fmla="*/ 325900 h 1819274"/>
                <a:gd name="connsiteX79" fmla="*/ 3378783 w 6265354"/>
                <a:gd name="connsiteY79" fmla="*/ 397338 h 1819274"/>
                <a:gd name="connsiteX80" fmla="*/ 3411549 w 6265354"/>
                <a:gd name="connsiteY80" fmla="*/ 393242 h 1819274"/>
                <a:gd name="connsiteX81" fmla="*/ 3477176 w 6265354"/>
                <a:gd name="connsiteY81" fmla="*/ 404577 h 1819274"/>
                <a:gd name="connsiteX82" fmla="*/ 3509942 w 6265354"/>
                <a:gd name="connsiteY82" fmla="*/ 413530 h 1819274"/>
                <a:gd name="connsiteX83" fmla="*/ 3542804 w 6265354"/>
                <a:gd name="connsiteY83" fmla="*/ 359809 h 1819274"/>
                <a:gd name="connsiteX84" fmla="*/ 3575570 w 6265354"/>
                <a:gd name="connsiteY84" fmla="*/ 391337 h 1819274"/>
                <a:gd name="connsiteX85" fmla="*/ 3608431 w 6265354"/>
                <a:gd name="connsiteY85" fmla="*/ 396385 h 1819274"/>
                <a:gd name="connsiteX86" fmla="*/ 3641197 w 6265354"/>
                <a:gd name="connsiteY86" fmla="*/ 385146 h 1819274"/>
                <a:gd name="connsiteX87" fmla="*/ 3673963 w 6265354"/>
                <a:gd name="connsiteY87" fmla="*/ 394575 h 1819274"/>
                <a:gd name="connsiteX88" fmla="*/ 3706824 w 6265354"/>
                <a:gd name="connsiteY88" fmla="*/ 387241 h 1819274"/>
                <a:gd name="connsiteX89" fmla="*/ 3772451 w 6265354"/>
                <a:gd name="connsiteY89" fmla="*/ 330758 h 1819274"/>
                <a:gd name="connsiteX90" fmla="*/ 3805217 w 6265354"/>
                <a:gd name="connsiteY90" fmla="*/ 390575 h 1819274"/>
                <a:gd name="connsiteX91" fmla="*/ 3837983 w 6265354"/>
                <a:gd name="connsiteY91" fmla="*/ 431913 h 1819274"/>
                <a:gd name="connsiteX92" fmla="*/ 3870845 w 6265354"/>
                <a:gd name="connsiteY92" fmla="*/ 447058 h 1819274"/>
                <a:gd name="connsiteX93" fmla="*/ 3936377 w 6265354"/>
                <a:gd name="connsiteY93" fmla="*/ 475729 h 1819274"/>
                <a:gd name="connsiteX94" fmla="*/ 3969238 w 6265354"/>
                <a:gd name="connsiteY94" fmla="*/ 583361 h 1819274"/>
                <a:gd name="connsiteX95" fmla="*/ 4100397 w 6265354"/>
                <a:gd name="connsiteY95" fmla="*/ 871683 h 1819274"/>
                <a:gd name="connsiteX96" fmla="*/ 4133258 w 6265354"/>
                <a:gd name="connsiteY96" fmla="*/ 928071 h 1819274"/>
                <a:gd name="connsiteX97" fmla="*/ 4166024 w 6265354"/>
                <a:gd name="connsiteY97" fmla="*/ 973981 h 1819274"/>
                <a:gd name="connsiteX98" fmla="*/ 4198886 w 6265354"/>
                <a:gd name="connsiteY98" fmla="*/ 1139431 h 1819274"/>
                <a:gd name="connsiteX99" fmla="*/ 4231652 w 6265354"/>
                <a:gd name="connsiteY99" fmla="*/ 1267542 h 1819274"/>
                <a:gd name="connsiteX100" fmla="*/ 4264418 w 6265354"/>
                <a:gd name="connsiteY100" fmla="*/ 1344313 h 1819274"/>
                <a:gd name="connsiteX101" fmla="*/ 4297279 w 6265354"/>
                <a:gd name="connsiteY101" fmla="*/ 1394415 h 1819274"/>
                <a:gd name="connsiteX102" fmla="*/ 4330045 w 6265354"/>
                <a:gd name="connsiteY102" fmla="*/ 968552 h 1819274"/>
                <a:gd name="connsiteX103" fmla="*/ 4362906 w 6265354"/>
                <a:gd name="connsiteY103" fmla="*/ 1158576 h 1819274"/>
                <a:gd name="connsiteX104" fmla="*/ 4395672 w 6265354"/>
                <a:gd name="connsiteY104" fmla="*/ 1262112 h 1819274"/>
                <a:gd name="connsiteX105" fmla="*/ 4428438 w 6265354"/>
                <a:gd name="connsiteY105" fmla="*/ 1322025 h 1819274"/>
                <a:gd name="connsiteX106" fmla="*/ 4461299 w 6265354"/>
                <a:gd name="connsiteY106" fmla="*/ 1352600 h 1819274"/>
                <a:gd name="connsiteX107" fmla="*/ 4559693 w 6265354"/>
                <a:gd name="connsiteY107" fmla="*/ 1436992 h 1819274"/>
                <a:gd name="connsiteX108" fmla="*/ 4592459 w 6265354"/>
                <a:gd name="connsiteY108" fmla="*/ 1561674 h 1819274"/>
                <a:gd name="connsiteX109" fmla="*/ 4658086 w 6265354"/>
                <a:gd name="connsiteY109" fmla="*/ 1746364 h 1819274"/>
                <a:gd name="connsiteX110" fmla="*/ 4690852 w 6265354"/>
                <a:gd name="connsiteY110" fmla="*/ 1819325 h 1819274"/>
                <a:gd name="connsiteX111" fmla="*/ 4723713 w 6265354"/>
                <a:gd name="connsiteY111" fmla="*/ 1540433 h 1819274"/>
                <a:gd name="connsiteX112" fmla="*/ 4756479 w 6265354"/>
                <a:gd name="connsiteY112" fmla="*/ 1613014 h 1819274"/>
                <a:gd name="connsiteX113" fmla="*/ 4822106 w 6265354"/>
                <a:gd name="connsiteY113" fmla="*/ 1757317 h 1819274"/>
                <a:gd name="connsiteX114" fmla="*/ 4854872 w 6265354"/>
                <a:gd name="connsiteY114" fmla="*/ 1669020 h 1819274"/>
                <a:gd name="connsiteX115" fmla="*/ 4887734 w 6265354"/>
                <a:gd name="connsiteY115" fmla="*/ 1617967 h 1819274"/>
                <a:gd name="connsiteX116" fmla="*/ 4920500 w 6265354"/>
                <a:gd name="connsiteY116" fmla="*/ 1615300 h 1819274"/>
                <a:gd name="connsiteX117" fmla="*/ 4953266 w 6265354"/>
                <a:gd name="connsiteY117" fmla="*/ 1627968 h 1819274"/>
                <a:gd name="connsiteX118" fmla="*/ 4986127 w 6265354"/>
                <a:gd name="connsiteY118" fmla="*/ 1581962 h 1819274"/>
                <a:gd name="connsiteX119" fmla="*/ 5051754 w 6265354"/>
                <a:gd name="connsiteY119" fmla="*/ 1511382 h 1819274"/>
                <a:gd name="connsiteX120" fmla="*/ 5084520 w 6265354"/>
                <a:gd name="connsiteY120" fmla="*/ 1482045 h 1819274"/>
                <a:gd name="connsiteX121" fmla="*/ 5117286 w 6265354"/>
                <a:gd name="connsiteY121" fmla="*/ 1664925 h 1819274"/>
                <a:gd name="connsiteX122" fmla="*/ 5150147 w 6265354"/>
                <a:gd name="connsiteY122" fmla="*/ 1435563 h 1819274"/>
                <a:gd name="connsiteX123" fmla="*/ 5182913 w 6265354"/>
                <a:gd name="connsiteY123" fmla="*/ 1271733 h 1819274"/>
                <a:gd name="connsiteX124" fmla="*/ 5215775 w 6265354"/>
                <a:gd name="connsiteY124" fmla="*/ 1173530 h 1819274"/>
                <a:gd name="connsiteX125" fmla="*/ 5314168 w 6265354"/>
                <a:gd name="connsiteY125" fmla="*/ 767289 h 1819274"/>
                <a:gd name="connsiteX126" fmla="*/ 5346934 w 6265354"/>
                <a:gd name="connsiteY126" fmla="*/ 673849 h 1819274"/>
                <a:gd name="connsiteX127" fmla="*/ 5412561 w 6265354"/>
                <a:gd name="connsiteY127" fmla="*/ 453821 h 1819274"/>
                <a:gd name="connsiteX128" fmla="*/ 5445327 w 6265354"/>
                <a:gd name="connsiteY128" fmla="*/ 384955 h 1819274"/>
                <a:gd name="connsiteX129" fmla="*/ 5510954 w 6265354"/>
                <a:gd name="connsiteY129" fmla="*/ 286657 h 1819274"/>
                <a:gd name="connsiteX130" fmla="*/ 5543720 w 6265354"/>
                <a:gd name="connsiteY130" fmla="*/ 91300 h 1819274"/>
                <a:gd name="connsiteX131" fmla="*/ 5576582 w 6265354"/>
                <a:gd name="connsiteY131" fmla="*/ 34340 h 1819274"/>
                <a:gd name="connsiteX132" fmla="*/ 5609348 w 6265354"/>
                <a:gd name="connsiteY132" fmla="*/ 102729 h 1819274"/>
                <a:gd name="connsiteX133" fmla="*/ 5674975 w 6265354"/>
                <a:gd name="connsiteY133" fmla="*/ 226078 h 1819274"/>
                <a:gd name="connsiteX134" fmla="*/ 5707741 w 6265354"/>
                <a:gd name="connsiteY134" fmla="*/ 264559 h 1819274"/>
                <a:gd name="connsiteX135" fmla="*/ 5740602 w 6265354"/>
                <a:gd name="connsiteY135" fmla="*/ 303897 h 1819274"/>
                <a:gd name="connsiteX136" fmla="*/ 5773369 w 6265354"/>
                <a:gd name="connsiteY136" fmla="*/ 268846 h 1819274"/>
                <a:gd name="connsiteX137" fmla="*/ 5871761 w 6265354"/>
                <a:gd name="connsiteY137" fmla="*/ 188645 h 1819274"/>
                <a:gd name="connsiteX138" fmla="*/ 5904623 w 6265354"/>
                <a:gd name="connsiteY138" fmla="*/ 50 h 1819274"/>
                <a:gd name="connsiteX139" fmla="*/ 5937389 w 6265354"/>
                <a:gd name="connsiteY139" fmla="*/ 54914 h 1819274"/>
                <a:gd name="connsiteX140" fmla="*/ 5970250 w 6265354"/>
                <a:gd name="connsiteY140" fmla="*/ 144830 h 1819274"/>
                <a:gd name="connsiteX141" fmla="*/ 6003016 w 6265354"/>
                <a:gd name="connsiteY141" fmla="*/ 170357 h 1819274"/>
                <a:gd name="connsiteX142" fmla="*/ 6035782 w 6265354"/>
                <a:gd name="connsiteY142" fmla="*/ 254749 h 1819274"/>
                <a:gd name="connsiteX143" fmla="*/ 6068644 w 6265354"/>
                <a:gd name="connsiteY143" fmla="*/ 303993 h 1819274"/>
                <a:gd name="connsiteX144" fmla="*/ 6101410 w 6265354"/>
                <a:gd name="connsiteY144" fmla="*/ 317423 h 1819274"/>
                <a:gd name="connsiteX145" fmla="*/ 6134175 w 6265354"/>
                <a:gd name="connsiteY145" fmla="*/ 312946 h 1819274"/>
                <a:gd name="connsiteX146" fmla="*/ 6167036 w 6265354"/>
                <a:gd name="connsiteY146" fmla="*/ 324281 h 1819274"/>
                <a:gd name="connsiteX147" fmla="*/ 6265430 w 6265354"/>
                <a:gd name="connsiteY147" fmla="*/ 349903 h 1819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</a:cxnLst>
              <a:rect l="l" t="t" r="r" b="b"/>
              <a:pathLst>
                <a:path w="6265354" h="1819274">
                  <a:moveTo>
                    <a:pt x="75" y="379621"/>
                  </a:moveTo>
                  <a:lnTo>
                    <a:pt x="32841" y="399147"/>
                  </a:lnTo>
                  <a:lnTo>
                    <a:pt x="65702" y="434676"/>
                  </a:lnTo>
                  <a:lnTo>
                    <a:pt x="98468" y="463346"/>
                  </a:lnTo>
                  <a:lnTo>
                    <a:pt x="131234" y="416197"/>
                  </a:lnTo>
                  <a:lnTo>
                    <a:pt x="164096" y="399624"/>
                  </a:lnTo>
                  <a:lnTo>
                    <a:pt x="196862" y="417626"/>
                  </a:lnTo>
                  <a:lnTo>
                    <a:pt x="229723" y="449059"/>
                  </a:lnTo>
                  <a:lnTo>
                    <a:pt x="262489" y="438676"/>
                  </a:lnTo>
                  <a:lnTo>
                    <a:pt x="328116" y="440962"/>
                  </a:lnTo>
                  <a:lnTo>
                    <a:pt x="360882" y="447058"/>
                  </a:lnTo>
                  <a:lnTo>
                    <a:pt x="393743" y="503351"/>
                  </a:lnTo>
                  <a:lnTo>
                    <a:pt x="426509" y="487254"/>
                  </a:lnTo>
                  <a:lnTo>
                    <a:pt x="459275" y="447249"/>
                  </a:lnTo>
                  <a:lnTo>
                    <a:pt x="492136" y="432295"/>
                  </a:lnTo>
                  <a:lnTo>
                    <a:pt x="524903" y="444963"/>
                  </a:lnTo>
                  <a:lnTo>
                    <a:pt x="557764" y="434295"/>
                  </a:lnTo>
                  <a:lnTo>
                    <a:pt x="623296" y="360952"/>
                  </a:lnTo>
                  <a:lnTo>
                    <a:pt x="656157" y="410196"/>
                  </a:lnTo>
                  <a:lnTo>
                    <a:pt x="688923" y="438581"/>
                  </a:lnTo>
                  <a:lnTo>
                    <a:pt x="721689" y="437629"/>
                  </a:lnTo>
                  <a:lnTo>
                    <a:pt x="754550" y="426960"/>
                  </a:lnTo>
                  <a:lnTo>
                    <a:pt x="787316" y="466299"/>
                  </a:lnTo>
                  <a:lnTo>
                    <a:pt x="852944" y="586314"/>
                  </a:lnTo>
                  <a:lnTo>
                    <a:pt x="885710" y="624604"/>
                  </a:lnTo>
                  <a:lnTo>
                    <a:pt x="984198" y="790244"/>
                  </a:lnTo>
                  <a:lnTo>
                    <a:pt x="1016964" y="830440"/>
                  </a:lnTo>
                  <a:lnTo>
                    <a:pt x="1082591" y="1122381"/>
                  </a:lnTo>
                  <a:lnTo>
                    <a:pt x="1115357" y="1199248"/>
                  </a:lnTo>
                  <a:lnTo>
                    <a:pt x="1148219" y="1249920"/>
                  </a:lnTo>
                  <a:lnTo>
                    <a:pt x="1180985" y="1175530"/>
                  </a:lnTo>
                  <a:lnTo>
                    <a:pt x="1246612" y="1295164"/>
                  </a:lnTo>
                  <a:lnTo>
                    <a:pt x="1279378" y="1335074"/>
                  </a:lnTo>
                  <a:lnTo>
                    <a:pt x="1410632" y="1349552"/>
                  </a:lnTo>
                  <a:lnTo>
                    <a:pt x="1443398" y="1457280"/>
                  </a:lnTo>
                  <a:lnTo>
                    <a:pt x="1509026" y="1613871"/>
                  </a:lnTo>
                  <a:lnTo>
                    <a:pt x="1541792" y="1673783"/>
                  </a:lnTo>
                  <a:lnTo>
                    <a:pt x="1574653" y="1659115"/>
                  </a:lnTo>
                  <a:lnTo>
                    <a:pt x="1607419" y="1585105"/>
                  </a:lnTo>
                  <a:lnTo>
                    <a:pt x="1640185" y="1568436"/>
                  </a:lnTo>
                  <a:lnTo>
                    <a:pt x="1673046" y="1613490"/>
                  </a:lnTo>
                  <a:lnTo>
                    <a:pt x="1738578" y="1426800"/>
                  </a:lnTo>
                  <a:lnTo>
                    <a:pt x="1771439" y="1392224"/>
                  </a:lnTo>
                  <a:lnTo>
                    <a:pt x="1804205" y="1381556"/>
                  </a:lnTo>
                  <a:lnTo>
                    <a:pt x="1837067" y="1322977"/>
                  </a:lnTo>
                  <a:lnTo>
                    <a:pt x="1902599" y="1252683"/>
                  </a:lnTo>
                  <a:lnTo>
                    <a:pt x="1935460" y="1236490"/>
                  </a:lnTo>
                  <a:lnTo>
                    <a:pt x="1968226" y="1205058"/>
                  </a:lnTo>
                  <a:lnTo>
                    <a:pt x="2001087" y="1075994"/>
                  </a:lnTo>
                  <a:lnTo>
                    <a:pt x="2033853" y="983887"/>
                  </a:lnTo>
                  <a:lnTo>
                    <a:pt x="2066619" y="928928"/>
                  </a:lnTo>
                  <a:lnTo>
                    <a:pt x="2165108" y="642702"/>
                  </a:lnTo>
                  <a:lnTo>
                    <a:pt x="2197874" y="577551"/>
                  </a:lnTo>
                  <a:lnTo>
                    <a:pt x="2263501" y="394861"/>
                  </a:lnTo>
                  <a:lnTo>
                    <a:pt x="2296267" y="339521"/>
                  </a:lnTo>
                  <a:lnTo>
                    <a:pt x="2329033" y="301897"/>
                  </a:lnTo>
                  <a:lnTo>
                    <a:pt x="2361894" y="642607"/>
                  </a:lnTo>
                  <a:lnTo>
                    <a:pt x="2394660" y="511162"/>
                  </a:lnTo>
                  <a:lnTo>
                    <a:pt x="2427521" y="443248"/>
                  </a:lnTo>
                  <a:lnTo>
                    <a:pt x="2460287" y="413149"/>
                  </a:lnTo>
                  <a:lnTo>
                    <a:pt x="2493053" y="408577"/>
                  </a:lnTo>
                  <a:lnTo>
                    <a:pt x="2558681" y="420007"/>
                  </a:lnTo>
                  <a:lnTo>
                    <a:pt x="2591542" y="431056"/>
                  </a:lnTo>
                  <a:lnTo>
                    <a:pt x="2657074" y="318280"/>
                  </a:lnTo>
                  <a:lnTo>
                    <a:pt x="2689935" y="279609"/>
                  </a:lnTo>
                  <a:lnTo>
                    <a:pt x="2755562" y="195217"/>
                  </a:lnTo>
                  <a:lnTo>
                    <a:pt x="2788328" y="327710"/>
                  </a:lnTo>
                  <a:lnTo>
                    <a:pt x="2821095" y="352475"/>
                  </a:lnTo>
                  <a:lnTo>
                    <a:pt x="2853956" y="301707"/>
                  </a:lnTo>
                  <a:lnTo>
                    <a:pt x="2919488" y="386860"/>
                  </a:lnTo>
                  <a:lnTo>
                    <a:pt x="2952349" y="384384"/>
                  </a:lnTo>
                  <a:lnTo>
                    <a:pt x="2985115" y="362476"/>
                  </a:lnTo>
                  <a:lnTo>
                    <a:pt x="3017976" y="359238"/>
                  </a:lnTo>
                  <a:lnTo>
                    <a:pt x="3116370" y="357523"/>
                  </a:lnTo>
                  <a:lnTo>
                    <a:pt x="3149135" y="143020"/>
                  </a:lnTo>
                  <a:lnTo>
                    <a:pt x="3214763" y="319995"/>
                  </a:lnTo>
                  <a:lnTo>
                    <a:pt x="3247529" y="357809"/>
                  </a:lnTo>
                  <a:lnTo>
                    <a:pt x="3280390" y="325234"/>
                  </a:lnTo>
                  <a:lnTo>
                    <a:pt x="3313156" y="325900"/>
                  </a:lnTo>
                  <a:lnTo>
                    <a:pt x="3378783" y="397338"/>
                  </a:lnTo>
                  <a:lnTo>
                    <a:pt x="3411549" y="393242"/>
                  </a:lnTo>
                  <a:lnTo>
                    <a:pt x="3477176" y="404577"/>
                  </a:lnTo>
                  <a:lnTo>
                    <a:pt x="3509942" y="413530"/>
                  </a:lnTo>
                  <a:lnTo>
                    <a:pt x="3542804" y="359809"/>
                  </a:lnTo>
                  <a:lnTo>
                    <a:pt x="3575570" y="391337"/>
                  </a:lnTo>
                  <a:lnTo>
                    <a:pt x="3608431" y="396385"/>
                  </a:lnTo>
                  <a:lnTo>
                    <a:pt x="3641197" y="385146"/>
                  </a:lnTo>
                  <a:lnTo>
                    <a:pt x="3673963" y="394575"/>
                  </a:lnTo>
                  <a:lnTo>
                    <a:pt x="3706824" y="387241"/>
                  </a:lnTo>
                  <a:lnTo>
                    <a:pt x="3772451" y="330758"/>
                  </a:lnTo>
                  <a:lnTo>
                    <a:pt x="3805217" y="390575"/>
                  </a:lnTo>
                  <a:lnTo>
                    <a:pt x="3837983" y="431913"/>
                  </a:lnTo>
                  <a:lnTo>
                    <a:pt x="3870845" y="447058"/>
                  </a:lnTo>
                  <a:lnTo>
                    <a:pt x="3936377" y="475729"/>
                  </a:lnTo>
                  <a:lnTo>
                    <a:pt x="3969238" y="583361"/>
                  </a:lnTo>
                  <a:lnTo>
                    <a:pt x="4100397" y="871683"/>
                  </a:lnTo>
                  <a:lnTo>
                    <a:pt x="4133258" y="928071"/>
                  </a:lnTo>
                  <a:lnTo>
                    <a:pt x="4166024" y="973981"/>
                  </a:lnTo>
                  <a:lnTo>
                    <a:pt x="4198886" y="1139431"/>
                  </a:lnTo>
                  <a:lnTo>
                    <a:pt x="4231652" y="1267542"/>
                  </a:lnTo>
                  <a:lnTo>
                    <a:pt x="4264418" y="1344313"/>
                  </a:lnTo>
                  <a:lnTo>
                    <a:pt x="4297279" y="1394415"/>
                  </a:lnTo>
                  <a:lnTo>
                    <a:pt x="4330045" y="968552"/>
                  </a:lnTo>
                  <a:lnTo>
                    <a:pt x="4362906" y="1158576"/>
                  </a:lnTo>
                  <a:lnTo>
                    <a:pt x="4395672" y="1262112"/>
                  </a:lnTo>
                  <a:lnTo>
                    <a:pt x="4428438" y="1322025"/>
                  </a:lnTo>
                  <a:lnTo>
                    <a:pt x="4461299" y="1352600"/>
                  </a:lnTo>
                  <a:lnTo>
                    <a:pt x="4559693" y="1436992"/>
                  </a:lnTo>
                  <a:lnTo>
                    <a:pt x="4592459" y="1561674"/>
                  </a:lnTo>
                  <a:lnTo>
                    <a:pt x="4658086" y="1746364"/>
                  </a:lnTo>
                  <a:lnTo>
                    <a:pt x="4690852" y="1819325"/>
                  </a:lnTo>
                  <a:lnTo>
                    <a:pt x="4723713" y="1540433"/>
                  </a:lnTo>
                  <a:lnTo>
                    <a:pt x="4756479" y="1613014"/>
                  </a:lnTo>
                  <a:lnTo>
                    <a:pt x="4822106" y="1757317"/>
                  </a:lnTo>
                  <a:lnTo>
                    <a:pt x="4854872" y="1669020"/>
                  </a:lnTo>
                  <a:lnTo>
                    <a:pt x="4887734" y="1617967"/>
                  </a:lnTo>
                  <a:lnTo>
                    <a:pt x="4920500" y="1615300"/>
                  </a:lnTo>
                  <a:lnTo>
                    <a:pt x="4953266" y="1627968"/>
                  </a:lnTo>
                  <a:lnTo>
                    <a:pt x="4986127" y="1581962"/>
                  </a:lnTo>
                  <a:lnTo>
                    <a:pt x="5051754" y="1511382"/>
                  </a:lnTo>
                  <a:lnTo>
                    <a:pt x="5084520" y="1482045"/>
                  </a:lnTo>
                  <a:lnTo>
                    <a:pt x="5117286" y="1664925"/>
                  </a:lnTo>
                  <a:lnTo>
                    <a:pt x="5150147" y="1435563"/>
                  </a:lnTo>
                  <a:lnTo>
                    <a:pt x="5182913" y="1271733"/>
                  </a:lnTo>
                  <a:lnTo>
                    <a:pt x="5215775" y="1173530"/>
                  </a:lnTo>
                  <a:lnTo>
                    <a:pt x="5314168" y="767289"/>
                  </a:lnTo>
                  <a:lnTo>
                    <a:pt x="5346934" y="673849"/>
                  </a:lnTo>
                  <a:lnTo>
                    <a:pt x="5412561" y="453821"/>
                  </a:lnTo>
                  <a:lnTo>
                    <a:pt x="5445327" y="384955"/>
                  </a:lnTo>
                  <a:lnTo>
                    <a:pt x="5510954" y="286657"/>
                  </a:lnTo>
                  <a:lnTo>
                    <a:pt x="5543720" y="91300"/>
                  </a:lnTo>
                  <a:lnTo>
                    <a:pt x="5576582" y="34340"/>
                  </a:lnTo>
                  <a:lnTo>
                    <a:pt x="5609348" y="102729"/>
                  </a:lnTo>
                  <a:lnTo>
                    <a:pt x="5674975" y="226078"/>
                  </a:lnTo>
                  <a:lnTo>
                    <a:pt x="5707741" y="264559"/>
                  </a:lnTo>
                  <a:lnTo>
                    <a:pt x="5740602" y="303897"/>
                  </a:lnTo>
                  <a:lnTo>
                    <a:pt x="5773369" y="268846"/>
                  </a:lnTo>
                  <a:lnTo>
                    <a:pt x="5871761" y="188645"/>
                  </a:lnTo>
                  <a:lnTo>
                    <a:pt x="5904623" y="50"/>
                  </a:lnTo>
                  <a:lnTo>
                    <a:pt x="5937389" y="54914"/>
                  </a:lnTo>
                  <a:lnTo>
                    <a:pt x="5970250" y="144830"/>
                  </a:lnTo>
                  <a:lnTo>
                    <a:pt x="6003016" y="170357"/>
                  </a:lnTo>
                  <a:lnTo>
                    <a:pt x="6035782" y="254749"/>
                  </a:lnTo>
                  <a:lnTo>
                    <a:pt x="6068644" y="303993"/>
                  </a:lnTo>
                  <a:lnTo>
                    <a:pt x="6101410" y="317423"/>
                  </a:lnTo>
                  <a:lnTo>
                    <a:pt x="6134175" y="312946"/>
                  </a:lnTo>
                  <a:lnTo>
                    <a:pt x="6167036" y="324281"/>
                  </a:lnTo>
                  <a:lnTo>
                    <a:pt x="6265430" y="349903"/>
                  </a:lnTo>
                </a:path>
              </a:pathLst>
            </a:custGeom>
            <a:noFill/>
            <a:ln w="47625" cap="flat">
              <a:solidFill>
                <a:srgbClr val="FF7F0E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5" name="Freeform 34">
            <a:extLst>
              <a:ext uri="{FF2B5EF4-FFF2-40B4-BE49-F238E27FC236}">
                <a16:creationId xmlns:a16="http://schemas.microsoft.com/office/drawing/2014/main" id="{B7EE60EF-95A4-F69C-08D5-4EBF6B39C9A4}"/>
              </a:ext>
            </a:extLst>
          </p:cNvPr>
          <p:cNvSpPr/>
          <p:nvPr/>
        </p:nvSpPr>
        <p:spPr>
          <a:xfrm>
            <a:off x="2036618" y="4699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65DEFDD6-FAAB-F822-5F6C-F2684DE800F3}"/>
              </a:ext>
            </a:extLst>
          </p:cNvPr>
          <p:cNvSpPr/>
          <p:nvPr/>
        </p:nvSpPr>
        <p:spPr>
          <a:xfrm>
            <a:off x="2741468" y="946150"/>
            <a:ext cx="9525" cy="4381500"/>
          </a:xfrm>
          <a:custGeom>
            <a:avLst/>
            <a:gdLst>
              <a:gd name="connsiteX0" fmla="*/ 0 w 9525"/>
              <a:gd name="connsiteY0" fmla="*/ 0 h 4381500"/>
              <a:gd name="connsiteX1" fmla="*/ 0 w 9525"/>
              <a:gd name="connsiteY1" fmla="*/ 4381500 h 438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381500">
                <a:moveTo>
                  <a:pt x="0" y="0"/>
                </a:moveTo>
                <a:lnTo>
                  <a:pt x="0" y="438150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7" name="Graphic 2">
            <a:extLst>
              <a:ext uri="{FF2B5EF4-FFF2-40B4-BE49-F238E27FC236}">
                <a16:creationId xmlns:a16="http://schemas.microsoft.com/office/drawing/2014/main" id="{B4A8FFAB-CDA8-AFE6-D5D3-CE318FF8262A}"/>
              </a:ext>
            </a:extLst>
          </p:cNvPr>
          <p:cNvGrpSpPr/>
          <p:nvPr/>
        </p:nvGrpSpPr>
        <p:grpSpPr>
          <a:xfrm>
            <a:off x="2294936" y="5281930"/>
            <a:ext cx="6462103" cy="574357"/>
            <a:chOff x="2294936" y="5281930"/>
            <a:chExt cx="6462103" cy="574357"/>
          </a:xfrm>
          <a:solidFill>
            <a:srgbClr val="2A3F5F"/>
          </a:solidFill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0A6481A-71F0-C83F-1FDC-E09FA2F8B911}"/>
                </a:ext>
              </a:extLst>
            </p:cNvPr>
            <p:cNvSpPr txBox="1"/>
            <p:nvPr/>
          </p:nvSpPr>
          <p:spPr>
            <a:xfrm>
              <a:off x="2590211" y="52819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0936CA5-FE1F-3006-29A5-D12D80DB6BD0}"/>
                </a:ext>
              </a:extLst>
            </p:cNvPr>
            <p:cNvSpPr txBox="1"/>
            <p:nvPr/>
          </p:nvSpPr>
          <p:spPr>
            <a:xfrm>
              <a:off x="2294936" y="5517733"/>
              <a:ext cx="1252266" cy="33855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en-US" sz="1600" spc="0" dirty="0">
                  <a:ea typeface="Open Sans"/>
                  <a:cs typeface="Open Sans"/>
                  <a:sym typeface="Open Sans"/>
                  <a:rtl val="0"/>
                </a:rPr>
                <a:t>Apr 26, 2022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64D4FE4-4A8C-FB84-AA14-D53935CDE496}"/>
                </a:ext>
              </a:extLst>
            </p:cNvPr>
            <p:cNvSpPr txBox="1"/>
            <p:nvPr/>
          </p:nvSpPr>
          <p:spPr>
            <a:xfrm>
              <a:off x="3377452" y="52819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0F15F72-2235-74CC-2254-8694F87D6C63}"/>
                </a:ext>
              </a:extLst>
            </p:cNvPr>
            <p:cNvSpPr txBox="1"/>
            <p:nvPr/>
          </p:nvSpPr>
          <p:spPr>
            <a:xfrm>
              <a:off x="4164788" y="52819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EEB826B-DECD-F829-CD88-522467054B28}"/>
                </a:ext>
              </a:extLst>
            </p:cNvPr>
            <p:cNvSpPr txBox="1"/>
            <p:nvPr/>
          </p:nvSpPr>
          <p:spPr>
            <a:xfrm>
              <a:off x="4952030" y="52819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B8A8CC6-3B0A-14FE-54EB-C00901A58436}"/>
                </a:ext>
              </a:extLst>
            </p:cNvPr>
            <p:cNvSpPr txBox="1"/>
            <p:nvPr/>
          </p:nvSpPr>
          <p:spPr>
            <a:xfrm>
              <a:off x="5739271" y="52819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FEBBCA3-C3B4-BA8B-3C81-480E5E489533}"/>
                </a:ext>
              </a:extLst>
            </p:cNvPr>
            <p:cNvSpPr txBox="1"/>
            <p:nvPr/>
          </p:nvSpPr>
          <p:spPr>
            <a:xfrm>
              <a:off x="5443996" y="5517733"/>
              <a:ext cx="1252266" cy="33855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en-US" sz="1600" spc="0" dirty="0">
                  <a:ea typeface="Open Sans"/>
                  <a:cs typeface="Open Sans"/>
                  <a:sym typeface="Open Sans"/>
                  <a:rtl val="0"/>
                </a:rPr>
                <a:t>Apr 27, 2022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D31407B-FD4E-3CC9-11B9-D50212EA4431}"/>
                </a:ext>
              </a:extLst>
            </p:cNvPr>
            <p:cNvSpPr txBox="1"/>
            <p:nvPr/>
          </p:nvSpPr>
          <p:spPr>
            <a:xfrm>
              <a:off x="6526512" y="52819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06:00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7361D95-2CFB-66D8-CF55-339CFB37C8D6}"/>
                </a:ext>
              </a:extLst>
            </p:cNvPr>
            <p:cNvSpPr txBox="1"/>
            <p:nvPr/>
          </p:nvSpPr>
          <p:spPr>
            <a:xfrm>
              <a:off x="7313849" y="52819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24ECF54-3482-2949-63A2-2468AB135FA9}"/>
                </a:ext>
              </a:extLst>
            </p:cNvPr>
            <p:cNvSpPr txBox="1"/>
            <p:nvPr/>
          </p:nvSpPr>
          <p:spPr>
            <a:xfrm>
              <a:off x="8101090" y="52819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18:00</a:t>
              </a:r>
            </a:p>
          </p:txBody>
        </p:sp>
      </p:grpSp>
      <p:grpSp>
        <p:nvGrpSpPr>
          <p:cNvPr id="48" name="Graphic 2">
            <a:extLst>
              <a:ext uri="{FF2B5EF4-FFF2-40B4-BE49-F238E27FC236}">
                <a16:creationId xmlns:a16="http://schemas.microsoft.com/office/drawing/2014/main" id="{9BDD5E61-4498-C562-0F14-573A8B8752D2}"/>
              </a:ext>
            </a:extLst>
          </p:cNvPr>
          <p:cNvGrpSpPr/>
          <p:nvPr/>
        </p:nvGrpSpPr>
        <p:grpSpPr>
          <a:xfrm>
            <a:off x="2385522" y="834326"/>
            <a:ext cx="393637" cy="4457259"/>
            <a:chOff x="2394758" y="834326"/>
            <a:chExt cx="393637" cy="4457259"/>
          </a:xfrm>
          <a:solidFill>
            <a:srgbClr val="2A3F5F"/>
          </a:solidFill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BABF88E-FA6D-EC4B-9E39-5FD5531465EF}"/>
                </a:ext>
              </a:extLst>
            </p:cNvPr>
            <p:cNvSpPr txBox="1"/>
            <p:nvPr/>
          </p:nvSpPr>
          <p:spPr>
            <a:xfrm>
              <a:off x="2394758" y="4953031"/>
              <a:ext cx="3914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−2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4A46644-6569-3FC3-80D0-B8A2518AD24E}"/>
                </a:ext>
              </a:extLst>
            </p:cNvPr>
            <p:cNvSpPr txBox="1"/>
            <p:nvPr/>
          </p:nvSpPr>
          <p:spPr>
            <a:xfrm>
              <a:off x="2394758" y="4364672"/>
              <a:ext cx="3914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−1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CD4061E-56B0-E164-DC56-326ABF567A25}"/>
                </a:ext>
              </a:extLst>
            </p:cNvPr>
            <p:cNvSpPr txBox="1"/>
            <p:nvPr/>
          </p:nvSpPr>
          <p:spPr>
            <a:xfrm>
              <a:off x="2499533" y="377621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3B22C64-755E-71BF-F06F-509406FDC568}"/>
                </a:ext>
              </a:extLst>
            </p:cNvPr>
            <p:cNvSpPr txBox="1"/>
            <p:nvPr/>
          </p:nvSpPr>
          <p:spPr>
            <a:xfrm>
              <a:off x="2499533" y="318785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803764E-9909-9185-5C2A-ECB1D17B21A3}"/>
                </a:ext>
              </a:extLst>
            </p:cNvPr>
            <p:cNvSpPr txBox="1"/>
            <p:nvPr/>
          </p:nvSpPr>
          <p:spPr>
            <a:xfrm>
              <a:off x="2499533" y="259949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14F9CB0-E2B3-6A10-1C74-FC657EAECC73}"/>
                </a:ext>
              </a:extLst>
            </p:cNvPr>
            <p:cNvSpPr txBox="1"/>
            <p:nvPr/>
          </p:nvSpPr>
          <p:spPr>
            <a:xfrm>
              <a:off x="2499533" y="201114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D735D5F-63C3-B5B2-7246-1D144E71FB09}"/>
                </a:ext>
              </a:extLst>
            </p:cNvPr>
            <p:cNvSpPr txBox="1"/>
            <p:nvPr/>
          </p:nvSpPr>
          <p:spPr>
            <a:xfrm>
              <a:off x="2499533" y="142268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18CDD31-9CD7-8544-354A-3B08F772CEAF}"/>
                </a:ext>
              </a:extLst>
            </p:cNvPr>
            <p:cNvSpPr txBox="1"/>
            <p:nvPr/>
          </p:nvSpPr>
          <p:spPr>
            <a:xfrm>
              <a:off x="2499533" y="83432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08C065E8-F909-52A4-3289-EB69FAD1CD18}"/>
              </a:ext>
            </a:extLst>
          </p:cNvPr>
          <p:cNvSpPr txBox="1"/>
          <p:nvPr/>
        </p:nvSpPr>
        <p:spPr>
          <a:xfrm rot="16200000">
            <a:off x="1467880" y="2932082"/>
            <a:ext cx="1404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>
                <a:ea typeface="Open Sans"/>
                <a:cs typeface="Open Sans"/>
                <a:sym typeface="Open Sans"/>
                <a:rtl val="0"/>
              </a:rPr>
              <a:t>Power [kW]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FEAD680-2C56-5571-F661-8268CC4317A7}"/>
              </a:ext>
            </a:extLst>
          </p:cNvPr>
          <p:cNvSpPr txBox="1"/>
          <p:nvPr/>
        </p:nvSpPr>
        <p:spPr>
          <a:xfrm>
            <a:off x="7847531" y="555958"/>
            <a:ext cx="1819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Actual netload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61B7C99-6066-C8D3-5C63-01AE742BC802}"/>
              </a:ext>
            </a:extLst>
          </p:cNvPr>
          <p:cNvCxnSpPr>
            <a:cxnSpLocks/>
          </p:cNvCxnSpPr>
          <p:nvPr/>
        </p:nvCxnSpPr>
        <p:spPr>
          <a:xfrm>
            <a:off x="8667802" y="888452"/>
            <a:ext cx="0" cy="26163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D64A489-C0C2-267B-1CF8-4AC78F645536}"/>
              </a:ext>
            </a:extLst>
          </p:cNvPr>
          <p:cNvSpPr txBox="1"/>
          <p:nvPr/>
        </p:nvSpPr>
        <p:spPr>
          <a:xfrm>
            <a:off x="5061228" y="1672590"/>
            <a:ext cx="2005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Model 3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F7DB1F9-C480-C9D9-7229-844F3A596A07}"/>
              </a:ext>
            </a:extLst>
          </p:cNvPr>
          <p:cNvCxnSpPr>
            <a:cxnSpLocks/>
          </p:cNvCxnSpPr>
          <p:nvPr/>
        </p:nvCxnSpPr>
        <p:spPr>
          <a:xfrm>
            <a:off x="5474122" y="2062842"/>
            <a:ext cx="0" cy="112501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571E154-F224-B1B8-106B-50EF3E27298D}"/>
              </a:ext>
            </a:extLst>
          </p:cNvPr>
          <p:cNvSpPr txBox="1"/>
          <p:nvPr/>
        </p:nvSpPr>
        <p:spPr>
          <a:xfrm>
            <a:off x="2834107" y="1659007"/>
            <a:ext cx="1697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99A9C"/>
                </a:solidFill>
              </a:rPr>
              <a:t>Incertitude intervals 80%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B28EABA-1C35-307A-850C-C4A5D7A77A89}"/>
              </a:ext>
            </a:extLst>
          </p:cNvPr>
          <p:cNvCxnSpPr>
            <a:cxnSpLocks/>
          </p:cNvCxnSpPr>
          <p:nvPr/>
        </p:nvCxnSpPr>
        <p:spPr>
          <a:xfrm>
            <a:off x="3246160" y="2277630"/>
            <a:ext cx="0" cy="476326"/>
          </a:xfrm>
          <a:prstGeom prst="straightConnector1">
            <a:avLst/>
          </a:prstGeom>
          <a:ln w="19050">
            <a:solidFill>
              <a:srgbClr val="E99A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765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chemeClr val="accent1"/>
                </a:solidFill>
              </a:rPr>
              <a:t>Chapter 2</a:t>
            </a:r>
            <a:br>
              <a:rPr lang="en-AU" dirty="0"/>
            </a:br>
            <a:r>
              <a:rPr lang="en-AU" dirty="0"/>
              <a:t>What does it means to “self-consume” ?</a:t>
            </a:r>
          </a:p>
        </p:txBody>
      </p:sp>
    </p:spTree>
    <p:extLst>
      <p:ext uri="{BB962C8B-B14F-4D97-AF65-F5344CB8AC3E}">
        <p14:creationId xmlns:p14="http://schemas.microsoft.com/office/powerpoint/2010/main" val="27949988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aphic 2">
            <a:extLst>
              <a:ext uri="{FF2B5EF4-FFF2-40B4-BE49-F238E27FC236}">
                <a16:creationId xmlns:a16="http://schemas.microsoft.com/office/drawing/2014/main" id="{EBD1EF7A-89BB-7D30-4785-5F20BF938DE0}"/>
              </a:ext>
            </a:extLst>
          </p:cNvPr>
          <p:cNvGrpSpPr/>
          <p:nvPr/>
        </p:nvGrpSpPr>
        <p:grpSpPr>
          <a:xfrm>
            <a:off x="755650" y="1524000"/>
            <a:ext cx="10001250" cy="3481387"/>
            <a:chOff x="755650" y="1524000"/>
            <a:chExt cx="10001250" cy="3481387"/>
          </a:xfrm>
        </p:grpSpPr>
        <p:grpSp>
          <p:nvGrpSpPr>
            <p:cNvPr id="7" name="Graphic 2">
              <a:extLst>
                <a:ext uri="{FF2B5EF4-FFF2-40B4-BE49-F238E27FC236}">
                  <a16:creationId xmlns:a16="http://schemas.microsoft.com/office/drawing/2014/main" id="{A890285E-67B6-F844-5B1F-08965A8CC6FB}"/>
                </a:ext>
              </a:extLst>
            </p:cNvPr>
            <p:cNvGrpSpPr/>
            <p:nvPr/>
          </p:nvGrpSpPr>
          <p:grpSpPr>
            <a:xfrm>
              <a:off x="1584325" y="2000250"/>
              <a:ext cx="9172575" cy="2476500"/>
              <a:chOff x="1584325" y="2000250"/>
              <a:chExt cx="9172575" cy="2476500"/>
            </a:xfrm>
            <a:solidFill>
              <a:srgbClr val="000000"/>
            </a:solidFill>
          </p:grpSpPr>
          <p:grpSp>
            <p:nvGrpSpPr>
              <p:cNvPr id="8" name="Graphic 2">
                <a:extLst>
                  <a:ext uri="{FF2B5EF4-FFF2-40B4-BE49-F238E27FC236}">
                    <a16:creationId xmlns:a16="http://schemas.microsoft.com/office/drawing/2014/main" id="{DDBD8BD7-EC5E-7C24-B628-1EEA0B541B34}"/>
                  </a:ext>
                </a:extLst>
              </p:cNvPr>
              <p:cNvGrpSpPr/>
              <p:nvPr/>
            </p:nvGrpSpPr>
            <p:grpSpPr>
              <a:xfrm>
                <a:off x="2759805" y="2000250"/>
                <a:ext cx="6928866" cy="2476500"/>
                <a:chOff x="2759805" y="2000250"/>
                <a:chExt cx="6928866" cy="2476500"/>
              </a:xfrm>
              <a:solidFill>
                <a:srgbClr val="000000"/>
              </a:solidFill>
            </p:grpSpPr>
            <p:sp>
              <p:nvSpPr>
                <p:cNvPr id="9" name="Freeform 8">
                  <a:extLst>
                    <a:ext uri="{FF2B5EF4-FFF2-40B4-BE49-F238E27FC236}">
                      <a16:creationId xmlns:a16="http://schemas.microsoft.com/office/drawing/2014/main" id="{385A01F6-CD91-1D3F-5D07-BFD41B7B78EC}"/>
                    </a:ext>
                  </a:extLst>
                </p:cNvPr>
                <p:cNvSpPr/>
                <p:nvPr/>
              </p:nvSpPr>
              <p:spPr>
                <a:xfrm>
                  <a:off x="2759805" y="2000250"/>
                  <a:ext cx="9525" cy="2476500"/>
                </a:xfrm>
                <a:custGeom>
                  <a:avLst/>
                  <a:gdLst>
                    <a:gd name="connsiteX0" fmla="*/ 210 w 9525"/>
                    <a:gd name="connsiteY0" fmla="*/ 0 h 2476500"/>
                    <a:gd name="connsiteX1" fmla="*/ 210 w 9525"/>
                    <a:gd name="connsiteY1" fmla="*/ 2476500 h 2476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2476500">
                      <a:moveTo>
                        <a:pt x="210" y="0"/>
                      </a:moveTo>
                      <a:lnTo>
                        <a:pt x="210" y="2476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" name="Freeform 9">
                  <a:extLst>
                    <a:ext uri="{FF2B5EF4-FFF2-40B4-BE49-F238E27FC236}">
                      <a16:creationId xmlns:a16="http://schemas.microsoft.com/office/drawing/2014/main" id="{B43EF854-8F18-0FB9-D486-8468CD114337}"/>
                    </a:ext>
                  </a:extLst>
                </p:cNvPr>
                <p:cNvSpPr/>
                <p:nvPr/>
              </p:nvSpPr>
              <p:spPr>
                <a:xfrm>
                  <a:off x="4492021" y="2000250"/>
                  <a:ext cx="9525" cy="2476500"/>
                </a:xfrm>
                <a:custGeom>
                  <a:avLst/>
                  <a:gdLst>
                    <a:gd name="connsiteX0" fmla="*/ 392 w 9525"/>
                    <a:gd name="connsiteY0" fmla="*/ 0 h 2476500"/>
                    <a:gd name="connsiteX1" fmla="*/ 392 w 9525"/>
                    <a:gd name="connsiteY1" fmla="*/ 2476500 h 2476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2476500">
                      <a:moveTo>
                        <a:pt x="392" y="0"/>
                      </a:moveTo>
                      <a:lnTo>
                        <a:pt x="392" y="2476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" name="Freeform 10">
                  <a:extLst>
                    <a:ext uri="{FF2B5EF4-FFF2-40B4-BE49-F238E27FC236}">
                      <a16:creationId xmlns:a16="http://schemas.microsoft.com/office/drawing/2014/main" id="{F856BF11-A19A-D6BE-3949-2532C5B9EF15}"/>
                    </a:ext>
                  </a:extLst>
                </p:cNvPr>
                <p:cNvSpPr/>
                <p:nvPr/>
              </p:nvSpPr>
              <p:spPr>
                <a:xfrm>
                  <a:off x="6224238" y="2000250"/>
                  <a:ext cx="9525" cy="2476500"/>
                </a:xfrm>
                <a:custGeom>
                  <a:avLst/>
                  <a:gdLst>
                    <a:gd name="connsiteX0" fmla="*/ 574 w 9525"/>
                    <a:gd name="connsiteY0" fmla="*/ 0 h 2476500"/>
                    <a:gd name="connsiteX1" fmla="*/ 574 w 9525"/>
                    <a:gd name="connsiteY1" fmla="*/ 2476500 h 2476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2476500">
                      <a:moveTo>
                        <a:pt x="574" y="0"/>
                      </a:moveTo>
                      <a:lnTo>
                        <a:pt x="574" y="2476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" name="Freeform 11">
                  <a:extLst>
                    <a:ext uri="{FF2B5EF4-FFF2-40B4-BE49-F238E27FC236}">
                      <a16:creationId xmlns:a16="http://schemas.microsoft.com/office/drawing/2014/main" id="{43B38D01-7ACC-3F4C-3D7C-ADE23FD37D8E}"/>
                    </a:ext>
                  </a:extLst>
                </p:cNvPr>
                <p:cNvSpPr/>
                <p:nvPr/>
              </p:nvSpPr>
              <p:spPr>
                <a:xfrm>
                  <a:off x="7956454" y="2000250"/>
                  <a:ext cx="9525" cy="2476500"/>
                </a:xfrm>
                <a:custGeom>
                  <a:avLst/>
                  <a:gdLst>
                    <a:gd name="connsiteX0" fmla="*/ 756 w 9525"/>
                    <a:gd name="connsiteY0" fmla="*/ 0 h 2476500"/>
                    <a:gd name="connsiteX1" fmla="*/ 756 w 9525"/>
                    <a:gd name="connsiteY1" fmla="*/ 2476500 h 2476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2476500">
                      <a:moveTo>
                        <a:pt x="756" y="0"/>
                      </a:moveTo>
                      <a:lnTo>
                        <a:pt x="756" y="2476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" name="Freeform 12">
                  <a:extLst>
                    <a:ext uri="{FF2B5EF4-FFF2-40B4-BE49-F238E27FC236}">
                      <a16:creationId xmlns:a16="http://schemas.microsoft.com/office/drawing/2014/main" id="{87410A76-FF1F-8118-3671-07985EFA56DE}"/>
                    </a:ext>
                  </a:extLst>
                </p:cNvPr>
                <p:cNvSpPr/>
                <p:nvPr/>
              </p:nvSpPr>
              <p:spPr>
                <a:xfrm>
                  <a:off x="9688671" y="2000250"/>
                  <a:ext cx="9525" cy="2476500"/>
                </a:xfrm>
                <a:custGeom>
                  <a:avLst/>
                  <a:gdLst>
                    <a:gd name="connsiteX0" fmla="*/ 938 w 9525"/>
                    <a:gd name="connsiteY0" fmla="*/ 0 h 2476500"/>
                    <a:gd name="connsiteX1" fmla="*/ 938 w 9525"/>
                    <a:gd name="connsiteY1" fmla="*/ 2476500 h 2476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2476500">
                      <a:moveTo>
                        <a:pt x="938" y="0"/>
                      </a:moveTo>
                      <a:lnTo>
                        <a:pt x="938" y="2476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" name="Graphic 2">
                <a:extLst>
                  <a:ext uri="{FF2B5EF4-FFF2-40B4-BE49-F238E27FC236}">
                    <a16:creationId xmlns:a16="http://schemas.microsoft.com/office/drawing/2014/main" id="{3ECA72D1-33B0-359D-638B-87A414CD5AD0}"/>
                  </a:ext>
                </a:extLst>
              </p:cNvPr>
              <p:cNvGrpSpPr/>
              <p:nvPr/>
            </p:nvGrpSpPr>
            <p:grpSpPr>
              <a:xfrm>
                <a:off x="1584325" y="2431161"/>
                <a:ext cx="9172575" cy="1762220"/>
                <a:chOff x="1584325" y="2431161"/>
                <a:chExt cx="9172575" cy="1762220"/>
              </a:xfrm>
              <a:solidFill>
                <a:srgbClr val="000000"/>
              </a:solidFill>
            </p:grpSpPr>
            <p:sp>
              <p:nvSpPr>
                <p:cNvPr id="15" name="Freeform 14">
                  <a:extLst>
                    <a:ext uri="{FF2B5EF4-FFF2-40B4-BE49-F238E27FC236}">
                      <a16:creationId xmlns:a16="http://schemas.microsoft.com/office/drawing/2014/main" id="{4C283C09-01A1-E573-222E-203104A27946}"/>
                    </a:ext>
                  </a:extLst>
                </p:cNvPr>
                <p:cNvSpPr/>
                <p:nvPr/>
              </p:nvSpPr>
              <p:spPr>
                <a:xfrm>
                  <a:off x="1584325" y="4193381"/>
                  <a:ext cx="9172575" cy="9525"/>
                </a:xfrm>
                <a:custGeom>
                  <a:avLst/>
                  <a:gdLst>
                    <a:gd name="connsiteX0" fmla="*/ 0 w 9172575"/>
                    <a:gd name="connsiteY0" fmla="*/ 280 h 9525"/>
                    <a:gd name="connsiteX1" fmla="*/ 9172575 w 9172575"/>
                    <a:gd name="connsiteY1" fmla="*/ 28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172575" h="9525">
                      <a:moveTo>
                        <a:pt x="0" y="280"/>
                      </a:moveTo>
                      <a:lnTo>
                        <a:pt x="9172575" y="28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Freeform 15">
                  <a:extLst>
                    <a:ext uri="{FF2B5EF4-FFF2-40B4-BE49-F238E27FC236}">
                      <a16:creationId xmlns:a16="http://schemas.microsoft.com/office/drawing/2014/main" id="{315BF2C5-B538-D2CD-3D0D-32CC23066CDB}"/>
                    </a:ext>
                  </a:extLst>
                </p:cNvPr>
                <p:cNvSpPr/>
                <p:nvPr/>
              </p:nvSpPr>
              <p:spPr>
                <a:xfrm>
                  <a:off x="1584325" y="3752850"/>
                  <a:ext cx="9172575" cy="9525"/>
                </a:xfrm>
                <a:custGeom>
                  <a:avLst/>
                  <a:gdLst>
                    <a:gd name="connsiteX0" fmla="*/ 0 w 9172575"/>
                    <a:gd name="connsiteY0" fmla="*/ 234 h 9525"/>
                    <a:gd name="connsiteX1" fmla="*/ 9172575 w 9172575"/>
                    <a:gd name="connsiteY1" fmla="*/ 234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172575" h="9525">
                      <a:moveTo>
                        <a:pt x="0" y="234"/>
                      </a:moveTo>
                      <a:lnTo>
                        <a:pt x="9172575" y="234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" name="Freeform 16">
                  <a:extLst>
                    <a:ext uri="{FF2B5EF4-FFF2-40B4-BE49-F238E27FC236}">
                      <a16:creationId xmlns:a16="http://schemas.microsoft.com/office/drawing/2014/main" id="{BB4AF313-A177-C538-5793-8A0B3E0772D5}"/>
                    </a:ext>
                  </a:extLst>
                </p:cNvPr>
                <p:cNvSpPr/>
                <p:nvPr/>
              </p:nvSpPr>
              <p:spPr>
                <a:xfrm>
                  <a:off x="1584325" y="2871692"/>
                  <a:ext cx="9172575" cy="9525"/>
                </a:xfrm>
                <a:custGeom>
                  <a:avLst/>
                  <a:gdLst>
                    <a:gd name="connsiteX0" fmla="*/ 0 w 9172575"/>
                    <a:gd name="connsiteY0" fmla="*/ 141 h 9525"/>
                    <a:gd name="connsiteX1" fmla="*/ 9172575 w 9172575"/>
                    <a:gd name="connsiteY1" fmla="*/ 141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172575" h="9525">
                      <a:moveTo>
                        <a:pt x="0" y="141"/>
                      </a:moveTo>
                      <a:lnTo>
                        <a:pt x="9172575" y="141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" name="Freeform 17">
                  <a:extLst>
                    <a:ext uri="{FF2B5EF4-FFF2-40B4-BE49-F238E27FC236}">
                      <a16:creationId xmlns:a16="http://schemas.microsoft.com/office/drawing/2014/main" id="{5A92E589-0CEA-2FE1-E920-3E7CFCB0E103}"/>
                    </a:ext>
                  </a:extLst>
                </p:cNvPr>
                <p:cNvSpPr/>
                <p:nvPr/>
              </p:nvSpPr>
              <p:spPr>
                <a:xfrm>
                  <a:off x="1584325" y="2431161"/>
                  <a:ext cx="9172575" cy="9525"/>
                </a:xfrm>
                <a:custGeom>
                  <a:avLst/>
                  <a:gdLst>
                    <a:gd name="connsiteX0" fmla="*/ 0 w 9172575"/>
                    <a:gd name="connsiteY0" fmla="*/ 95 h 9525"/>
                    <a:gd name="connsiteX1" fmla="*/ 9172575 w 9172575"/>
                    <a:gd name="connsiteY1" fmla="*/ 95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172575" h="9525">
                      <a:moveTo>
                        <a:pt x="0" y="95"/>
                      </a:moveTo>
                      <a:lnTo>
                        <a:pt x="9172575" y="95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9BD070F6-D7F4-E727-4C75-1597E8CACE59}"/>
                </a:ext>
              </a:extLst>
            </p:cNvPr>
            <p:cNvSpPr/>
            <p:nvPr/>
          </p:nvSpPr>
          <p:spPr>
            <a:xfrm>
              <a:off x="1584325" y="3312223"/>
              <a:ext cx="9172575" cy="9525"/>
            </a:xfrm>
            <a:custGeom>
              <a:avLst/>
              <a:gdLst>
                <a:gd name="connsiteX0" fmla="*/ 0 w 9172575"/>
                <a:gd name="connsiteY0" fmla="*/ 188 h 9525"/>
                <a:gd name="connsiteX1" fmla="*/ 9172575 w 9172575"/>
                <a:gd name="connsiteY1" fmla="*/ 1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72575" h="9525">
                  <a:moveTo>
                    <a:pt x="0" y="188"/>
                  </a:moveTo>
                  <a:lnTo>
                    <a:pt x="9172575" y="188"/>
                  </a:lnTo>
                </a:path>
              </a:pathLst>
            </a:custGeom>
            <a:solidFill>
              <a:srgbClr val="000000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1ACCED4-AD33-9B89-DB0A-E7A12E4F6FB8}"/>
                </a:ext>
              </a:extLst>
            </p:cNvPr>
            <p:cNvSpPr/>
            <p:nvPr/>
          </p:nvSpPr>
          <p:spPr>
            <a:xfrm>
              <a:off x="755650" y="152400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F3EB1BE-C0C7-4348-167C-F8E4699E6545}"/>
                </a:ext>
              </a:extLst>
            </p:cNvPr>
            <p:cNvSpPr/>
            <p:nvPr/>
          </p:nvSpPr>
          <p:spPr>
            <a:xfrm>
              <a:off x="755650" y="152400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387FA6-EFC6-0375-3DBC-5A138802C1DB}"/>
                </a:ext>
              </a:extLst>
            </p:cNvPr>
            <p:cNvSpPr/>
            <p:nvPr/>
          </p:nvSpPr>
          <p:spPr>
            <a:xfrm>
              <a:off x="755650" y="152400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A926DF4-D4D0-AF1E-D3E7-F408108A5F3D}"/>
                </a:ext>
              </a:extLst>
            </p:cNvPr>
            <p:cNvSpPr/>
            <p:nvPr/>
          </p:nvSpPr>
          <p:spPr>
            <a:xfrm>
              <a:off x="1574800" y="2000250"/>
              <a:ext cx="9525" cy="2476500"/>
            </a:xfrm>
            <a:custGeom>
              <a:avLst/>
              <a:gdLst>
                <a:gd name="connsiteX0" fmla="*/ 0 w 9525"/>
                <a:gd name="connsiteY0" fmla="*/ 0 h 2476500"/>
                <a:gd name="connsiteX1" fmla="*/ 0 w 9525"/>
                <a:gd name="connsiteY1" fmla="*/ 2476500 h 247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476500">
                  <a:moveTo>
                    <a:pt x="0" y="0"/>
                  </a:moveTo>
                  <a:lnTo>
                    <a:pt x="0" y="2476500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4" name="Graphic 2">
              <a:extLst>
                <a:ext uri="{FF2B5EF4-FFF2-40B4-BE49-F238E27FC236}">
                  <a16:creationId xmlns:a16="http://schemas.microsoft.com/office/drawing/2014/main" id="{194219B8-7B63-DED4-80C4-7ED1E5F68776}"/>
                </a:ext>
              </a:extLst>
            </p:cNvPr>
            <p:cNvGrpSpPr/>
            <p:nvPr/>
          </p:nvGrpSpPr>
          <p:grpSpPr>
            <a:xfrm>
              <a:off x="2415952" y="4431030"/>
              <a:ext cx="7587603" cy="574357"/>
              <a:chOff x="2415952" y="4431030"/>
              <a:chExt cx="7587603" cy="574357"/>
            </a:xfrm>
            <a:solidFill>
              <a:srgbClr val="2A3F5F"/>
            </a:solidFill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06AB1C8-5933-347F-AE12-167A32A29306}"/>
                  </a:ext>
                </a:extLst>
              </p:cNvPr>
              <p:cNvSpPr txBox="1"/>
              <p:nvPr/>
            </p:nvSpPr>
            <p:spPr>
              <a:xfrm>
                <a:off x="2415952" y="4431030"/>
                <a:ext cx="6970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May 5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18253E8-85DA-5EE3-D4C2-DB6BA85C6493}"/>
                  </a:ext>
                </a:extLst>
              </p:cNvPr>
              <p:cNvSpPr txBox="1"/>
              <p:nvPr/>
            </p:nvSpPr>
            <p:spPr>
              <a:xfrm>
                <a:off x="2463577" y="4666833"/>
                <a:ext cx="601447" cy="338554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l"/>
                <a:r>
                  <a:rPr lang="en-US" sz="1600" spc="0" dirty="0">
                    <a:ea typeface="Open Sans"/>
                    <a:cs typeface="Open Sans"/>
                    <a:sym typeface="Open Sans"/>
                    <a:rtl val="0"/>
                  </a:rPr>
                  <a:t>2019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E4642CF-D609-F194-81C4-78E4207A3112}"/>
                  </a:ext>
                </a:extLst>
              </p:cNvPr>
              <p:cNvSpPr txBox="1"/>
              <p:nvPr/>
            </p:nvSpPr>
            <p:spPr>
              <a:xfrm>
                <a:off x="4095781" y="4431030"/>
                <a:ext cx="8012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May 12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DD27DEE-D0D1-BAF0-51DF-24EDB390FF84}"/>
                  </a:ext>
                </a:extLst>
              </p:cNvPr>
              <p:cNvSpPr txBox="1"/>
              <p:nvPr/>
            </p:nvSpPr>
            <p:spPr>
              <a:xfrm>
                <a:off x="5827998" y="4431030"/>
                <a:ext cx="8012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May 19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0B507D1-537C-DB02-26F8-6DE17076C564}"/>
                  </a:ext>
                </a:extLst>
              </p:cNvPr>
              <p:cNvSpPr txBox="1"/>
              <p:nvPr/>
            </p:nvSpPr>
            <p:spPr>
              <a:xfrm>
                <a:off x="7560214" y="4431030"/>
                <a:ext cx="8012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May 26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B173200-A497-8E52-611B-9F90FE814C8A}"/>
                  </a:ext>
                </a:extLst>
              </p:cNvPr>
              <p:cNvSpPr txBox="1"/>
              <p:nvPr/>
            </p:nvSpPr>
            <p:spPr>
              <a:xfrm>
                <a:off x="9387681" y="4431030"/>
                <a:ext cx="6158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Jun 2</a:t>
                </a:r>
              </a:p>
            </p:txBody>
          </p:sp>
        </p:grpSp>
        <p:grpSp>
          <p:nvGrpSpPr>
            <p:cNvPr id="31" name="Graphic 2">
              <a:extLst>
                <a:ext uri="{FF2B5EF4-FFF2-40B4-BE49-F238E27FC236}">
                  <a16:creationId xmlns:a16="http://schemas.microsoft.com/office/drawing/2014/main" id="{7F5A163B-0857-842E-EF1B-B8D9E5AF141A}"/>
                </a:ext>
              </a:extLst>
            </p:cNvPr>
            <p:cNvGrpSpPr/>
            <p:nvPr/>
          </p:nvGrpSpPr>
          <p:grpSpPr>
            <a:xfrm>
              <a:off x="1123315" y="2258282"/>
              <a:ext cx="498411" cy="2100774"/>
              <a:chOff x="1123315" y="2258282"/>
              <a:chExt cx="498411" cy="2100774"/>
            </a:xfrm>
            <a:solidFill>
              <a:srgbClr val="2A3F5F"/>
            </a:solidFill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4718643-F8A6-7E3F-22A4-25366A1A72E5}"/>
                  </a:ext>
                </a:extLst>
              </p:cNvPr>
              <p:cNvSpPr txBox="1"/>
              <p:nvPr/>
            </p:nvSpPr>
            <p:spPr>
              <a:xfrm>
                <a:off x="1123315" y="4020502"/>
                <a:ext cx="4956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 dirty="0">
                    <a:ea typeface="Open Sans"/>
                    <a:cs typeface="Open Sans"/>
                    <a:sym typeface="Open Sans"/>
                    <a:rtl val="0"/>
                  </a:rPr>
                  <a:t>−10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B0E29BE-6D72-51F6-DDA6-A4D22060843D}"/>
                  </a:ext>
                </a:extLst>
              </p:cNvPr>
              <p:cNvSpPr txBox="1"/>
              <p:nvPr/>
            </p:nvSpPr>
            <p:spPr>
              <a:xfrm>
                <a:off x="1228090" y="3579971"/>
                <a:ext cx="3914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−5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21982F6-13B6-4D6F-0476-65EC3BC0072F}"/>
                  </a:ext>
                </a:extLst>
              </p:cNvPr>
              <p:cNvSpPr txBox="1"/>
              <p:nvPr/>
            </p:nvSpPr>
            <p:spPr>
              <a:xfrm>
                <a:off x="1332864" y="3139344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0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E4F1D60-192C-7453-7532-A16E4F28ACAE}"/>
                  </a:ext>
                </a:extLst>
              </p:cNvPr>
              <p:cNvSpPr txBox="1"/>
              <p:nvPr/>
            </p:nvSpPr>
            <p:spPr>
              <a:xfrm>
                <a:off x="1332864" y="2698813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5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8EB5E4B-9B3E-693B-4FAE-D62A36E5B3D6}"/>
                  </a:ext>
                </a:extLst>
              </p:cNvPr>
              <p:cNvSpPr txBox="1"/>
              <p:nvPr/>
            </p:nvSpPr>
            <p:spPr>
              <a:xfrm>
                <a:off x="1228090" y="2258282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10</a:t>
                </a:r>
              </a:p>
            </p:txBody>
          </p:sp>
        </p:grp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370B5BEE-0176-12F3-5662-BBF85A7B79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89" t="13500" r="4546" b="22500"/>
          <a:stretch/>
        </p:blipFill>
        <p:spPr>
          <a:xfrm>
            <a:off x="1540331" y="2038346"/>
            <a:ext cx="9216568" cy="2438403"/>
          </a:xfrm>
          <a:custGeom>
            <a:avLst/>
            <a:gdLst>
              <a:gd name="connsiteX0" fmla="*/ 0 w 10477500"/>
              <a:gd name="connsiteY0" fmla="*/ 0 h 3810000"/>
              <a:gd name="connsiteX1" fmla="*/ 10477500 w 10477500"/>
              <a:gd name="connsiteY1" fmla="*/ 0 h 3810000"/>
              <a:gd name="connsiteX2" fmla="*/ 10477500 w 10477500"/>
              <a:gd name="connsiteY2" fmla="*/ 3810000 h 3810000"/>
              <a:gd name="connsiteX3" fmla="*/ 0 w 10477500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77500" h="3810000">
                <a:moveTo>
                  <a:pt x="0" y="0"/>
                </a:moveTo>
                <a:lnTo>
                  <a:pt x="10477500" y="0"/>
                </a:lnTo>
                <a:lnTo>
                  <a:pt x="10477500" y="3810000"/>
                </a:lnTo>
                <a:lnTo>
                  <a:pt x="0" y="3810000"/>
                </a:lnTo>
                <a:close/>
              </a:path>
            </a:pathLst>
          </a:custGeom>
        </p:spPr>
      </p:pic>
      <p:sp>
        <p:nvSpPr>
          <p:cNvPr id="41" name="Freeform 40">
            <a:extLst>
              <a:ext uri="{FF2B5EF4-FFF2-40B4-BE49-F238E27FC236}">
                <a16:creationId xmlns:a16="http://schemas.microsoft.com/office/drawing/2014/main" id="{8FADE13D-1F45-E6AD-42DD-97B609ADBE63}"/>
              </a:ext>
            </a:extLst>
          </p:cNvPr>
          <p:cNvSpPr/>
          <p:nvPr/>
        </p:nvSpPr>
        <p:spPr>
          <a:xfrm>
            <a:off x="9008204" y="2166842"/>
            <a:ext cx="9525" cy="2290857"/>
          </a:xfrm>
          <a:custGeom>
            <a:avLst/>
            <a:gdLst>
              <a:gd name="connsiteX0" fmla="*/ 0 w 9525"/>
              <a:gd name="connsiteY0" fmla="*/ 2290858 h 2290857"/>
              <a:gd name="connsiteX1" fmla="*/ 0 w 9525"/>
              <a:gd name="connsiteY1" fmla="*/ 0 h 229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290857">
                <a:moveTo>
                  <a:pt x="0" y="2290858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0"/>
            </a:srgbClr>
          </a:solidFill>
          <a:ln w="38100" cap="flat">
            <a:solidFill>
              <a:srgbClr val="D62728">
                <a:alpha val="70000"/>
              </a:srgbClr>
            </a:solidFill>
            <a:prstDash val="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57E3CD45-84EE-7A5F-0724-69C5940895F3}"/>
              </a:ext>
            </a:extLst>
          </p:cNvPr>
          <p:cNvSpPr/>
          <p:nvPr/>
        </p:nvSpPr>
        <p:spPr>
          <a:xfrm>
            <a:off x="10737850" y="2166842"/>
            <a:ext cx="9525" cy="2290857"/>
          </a:xfrm>
          <a:custGeom>
            <a:avLst/>
            <a:gdLst>
              <a:gd name="connsiteX0" fmla="*/ 0 w 9525"/>
              <a:gd name="connsiteY0" fmla="*/ 2290858 h 2290857"/>
              <a:gd name="connsiteX1" fmla="*/ 0 w 9525"/>
              <a:gd name="connsiteY1" fmla="*/ 0 h 229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290857">
                <a:moveTo>
                  <a:pt x="0" y="2290858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0"/>
            </a:srgbClr>
          </a:solidFill>
          <a:ln w="38100" cap="flat">
            <a:solidFill>
              <a:srgbClr val="D62728">
                <a:alpha val="70000"/>
              </a:srgbClr>
            </a:solidFill>
            <a:prstDash val="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3BFD40C-567D-D3AC-1A09-7DA68239C0D2}"/>
              </a:ext>
            </a:extLst>
          </p:cNvPr>
          <p:cNvSpPr txBox="1"/>
          <p:nvPr/>
        </p:nvSpPr>
        <p:spPr>
          <a:xfrm rot="16200000">
            <a:off x="264346" y="3053833"/>
            <a:ext cx="143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pc="0" baseline="0" dirty="0">
                <a:ea typeface="Open Sans"/>
                <a:cs typeface="Open Sans"/>
                <a:sym typeface="Open Sans"/>
                <a:rtl val="0"/>
              </a:rPr>
              <a:t>Netload [kW]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6568550-96CA-717C-9785-C69B9A8A42E8}"/>
              </a:ext>
            </a:extLst>
          </p:cNvPr>
          <p:cNvSpPr/>
          <p:nvPr/>
        </p:nvSpPr>
        <p:spPr>
          <a:xfrm>
            <a:off x="9031077" y="2166842"/>
            <a:ext cx="1678197" cy="2264188"/>
          </a:xfrm>
          <a:prstGeom prst="rect">
            <a:avLst/>
          </a:prstGeom>
          <a:solidFill>
            <a:srgbClr val="FFC000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156077D-7F34-C198-9CF0-1685F28992F2}"/>
              </a:ext>
            </a:extLst>
          </p:cNvPr>
          <p:cNvSpPr txBox="1"/>
          <p:nvPr/>
        </p:nvSpPr>
        <p:spPr>
          <a:xfrm>
            <a:off x="8896199" y="1807036"/>
            <a:ext cx="2096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Prediction window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8C4C4E4-B136-C639-A5CD-9F12FAC38001}"/>
              </a:ext>
            </a:extLst>
          </p:cNvPr>
          <p:cNvSpPr txBox="1"/>
          <p:nvPr/>
        </p:nvSpPr>
        <p:spPr>
          <a:xfrm>
            <a:off x="4540857" y="1834632"/>
            <a:ext cx="2205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Training window</a:t>
            </a:r>
          </a:p>
        </p:txBody>
      </p:sp>
    </p:spTree>
    <p:extLst>
      <p:ext uri="{BB962C8B-B14F-4D97-AF65-F5344CB8AC3E}">
        <p14:creationId xmlns:p14="http://schemas.microsoft.com/office/powerpoint/2010/main" val="32304457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E424B94F-5074-4397-7ADA-FE490506296D}"/>
              </a:ext>
            </a:extLst>
          </p:cNvPr>
          <p:cNvGrpSpPr/>
          <p:nvPr/>
        </p:nvGrpSpPr>
        <p:grpSpPr>
          <a:xfrm>
            <a:off x="2524125" y="2000250"/>
            <a:ext cx="7381875" cy="2476500"/>
            <a:chOff x="2524125" y="2000250"/>
            <a:chExt cx="7381875" cy="24765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796C3957-CE2F-578A-907E-2C662AB9DF35}"/>
                </a:ext>
              </a:extLst>
            </p:cNvPr>
            <p:cNvGrpSpPr/>
            <p:nvPr/>
          </p:nvGrpSpPr>
          <p:grpSpPr>
            <a:xfrm>
              <a:off x="3315081" y="2000250"/>
              <a:ext cx="6327267" cy="2476500"/>
              <a:chOff x="3315081" y="2000250"/>
              <a:chExt cx="6327267" cy="24765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03B4355F-41AE-EEF2-6AEA-711250D6A8C6}"/>
                  </a:ext>
                </a:extLst>
              </p:cNvPr>
              <p:cNvSpPr/>
              <p:nvPr/>
            </p:nvSpPr>
            <p:spPr>
              <a:xfrm>
                <a:off x="3315081" y="2000250"/>
                <a:ext cx="9525" cy="2476500"/>
              </a:xfrm>
              <a:custGeom>
                <a:avLst/>
                <a:gdLst>
                  <a:gd name="connsiteX0" fmla="*/ 158 w 9525"/>
                  <a:gd name="connsiteY0" fmla="*/ 0 h 2476500"/>
                  <a:gd name="connsiteX1" fmla="*/ 158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158" y="0"/>
                    </a:moveTo>
                    <a:lnTo>
                      <a:pt x="158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E0D7B03D-98BE-268A-0B75-971DE2EBF0D2}"/>
                  </a:ext>
                </a:extLst>
              </p:cNvPr>
              <p:cNvSpPr/>
              <p:nvPr/>
            </p:nvSpPr>
            <p:spPr>
              <a:xfrm>
                <a:off x="4369593" y="2000250"/>
                <a:ext cx="9525" cy="2476500"/>
              </a:xfrm>
              <a:custGeom>
                <a:avLst/>
                <a:gdLst>
                  <a:gd name="connsiteX0" fmla="*/ 269 w 9525"/>
                  <a:gd name="connsiteY0" fmla="*/ 0 h 2476500"/>
                  <a:gd name="connsiteX1" fmla="*/ 269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269" y="0"/>
                    </a:moveTo>
                    <a:lnTo>
                      <a:pt x="269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1A6EEAB3-D721-562B-153C-D8D8E3D4AAE5}"/>
                  </a:ext>
                </a:extLst>
              </p:cNvPr>
              <p:cNvSpPr/>
              <p:nvPr/>
            </p:nvSpPr>
            <p:spPr>
              <a:xfrm>
                <a:off x="5424106" y="2000250"/>
                <a:ext cx="9525" cy="2476500"/>
              </a:xfrm>
              <a:custGeom>
                <a:avLst/>
                <a:gdLst>
                  <a:gd name="connsiteX0" fmla="*/ 379 w 9525"/>
                  <a:gd name="connsiteY0" fmla="*/ 0 h 2476500"/>
                  <a:gd name="connsiteX1" fmla="*/ 379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379" y="0"/>
                    </a:moveTo>
                    <a:lnTo>
                      <a:pt x="379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19D7C29D-BE8B-2E4C-21A1-097035AAAB99}"/>
                  </a:ext>
                </a:extLst>
              </p:cNvPr>
              <p:cNvSpPr/>
              <p:nvPr/>
            </p:nvSpPr>
            <p:spPr>
              <a:xfrm>
                <a:off x="6478714" y="2000250"/>
                <a:ext cx="9525" cy="2476500"/>
              </a:xfrm>
              <a:custGeom>
                <a:avLst/>
                <a:gdLst>
                  <a:gd name="connsiteX0" fmla="*/ 490 w 9525"/>
                  <a:gd name="connsiteY0" fmla="*/ 0 h 2476500"/>
                  <a:gd name="connsiteX1" fmla="*/ 490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490" y="0"/>
                    </a:moveTo>
                    <a:lnTo>
                      <a:pt x="490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39822EF1-0309-4282-3C67-171E7C8EDC5A}"/>
                  </a:ext>
                </a:extLst>
              </p:cNvPr>
              <p:cNvSpPr/>
              <p:nvPr/>
            </p:nvSpPr>
            <p:spPr>
              <a:xfrm>
                <a:off x="7533227" y="2000250"/>
                <a:ext cx="9525" cy="2476500"/>
              </a:xfrm>
              <a:custGeom>
                <a:avLst/>
                <a:gdLst>
                  <a:gd name="connsiteX0" fmla="*/ 601 w 9525"/>
                  <a:gd name="connsiteY0" fmla="*/ 0 h 2476500"/>
                  <a:gd name="connsiteX1" fmla="*/ 601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601" y="0"/>
                    </a:moveTo>
                    <a:lnTo>
                      <a:pt x="601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052CE99F-47B3-63CD-61C1-46E0FDB4E084}"/>
                  </a:ext>
                </a:extLst>
              </p:cNvPr>
              <p:cNvSpPr/>
              <p:nvPr/>
            </p:nvSpPr>
            <p:spPr>
              <a:xfrm>
                <a:off x="8587835" y="2000250"/>
                <a:ext cx="9525" cy="2476500"/>
              </a:xfrm>
              <a:custGeom>
                <a:avLst/>
                <a:gdLst>
                  <a:gd name="connsiteX0" fmla="*/ 712 w 9525"/>
                  <a:gd name="connsiteY0" fmla="*/ 0 h 2476500"/>
                  <a:gd name="connsiteX1" fmla="*/ 712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712" y="0"/>
                    </a:moveTo>
                    <a:lnTo>
                      <a:pt x="712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C220BC68-ED0B-0E8B-EFC4-F43285300130}"/>
                  </a:ext>
                </a:extLst>
              </p:cNvPr>
              <p:cNvSpPr/>
              <p:nvPr/>
            </p:nvSpPr>
            <p:spPr>
              <a:xfrm>
                <a:off x="9642348" y="2000250"/>
                <a:ext cx="9525" cy="2476500"/>
              </a:xfrm>
              <a:custGeom>
                <a:avLst/>
                <a:gdLst>
                  <a:gd name="connsiteX0" fmla="*/ 822 w 9525"/>
                  <a:gd name="connsiteY0" fmla="*/ 0 h 2476500"/>
                  <a:gd name="connsiteX1" fmla="*/ 822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822" y="0"/>
                    </a:moveTo>
                    <a:lnTo>
                      <a:pt x="822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</p:grpSp>
        <p:grpSp>
          <p:nvGrpSpPr>
            <p:cNvPr id="16" name="Graphic 2">
              <a:extLst>
                <a:ext uri="{FF2B5EF4-FFF2-40B4-BE49-F238E27FC236}">
                  <a16:creationId xmlns:a16="http://schemas.microsoft.com/office/drawing/2014/main" id="{3275918C-38BF-CF01-F52C-DDA159311B39}"/>
                </a:ext>
              </a:extLst>
            </p:cNvPr>
            <p:cNvGrpSpPr/>
            <p:nvPr/>
          </p:nvGrpSpPr>
          <p:grpSpPr>
            <a:xfrm>
              <a:off x="2524125" y="2226945"/>
              <a:ext cx="7381875" cy="1944528"/>
              <a:chOff x="2524125" y="2226945"/>
              <a:chExt cx="7381875" cy="1944528"/>
            </a:xfrm>
            <a:solidFill>
              <a:srgbClr val="000000"/>
            </a:solidFill>
          </p:grpSpPr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607669C5-DA2A-72FC-D6CE-3220FDD7525F}"/>
                  </a:ext>
                </a:extLst>
              </p:cNvPr>
              <p:cNvSpPr/>
              <p:nvPr/>
            </p:nvSpPr>
            <p:spPr>
              <a:xfrm>
                <a:off x="2524125" y="4171473"/>
                <a:ext cx="7381875" cy="9525"/>
              </a:xfrm>
              <a:custGeom>
                <a:avLst/>
                <a:gdLst>
                  <a:gd name="connsiteX0" fmla="*/ 0 w 7381875"/>
                  <a:gd name="connsiteY0" fmla="*/ 278 h 9525"/>
                  <a:gd name="connsiteX1" fmla="*/ 7381875 w 7381875"/>
                  <a:gd name="connsiteY1" fmla="*/ 27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81875" h="9525">
                    <a:moveTo>
                      <a:pt x="0" y="278"/>
                    </a:moveTo>
                    <a:lnTo>
                      <a:pt x="7381875" y="27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70A1E031-516B-B591-68AA-33696EA63ACB}"/>
                  </a:ext>
                </a:extLst>
              </p:cNvPr>
              <p:cNvSpPr/>
              <p:nvPr/>
            </p:nvSpPr>
            <p:spPr>
              <a:xfrm>
                <a:off x="2524125" y="3685317"/>
                <a:ext cx="7381875" cy="9525"/>
              </a:xfrm>
              <a:custGeom>
                <a:avLst/>
                <a:gdLst>
                  <a:gd name="connsiteX0" fmla="*/ 0 w 7381875"/>
                  <a:gd name="connsiteY0" fmla="*/ 227 h 9525"/>
                  <a:gd name="connsiteX1" fmla="*/ 7381875 w 7381875"/>
                  <a:gd name="connsiteY1" fmla="*/ 22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81875" h="9525">
                    <a:moveTo>
                      <a:pt x="0" y="227"/>
                    </a:moveTo>
                    <a:lnTo>
                      <a:pt x="7381875" y="22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BB29A34F-422A-ABA7-FAF2-5B3F5F06CA38}"/>
                  </a:ext>
                </a:extLst>
              </p:cNvPr>
              <p:cNvSpPr/>
              <p:nvPr/>
            </p:nvSpPr>
            <p:spPr>
              <a:xfrm>
                <a:off x="2524125" y="2713101"/>
                <a:ext cx="7381875" cy="9525"/>
              </a:xfrm>
              <a:custGeom>
                <a:avLst/>
                <a:gdLst>
                  <a:gd name="connsiteX0" fmla="*/ 0 w 7381875"/>
                  <a:gd name="connsiteY0" fmla="*/ 125 h 9525"/>
                  <a:gd name="connsiteX1" fmla="*/ 7381875 w 7381875"/>
                  <a:gd name="connsiteY1" fmla="*/ 12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81875" h="9525">
                    <a:moveTo>
                      <a:pt x="0" y="125"/>
                    </a:moveTo>
                    <a:lnTo>
                      <a:pt x="7381875" y="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82D3231E-DFD8-8CFB-DF73-0799493BBE93}"/>
                  </a:ext>
                </a:extLst>
              </p:cNvPr>
              <p:cNvSpPr/>
              <p:nvPr/>
            </p:nvSpPr>
            <p:spPr>
              <a:xfrm>
                <a:off x="2524125" y="2226945"/>
                <a:ext cx="7381875" cy="9525"/>
              </a:xfrm>
              <a:custGeom>
                <a:avLst/>
                <a:gdLst>
                  <a:gd name="connsiteX0" fmla="*/ 0 w 7381875"/>
                  <a:gd name="connsiteY0" fmla="*/ 74 h 9525"/>
                  <a:gd name="connsiteX1" fmla="*/ 7381875 w 7381875"/>
                  <a:gd name="connsiteY1" fmla="*/ 7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81875" h="9525">
                    <a:moveTo>
                      <a:pt x="0" y="74"/>
                    </a:moveTo>
                    <a:lnTo>
                      <a:pt x="7381875" y="7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</p:grpSp>
      </p:grpSp>
      <p:sp>
        <p:nvSpPr>
          <p:cNvPr id="21" name="Freeform 20">
            <a:extLst>
              <a:ext uri="{FF2B5EF4-FFF2-40B4-BE49-F238E27FC236}">
                <a16:creationId xmlns:a16="http://schemas.microsoft.com/office/drawing/2014/main" id="{AD28495D-8F1C-9808-680D-BEDD205EB60A}"/>
              </a:ext>
            </a:extLst>
          </p:cNvPr>
          <p:cNvSpPr/>
          <p:nvPr/>
        </p:nvSpPr>
        <p:spPr>
          <a:xfrm>
            <a:off x="2524125" y="3199257"/>
            <a:ext cx="7381875" cy="9525"/>
          </a:xfrm>
          <a:custGeom>
            <a:avLst/>
            <a:gdLst>
              <a:gd name="connsiteX0" fmla="*/ 0 w 7381875"/>
              <a:gd name="connsiteY0" fmla="*/ 176 h 9525"/>
              <a:gd name="connsiteX1" fmla="*/ 7381875 w 7381875"/>
              <a:gd name="connsiteY1" fmla="*/ 176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81875" h="9525">
                <a:moveTo>
                  <a:pt x="0" y="176"/>
                </a:moveTo>
                <a:lnTo>
                  <a:pt x="7381875" y="176"/>
                </a:lnTo>
              </a:path>
            </a:pathLst>
          </a:custGeom>
          <a:solidFill>
            <a:srgbClr val="000000"/>
          </a:solidFill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1792C592-9B75-AF39-2449-FEC4C473CCAA}"/>
              </a:ext>
            </a:extLst>
          </p:cNvPr>
          <p:cNvSpPr/>
          <p:nvPr/>
        </p:nvSpPr>
        <p:spPr>
          <a:xfrm>
            <a:off x="1809750" y="15240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0A620EAE-925F-E5D4-533E-69E94EEF97B7}"/>
              </a:ext>
            </a:extLst>
          </p:cNvPr>
          <p:cNvSpPr/>
          <p:nvPr/>
        </p:nvSpPr>
        <p:spPr>
          <a:xfrm>
            <a:off x="1809750" y="15240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grpSp>
        <p:nvGrpSpPr>
          <p:cNvPr id="24" name="Graphic 2">
            <a:extLst>
              <a:ext uri="{FF2B5EF4-FFF2-40B4-BE49-F238E27FC236}">
                <a16:creationId xmlns:a16="http://schemas.microsoft.com/office/drawing/2014/main" id="{6B522E07-CEC1-8A57-DC36-25D7F7E87D02}"/>
              </a:ext>
            </a:extLst>
          </p:cNvPr>
          <p:cNvGrpSpPr/>
          <p:nvPr/>
        </p:nvGrpSpPr>
        <p:grpSpPr>
          <a:xfrm>
            <a:off x="2524125" y="2124075"/>
            <a:ext cx="7381875" cy="2228850"/>
            <a:chOff x="2524125" y="2124075"/>
            <a:chExt cx="7381875" cy="2228850"/>
          </a:xfrm>
          <a:noFill/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36782397-688A-14AD-6B75-CFA42FBD141F}"/>
                </a:ext>
              </a:extLst>
            </p:cNvPr>
            <p:cNvSpPr/>
            <p:nvPr/>
          </p:nvSpPr>
          <p:spPr>
            <a:xfrm>
              <a:off x="2524125" y="2124075"/>
              <a:ext cx="7381875" cy="2228850"/>
            </a:xfrm>
            <a:custGeom>
              <a:avLst/>
              <a:gdLst>
                <a:gd name="connsiteX0" fmla="*/ 75 w 7381875"/>
                <a:gd name="connsiteY0" fmla="*/ 1245253 h 2228850"/>
                <a:gd name="connsiteX1" fmla="*/ 22078 w 7381875"/>
                <a:gd name="connsiteY1" fmla="*/ 1409750 h 2228850"/>
                <a:gd name="connsiteX2" fmla="*/ 33032 w 7381875"/>
                <a:gd name="connsiteY2" fmla="*/ 1437849 h 2228850"/>
                <a:gd name="connsiteX3" fmla="*/ 65988 w 7381875"/>
                <a:gd name="connsiteY3" fmla="*/ 1699786 h 2228850"/>
                <a:gd name="connsiteX4" fmla="*/ 76942 w 7381875"/>
                <a:gd name="connsiteY4" fmla="*/ 1753698 h 2228850"/>
                <a:gd name="connsiteX5" fmla="*/ 98945 w 7381875"/>
                <a:gd name="connsiteY5" fmla="*/ 1901526 h 2228850"/>
                <a:gd name="connsiteX6" fmla="*/ 109898 w 7381875"/>
                <a:gd name="connsiteY6" fmla="*/ 1864759 h 2228850"/>
                <a:gd name="connsiteX7" fmla="*/ 120947 w 7381875"/>
                <a:gd name="connsiteY7" fmla="*/ 1955723 h 2228850"/>
                <a:gd name="connsiteX8" fmla="*/ 131901 w 7381875"/>
                <a:gd name="connsiteY8" fmla="*/ 1869046 h 2228850"/>
                <a:gd name="connsiteX9" fmla="*/ 142855 w 7381875"/>
                <a:gd name="connsiteY9" fmla="*/ 1712550 h 2228850"/>
                <a:gd name="connsiteX10" fmla="*/ 153904 w 7381875"/>
                <a:gd name="connsiteY10" fmla="*/ 2055069 h 2228850"/>
                <a:gd name="connsiteX11" fmla="*/ 175811 w 7381875"/>
                <a:gd name="connsiteY11" fmla="*/ 2141842 h 2228850"/>
                <a:gd name="connsiteX12" fmla="*/ 186860 w 7381875"/>
                <a:gd name="connsiteY12" fmla="*/ 2148223 h 2228850"/>
                <a:gd name="connsiteX13" fmla="*/ 208768 w 7381875"/>
                <a:gd name="connsiteY13" fmla="*/ 2054688 h 2228850"/>
                <a:gd name="connsiteX14" fmla="*/ 219817 w 7381875"/>
                <a:gd name="connsiteY14" fmla="*/ 1745125 h 2228850"/>
                <a:gd name="connsiteX15" fmla="*/ 230771 w 7381875"/>
                <a:gd name="connsiteY15" fmla="*/ 2183752 h 2228850"/>
                <a:gd name="connsiteX16" fmla="*/ 241724 w 7381875"/>
                <a:gd name="connsiteY16" fmla="*/ 2228900 h 2228850"/>
                <a:gd name="connsiteX17" fmla="*/ 252773 w 7381875"/>
                <a:gd name="connsiteY17" fmla="*/ 2188133 h 2228850"/>
                <a:gd name="connsiteX18" fmla="*/ 263727 w 7381875"/>
                <a:gd name="connsiteY18" fmla="*/ 2064308 h 2228850"/>
                <a:gd name="connsiteX19" fmla="*/ 274681 w 7381875"/>
                <a:gd name="connsiteY19" fmla="*/ 2047163 h 2228850"/>
                <a:gd name="connsiteX20" fmla="*/ 285730 w 7381875"/>
                <a:gd name="connsiteY20" fmla="*/ 2164225 h 2228850"/>
                <a:gd name="connsiteX21" fmla="*/ 307637 w 7381875"/>
                <a:gd name="connsiteY21" fmla="*/ 2022684 h 2228850"/>
                <a:gd name="connsiteX22" fmla="*/ 318591 w 7381875"/>
                <a:gd name="connsiteY22" fmla="*/ 2058212 h 2228850"/>
                <a:gd name="connsiteX23" fmla="*/ 329640 w 7381875"/>
                <a:gd name="connsiteY23" fmla="*/ 1673402 h 2228850"/>
                <a:gd name="connsiteX24" fmla="*/ 340594 w 7381875"/>
                <a:gd name="connsiteY24" fmla="*/ 1845328 h 2228850"/>
                <a:gd name="connsiteX25" fmla="*/ 351548 w 7381875"/>
                <a:gd name="connsiteY25" fmla="*/ 1859330 h 2228850"/>
                <a:gd name="connsiteX26" fmla="*/ 362597 w 7381875"/>
                <a:gd name="connsiteY26" fmla="*/ 1715026 h 2228850"/>
                <a:gd name="connsiteX27" fmla="*/ 384504 w 7381875"/>
                <a:gd name="connsiteY27" fmla="*/ 1541100 h 2228850"/>
                <a:gd name="connsiteX28" fmla="*/ 395553 w 7381875"/>
                <a:gd name="connsiteY28" fmla="*/ 1443278 h 2228850"/>
                <a:gd name="connsiteX29" fmla="*/ 406507 w 7381875"/>
                <a:gd name="connsiteY29" fmla="*/ 1310118 h 2228850"/>
                <a:gd name="connsiteX30" fmla="*/ 417461 w 7381875"/>
                <a:gd name="connsiteY30" fmla="*/ 1340503 h 2228850"/>
                <a:gd name="connsiteX31" fmla="*/ 461466 w 7381875"/>
                <a:gd name="connsiteY31" fmla="*/ 824820 h 2228850"/>
                <a:gd name="connsiteX32" fmla="*/ 472420 w 7381875"/>
                <a:gd name="connsiteY32" fmla="*/ 914736 h 2228850"/>
                <a:gd name="connsiteX33" fmla="*/ 483374 w 7381875"/>
                <a:gd name="connsiteY33" fmla="*/ 866920 h 2228850"/>
                <a:gd name="connsiteX34" fmla="*/ 494423 w 7381875"/>
                <a:gd name="connsiteY34" fmla="*/ 857205 h 2228850"/>
                <a:gd name="connsiteX35" fmla="*/ 516330 w 7381875"/>
                <a:gd name="connsiteY35" fmla="*/ 977887 h 2228850"/>
                <a:gd name="connsiteX36" fmla="*/ 527379 w 7381875"/>
                <a:gd name="connsiteY36" fmla="*/ 861967 h 2228850"/>
                <a:gd name="connsiteX37" fmla="*/ 538333 w 7381875"/>
                <a:gd name="connsiteY37" fmla="*/ 747667 h 2228850"/>
                <a:gd name="connsiteX38" fmla="*/ 549287 w 7381875"/>
                <a:gd name="connsiteY38" fmla="*/ 842536 h 2228850"/>
                <a:gd name="connsiteX39" fmla="*/ 560336 w 7381875"/>
                <a:gd name="connsiteY39" fmla="*/ 944454 h 2228850"/>
                <a:gd name="connsiteX40" fmla="*/ 571289 w 7381875"/>
                <a:gd name="connsiteY40" fmla="*/ 853300 h 2228850"/>
                <a:gd name="connsiteX41" fmla="*/ 582243 w 7381875"/>
                <a:gd name="connsiteY41" fmla="*/ 863206 h 2228850"/>
                <a:gd name="connsiteX42" fmla="*/ 593292 w 7381875"/>
                <a:gd name="connsiteY42" fmla="*/ 751668 h 2228850"/>
                <a:gd name="connsiteX43" fmla="*/ 604246 w 7381875"/>
                <a:gd name="connsiteY43" fmla="*/ 495921 h 2228850"/>
                <a:gd name="connsiteX44" fmla="*/ 615200 w 7381875"/>
                <a:gd name="connsiteY44" fmla="*/ 664133 h 2228850"/>
                <a:gd name="connsiteX45" fmla="*/ 637202 w 7381875"/>
                <a:gd name="connsiteY45" fmla="*/ 755573 h 2228850"/>
                <a:gd name="connsiteX46" fmla="*/ 648156 w 7381875"/>
                <a:gd name="connsiteY46" fmla="*/ 996651 h 2228850"/>
                <a:gd name="connsiteX47" fmla="*/ 659205 w 7381875"/>
                <a:gd name="connsiteY47" fmla="*/ 991603 h 2228850"/>
                <a:gd name="connsiteX48" fmla="*/ 670159 w 7381875"/>
                <a:gd name="connsiteY48" fmla="*/ 1032751 h 2228850"/>
                <a:gd name="connsiteX49" fmla="*/ 681113 w 7381875"/>
                <a:gd name="connsiteY49" fmla="*/ 969409 h 2228850"/>
                <a:gd name="connsiteX50" fmla="*/ 692162 w 7381875"/>
                <a:gd name="connsiteY50" fmla="*/ 779481 h 2228850"/>
                <a:gd name="connsiteX51" fmla="*/ 703115 w 7381875"/>
                <a:gd name="connsiteY51" fmla="*/ 912736 h 2228850"/>
                <a:gd name="connsiteX52" fmla="*/ 714069 w 7381875"/>
                <a:gd name="connsiteY52" fmla="*/ 592886 h 2228850"/>
                <a:gd name="connsiteX53" fmla="*/ 736072 w 7381875"/>
                <a:gd name="connsiteY53" fmla="*/ 968647 h 2228850"/>
                <a:gd name="connsiteX54" fmla="*/ 747026 w 7381875"/>
                <a:gd name="connsiteY54" fmla="*/ 995508 h 2228850"/>
                <a:gd name="connsiteX55" fmla="*/ 758075 w 7381875"/>
                <a:gd name="connsiteY55" fmla="*/ 963409 h 2228850"/>
                <a:gd name="connsiteX56" fmla="*/ 769028 w 7381875"/>
                <a:gd name="connsiteY56" fmla="*/ 906640 h 2228850"/>
                <a:gd name="connsiteX57" fmla="*/ 779982 w 7381875"/>
                <a:gd name="connsiteY57" fmla="*/ 969600 h 2228850"/>
                <a:gd name="connsiteX58" fmla="*/ 791031 w 7381875"/>
                <a:gd name="connsiteY58" fmla="*/ 932071 h 2228850"/>
                <a:gd name="connsiteX59" fmla="*/ 801985 w 7381875"/>
                <a:gd name="connsiteY59" fmla="*/ 907402 h 2228850"/>
                <a:gd name="connsiteX60" fmla="*/ 812938 w 7381875"/>
                <a:gd name="connsiteY60" fmla="*/ 951502 h 2228850"/>
                <a:gd name="connsiteX61" fmla="*/ 823988 w 7381875"/>
                <a:gd name="connsiteY61" fmla="*/ 904354 h 2228850"/>
                <a:gd name="connsiteX62" fmla="*/ 834941 w 7381875"/>
                <a:gd name="connsiteY62" fmla="*/ 965790 h 2228850"/>
                <a:gd name="connsiteX63" fmla="*/ 845895 w 7381875"/>
                <a:gd name="connsiteY63" fmla="*/ 1051705 h 2228850"/>
                <a:gd name="connsiteX64" fmla="*/ 856944 w 7381875"/>
                <a:gd name="connsiteY64" fmla="*/ 1055325 h 2228850"/>
                <a:gd name="connsiteX65" fmla="*/ 867898 w 7381875"/>
                <a:gd name="connsiteY65" fmla="*/ 1057325 h 2228850"/>
                <a:gd name="connsiteX66" fmla="*/ 878852 w 7381875"/>
                <a:gd name="connsiteY66" fmla="*/ 1028560 h 2228850"/>
                <a:gd name="connsiteX67" fmla="*/ 889901 w 7381875"/>
                <a:gd name="connsiteY67" fmla="*/ 932833 h 2228850"/>
                <a:gd name="connsiteX68" fmla="*/ 900854 w 7381875"/>
                <a:gd name="connsiteY68" fmla="*/ 941501 h 2228850"/>
                <a:gd name="connsiteX69" fmla="*/ 911808 w 7381875"/>
                <a:gd name="connsiteY69" fmla="*/ 997603 h 2228850"/>
                <a:gd name="connsiteX70" fmla="*/ 922857 w 7381875"/>
                <a:gd name="connsiteY70" fmla="*/ 925690 h 2228850"/>
                <a:gd name="connsiteX71" fmla="*/ 933811 w 7381875"/>
                <a:gd name="connsiteY71" fmla="*/ 923404 h 2228850"/>
                <a:gd name="connsiteX72" fmla="*/ 944765 w 7381875"/>
                <a:gd name="connsiteY72" fmla="*/ 953693 h 2228850"/>
                <a:gd name="connsiteX73" fmla="*/ 977721 w 7381875"/>
                <a:gd name="connsiteY73" fmla="*/ 1062659 h 2228850"/>
                <a:gd name="connsiteX74" fmla="*/ 988675 w 7381875"/>
                <a:gd name="connsiteY74" fmla="*/ 1003128 h 2228850"/>
                <a:gd name="connsiteX75" fmla="*/ 999724 w 7381875"/>
                <a:gd name="connsiteY75" fmla="*/ 1008367 h 2228850"/>
                <a:gd name="connsiteX76" fmla="*/ 1010678 w 7381875"/>
                <a:gd name="connsiteY76" fmla="*/ 966647 h 2228850"/>
                <a:gd name="connsiteX77" fmla="*/ 1021631 w 7381875"/>
                <a:gd name="connsiteY77" fmla="*/ 968838 h 2228850"/>
                <a:gd name="connsiteX78" fmla="*/ 1032680 w 7381875"/>
                <a:gd name="connsiteY78" fmla="*/ 1008081 h 2228850"/>
                <a:gd name="connsiteX79" fmla="*/ 1043634 w 7381875"/>
                <a:gd name="connsiteY79" fmla="*/ 1099807 h 2228850"/>
                <a:gd name="connsiteX80" fmla="*/ 1054588 w 7381875"/>
                <a:gd name="connsiteY80" fmla="*/ 1082281 h 2228850"/>
                <a:gd name="connsiteX81" fmla="*/ 1076591 w 7381875"/>
                <a:gd name="connsiteY81" fmla="*/ 1300784 h 2228850"/>
                <a:gd name="connsiteX82" fmla="*/ 1087544 w 7381875"/>
                <a:gd name="connsiteY82" fmla="*/ 1318501 h 2228850"/>
                <a:gd name="connsiteX83" fmla="*/ 1098593 w 7381875"/>
                <a:gd name="connsiteY83" fmla="*/ 1444802 h 2228850"/>
                <a:gd name="connsiteX84" fmla="*/ 1109547 w 7381875"/>
                <a:gd name="connsiteY84" fmla="*/ 1438420 h 2228850"/>
                <a:gd name="connsiteX85" fmla="*/ 1120501 w 7381875"/>
                <a:gd name="connsiteY85" fmla="*/ 1573009 h 2228850"/>
                <a:gd name="connsiteX86" fmla="*/ 1131550 w 7381875"/>
                <a:gd name="connsiteY86" fmla="*/ 1615300 h 2228850"/>
                <a:gd name="connsiteX87" fmla="*/ 1153457 w 7381875"/>
                <a:gd name="connsiteY87" fmla="*/ 1790941 h 2228850"/>
                <a:gd name="connsiteX88" fmla="*/ 1164506 w 7381875"/>
                <a:gd name="connsiteY88" fmla="*/ 1873046 h 2228850"/>
                <a:gd name="connsiteX89" fmla="*/ 1175460 w 7381875"/>
                <a:gd name="connsiteY89" fmla="*/ 1733886 h 2228850"/>
                <a:gd name="connsiteX90" fmla="*/ 1186414 w 7381875"/>
                <a:gd name="connsiteY90" fmla="*/ 1847710 h 2228850"/>
                <a:gd name="connsiteX91" fmla="*/ 1197463 w 7381875"/>
                <a:gd name="connsiteY91" fmla="*/ 1866474 h 2228850"/>
                <a:gd name="connsiteX92" fmla="*/ 1208417 w 7381875"/>
                <a:gd name="connsiteY92" fmla="*/ 1926291 h 2228850"/>
                <a:gd name="connsiteX93" fmla="*/ 1219370 w 7381875"/>
                <a:gd name="connsiteY93" fmla="*/ 1993442 h 2228850"/>
                <a:gd name="connsiteX94" fmla="*/ 1230419 w 7381875"/>
                <a:gd name="connsiteY94" fmla="*/ 2127935 h 2228850"/>
                <a:gd name="connsiteX95" fmla="*/ 1274330 w 7381875"/>
                <a:gd name="connsiteY95" fmla="*/ 1542433 h 2228850"/>
                <a:gd name="connsiteX96" fmla="*/ 1285283 w 7381875"/>
                <a:gd name="connsiteY96" fmla="*/ 1634635 h 2228850"/>
                <a:gd name="connsiteX97" fmla="*/ 1296332 w 7381875"/>
                <a:gd name="connsiteY97" fmla="*/ 1647685 h 2228850"/>
                <a:gd name="connsiteX98" fmla="*/ 1307286 w 7381875"/>
                <a:gd name="connsiteY98" fmla="*/ 2126411 h 2228850"/>
                <a:gd name="connsiteX99" fmla="*/ 1318240 w 7381875"/>
                <a:gd name="connsiteY99" fmla="*/ 2090121 h 2228850"/>
                <a:gd name="connsiteX100" fmla="*/ 1329289 w 7381875"/>
                <a:gd name="connsiteY100" fmla="*/ 2088978 h 2228850"/>
                <a:gd name="connsiteX101" fmla="*/ 1351196 w 7381875"/>
                <a:gd name="connsiteY101" fmla="*/ 1760270 h 2228850"/>
                <a:gd name="connsiteX102" fmla="*/ 1362245 w 7381875"/>
                <a:gd name="connsiteY102" fmla="*/ 1747126 h 2228850"/>
                <a:gd name="connsiteX103" fmla="*/ 1373199 w 7381875"/>
                <a:gd name="connsiteY103" fmla="*/ 1862378 h 2228850"/>
                <a:gd name="connsiteX104" fmla="*/ 1384153 w 7381875"/>
                <a:gd name="connsiteY104" fmla="*/ 1851043 h 2228850"/>
                <a:gd name="connsiteX105" fmla="*/ 1406156 w 7381875"/>
                <a:gd name="connsiteY105" fmla="*/ 1774462 h 2228850"/>
                <a:gd name="connsiteX106" fmla="*/ 1417109 w 7381875"/>
                <a:gd name="connsiteY106" fmla="*/ 1609870 h 2228850"/>
                <a:gd name="connsiteX107" fmla="*/ 1428158 w 7381875"/>
                <a:gd name="connsiteY107" fmla="*/ 1564912 h 2228850"/>
                <a:gd name="connsiteX108" fmla="*/ 1439112 w 7381875"/>
                <a:gd name="connsiteY108" fmla="*/ 1656352 h 2228850"/>
                <a:gd name="connsiteX109" fmla="*/ 1450066 w 7381875"/>
                <a:gd name="connsiteY109" fmla="*/ 1672450 h 2228850"/>
                <a:gd name="connsiteX110" fmla="*/ 1461115 w 7381875"/>
                <a:gd name="connsiteY110" fmla="*/ 1602441 h 2228850"/>
                <a:gd name="connsiteX111" fmla="*/ 1472068 w 7381875"/>
                <a:gd name="connsiteY111" fmla="*/ 1406035 h 2228850"/>
                <a:gd name="connsiteX112" fmla="*/ 1483022 w 7381875"/>
                <a:gd name="connsiteY112" fmla="*/ 1339551 h 2228850"/>
                <a:gd name="connsiteX113" fmla="*/ 1494071 w 7381875"/>
                <a:gd name="connsiteY113" fmla="*/ 1136954 h 2228850"/>
                <a:gd name="connsiteX114" fmla="*/ 1505025 w 7381875"/>
                <a:gd name="connsiteY114" fmla="*/ 1105998 h 2228850"/>
                <a:gd name="connsiteX115" fmla="*/ 1515979 w 7381875"/>
                <a:gd name="connsiteY115" fmla="*/ 1068946 h 2228850"/>
                <a:gd name="connsiteX116" fmla="*/ 1527028 w 7381875"/>
                <a:gd name="connsiteY116" fmla="*/ 778909 h 2228850"/>
                <a:gd name="connsiteX117" fmla="*/ 1537982 w 7381875"/>
                <a:gd name="connsiteY117" fmla="*/ 801960 h 2228850"/>
                <a:gd name="connsiteX118" fmla="*/ 1548935 w 7381875"/>
                <a:gd name="connsiteY118" fmla="*/ 908830 h 2228850"/>
                <a:gd name="connsiteX119" fmla="*/ 1559889 w 7381875"/>
                <a:gd name="connsiteY119" fmla="*/ 936834 h 2228850"/>
                <a:gd name="connsiteX120" fmla="*/ 1570938 w 7381875"/>
                <a:gd name="connsiteY120" fmla="*/ 1098473 h 2228850"/>
                <a:gd name="connsiteX121" fmla="*/ 1592846 w 7381875"/>
                <a:gd name="connsiteY121" fmla="*/ 722807 h 2228850"/>
                <a:gd name="connsiteX122" fmla="*/ 1603895 w 7381875"/>
                <a:gd name="connsiteY122" fmla="*/ 789958 h 2228850"/>
                <a:gd name="connsiteX123" fmla="*/ 1614848 w 7381875"/>
                <a:gd name="connsiteY123" fmla="*/ 818057 h 2228850"/>
                <a:gd name="connsiteX124" fmla="*/ 1625802 w 7381875"/>
                <a:gd name="connsiteY124" fmla="*/ 944168 h 2228850"/>
                <a:gd name="connsiteX125" fmla="*/ 1647805 w 7381875"/>
                <a:gd name="connsiteY125" fmla="*/ 767575 h 2228850"/>
                <a:gd name="connsiteX126" fmla="*/ 1658759 w 7381875"/>
                <a:gd name="connsiteY126" fmla="*/ 723760 h 2228850"/>
                <a:gd name="connsiteX127" fmla="*/ 1669808 w 7381875"/>
                <a:gd name="connsiteY127" fmla="*/ 719854 h 2228850"/>
                <a:gd name="connsiteX128" fmla="*/ 1680761 w 7381875"/>
                <a:gd name="connsiteY128" fmla="*/ 903782 h 2228850"/>
                <a:gd name="connsiteX129" fmla="*/ 1691715 w 7381875"/>
                <a:gd name="connsiteY129" fmla="*/ 583361 h 2228850"/>
                <a:gd name="connsiteX130" fmla="*/ 1702764 w 7381875"/>
                <a:gd name="connsiteY130" fmla="*/ 795864 h 2228850"/>
                <a:gd name="connsiteX131" fmla="*/ 1713718 w 7381875"/>
                <a:gd name="connsiteY131" fmla="*/ 989793 h 2228850"/>
                <a:gd name="connsiteX132" fmla="*/ 1724672 w 7381875"/>
                <a:gd name="connsiteY132" fmla="*/ 929404 h 2228850"/>
                <a:gd name="connsiteX133" fmla="*/ 1746674 w 7381875"/>
                <a:gd name="connsiteY133" fmla="*/ 719092 h 2228850"/>
                <a:gd name="connsiteX134" fmla="*/ 1757628 w 7381875"/>
                <a:gd name="connsiteY134" fmla="*/ 928738 h 2228850"/>
                <a:gd name="connsiteX135" fmla="*/ 1779631 w 7381875"/>
                <a:gd name="connsiteY135" fmla="*/ 712139 h 2228850"/>
                <a:gd name="connsiteX136" fmla="*/ 1790585 w 7381875"/>
                <a:gd name="connsiteY136" fmla="*/ 789958 h 2228850"/>
                <a:gd name="connsiteX137" fmla="*/ 1801634 w 7381875"/>
                <a:gd name="connsiteY137" fmla="*/ 895686 h 2228850"/>
                <a:gd name="connsiteX138" fmla="*/ 1812587 w 7381875"/>
                <a:gd name="connsiteY138" fmla="*/ 666514 h 2228850"/>
                <a:gd name="connsiteX139" fmla="*/ 1834590 w 7381875"/>
                <a:gd name="connsiteY139" fmla="*/ 996270 h 2228850"/>
                <a:gd name="connsiteX140" fmla="*/ 1845544 w 7381875"/>
                <a:gd name="connsiteY140" fmla="*/ 840346 h 2228850"/>
                <a:gd name="connsiteX141" fmla="*/ 1856498 w 7381875"/>
                <a:gd name="connsiteY141" fmla="*/ 869492 h 2228850"/>
                <a:gd name="connsiteX142" fmla="*/ 1867547 w 7381875"/>
                <a:gd name="connsiteY142" fmla="*/ 867587 h 2228850"/>
                <a:gd name="connsiteX143" fmla="*/ 1878500 w 7381875"/>
                <a:gd name="connsiteY143" fmla="*/ 967219 h 2228850"/>
                <a:gd name="connsiteX144" fmla="*/ 1889454 w 7381875"/>
                <a:gd name="connsiteY144" fmla="*/ 998842 h 2228850"/>
                <a:gd name="connsiteX145" fmla="*/ 1900503 w 7381875"/>
                <a:gd name="connsiteY145" fmla="*/ 957503 h 2228850"/>
                <a:gd name="connsiteX146" fmla="*/ 1911457 w 7381875"/>
                <a:gd name="connsiteY146" fmla="*/ 847680 h 2228850"/>
                <a:gd name="connsiteX147" fmla="*/ 1922411 w 7381875"/>
                <a:gd name="connsiteY147" fmla="*/ 975886 h 2228850"/>
                <a:gd name="connsiteX148" fmla="*/ 1933460 w 7381875"/>
                <a:gd name="connsiteY148" fmla="*/ 1016558 h 2228850"/>
                <a:gd name="connsiteX149" fmla="*/ 1944413 w 7381875"/>
                <a:gd name="connsiteY149" fmla="*/ 999223 h 2228850"/>
                <a:gd name="connsiteX150" fmla="*/ 1955367 w 7381875"/>
                <a:gd name="connsiteY150" fmla="*/ 1031417 h 2228850"/>
                <a:gd name="connsiteX151" fmla="*/ 1966416 w 7381875"/>
                <a:gd name="connsiteY151" fmla="*/ 977601 h 2228850"/>
                <a:gd name="connsiteX152" fmla="*/ 1977370 w 7381875"/>
                <a:gd name="connsiteY152" fmla="*/ 994174 h 2228850"/>
                <a:gd name="connsiteX153" fmla="*/ 1999373 w 7381875"/>
                <a:gd name="connsiteY153" fmla="*/ 1035037 h 2228850"/>
                <a:gd name="connsiteX154" fmla="*/ 2010326 w 7381875"/>
                <a:gd name="connsiteY154" fmla="*/ 994936 h 2228850"/>
                <a:gd name="connsiteX155" fmla="*/ 2021280 w 7381875"/>
                <a:gd name="connsiteY155" fmla="*/ 976267 h 2228850"/>
                <a:gd name="connsiteX156" fmla="*/ 2032329 w 7381875"/>
                <a:gd name="connsiteY156" fmla="*/ 1065802 h 2228850"/>
                <a:gd name="connsiteX157" fmla="*/ 2054237 w 7381875"/>
                <a:gd name="connsiteY157" fmla="*/ 984840 h 2228850"/>
                <a:gd name="connsiteX158" fmla="*/ 2065286 w 7381875"/>
                <a:gd name="connsiteY158" fmla="*/ 1083805 h 2228850"/>
                <a:gd name="connsiteX159" fmla="*/ 2076239 w 7381875"/>
                <a:gd name="connsiteY159" fmla="*/ 1123810 h 2228850"/>
                <a:gd name="connsiteX160" fmla="*/ 2087193 w 7381875"/>
                <a:gd name="connsiteY160" fmla="*/ 1037989 h 2228850"/>
                <a:gd name="connsiteX161" fmla="*/ 2120150 w 7381875"/>
                <a:gd name="connsiteY161" fmla="*/ 1297355 h 2228850"/>
                <a:gd name="connsiteX162" fmla="*/ 2131199 w 7381875"/>
                <a:gd name="connsiteY162" fmla="*/ 1382413 h 2228850"/>
                <a:gd name="connsiteX163" fmla="*/ 2142152 w 7381875"/>
                <a:gd name="connsiteY163" fmla="*/ 1393081 h 2228850"/>
                <a:gd name="connsiteX164" fmla="*/ 2153106 w 7381875"/>
                <a:gd name="connsiteY164" fmla="*/ 1526527 h 2228850"/>
                <a:gd name="connsiteX165" fmla="*/ 2164060 w 7381875"/>
                <a:gd name="connsiteY165" fmla="*/ 1554721 h 2228850"/>
                <a:gd name="connsiteX166" fmla="*/ 2175109 w 7381875"/>
                <a:gd name="connsiteY166" fmla="*/ 1558626 h 2228850"/>
                <a:gd name="connsiteX167" fmla="*/ 2186063 w 7381875"/>
                <a:gd name="connsiteY167" fmla="*/ 1688452 h 2228850"/>
                <a:gd name="connsiteX168" fmla="*/ 2197016 w 7381875"/>
                <a:gd name="connsiteY168" fmla="*/ 1673878 h 2228850"/>
                <a:gd name="connsiteX169" fmla="*/ 2219019 w 7381875"/>
                <a:gd name="connsiteY169" fmla="*/ 1863902 h 2228850"/>
                <a:gd name="connsiteX170" fmla="*/ 2229973 w 7381875"/>
                <a:gd name="connsiteY170" fmla="*/ 1847043 h 2228850"/>
                <a:gd name="connsiteX171" fmla="*/ 2241022 w 7381875"/>
                <a:gd name="connsiteY171" fmla="*/ 1889239 h 2228850"/>
                <a:gd name="connsiteX172" fmla="*/ 2251976 w 7381875"/>
                <a:gd name="connsiteY172" fmla="*/ 1693309 h 2228850"/>
                <a:gd name="connsiteX173" fmla="*/ 2273978 w 7381875"/>
                <a:gd name="connsiteY173" fmla="*/ 1777510 h 2228850"/>
                <a:gd name="connsiteX174" fmla="*/ 2284932 w 7381875"/>
                <a:gd name="connsiteY174" fmla="*/ 2003253 h 2228850"/>
                <a:gd name="connsiteX175" fmla="*/ 2295886 w 7381875"/>
                <a:gd name="connsiteY175" fmla="*/ 2058593 h 2228850"/>
                <a:gd name="connsiteX176" fmla="*/ 2306935 w 7381875"/>
                <a:gd name="connsiteY176" fmla="*/ 1921147 h 2228850"/>
                <a:gd name="connsiteX177" fmla="*/ 2317889 w 7381875"/>
                <a:gd name="connsiteY177" fmla="*/ 2090883 h 2228850"/>
                <a:gd name="connsiteX178" fmla="*/ 2328842 w 7381875"/>
                <a:gd name="connsiteY178" fmla="*/ 1715122 h 2228850"/>
                <a:gd name="connsiteX179" fmla="*/ 2339891 w 7381875"/>
                <a:gd name="connsiteY179" fmla="*/ 1702644 h 2228850"/>
                <a:gd name="connsiteX180" fmla="*/ 2350845 w 7381875"/>
                <a:gd name="connsiteY180" fmla="*/ 1749983 h 2228850"/>
                <a:gd name="connsiteX181" fmla="*/ 2361799 w 7381875"/>
                <a:gd name="connsiteY181" fmla="*/ 1482235 h 2228850"/>
                <a:gd name="connsiteX182" fmla="*/ 2372848 w 7381875"/>
                <a:gd name="connsiteY182" fmla="*/ 687088 h 2228850"/>
                <a:gd name="connsiteX183" fmla="*/ 2394755 w 7381875"/>
                <a:gd name="connsiteY183" fmla="*/ 1712836 h 2228850"/>
                <a:gd name="connsiteX184" fmla="*/ 2405804 w 7381875"/>
                <a:gd name="connsiteY184" fmla="*/ 1727599 h 2228850"/>
                <a:gd name="connsiteX185" fmla="*/ 2416758 w 7381875"/>
                <a:gd name="connsiteY185" fmla="*/ 1840375 h 2228850"/>
                <a:gd name="connsiteX186" fmla="*/ 2427712 w 7381875"/>
                <a:gd name="connsiteY186" fmla="*/ 1635397 h 2228850"/>
                <a:gd name="connsiteX187" fmla="*/ 2438761 w 7381875"/>
                <a:gd name="connsiteY187" fmla="*/ 1580914 h 2228850"/>
                <a:gd name="connsiteX188" fmla="*/ 2449715 w 7381875"/>
                <a:gd name="connsiteY188" fmla="*/ 1677879 h 2228850"/>
                <a:gd name="connsiteX189" fmla="*/ 2460668 w 7381875"/>
                <a:gd name="connsiteY189" fmla="*/ 1766557 h 2228850"/>
                <a:gd name="connsiteX190" fmla="*/ 2471717 w 7381875"/>
                <a:gd name="connsiteY190" fmla="*/ 1756841 h 2228850"/>
                <a:gd name="connsiteX191" fmla="*/ 2482671 w 7381875"/>
                <a:gd name="connsiteY191" fmla="*/ 1724361 h 2228850"/>
                <a:gd name="connsiteX192" fmla="*/ 2493625 w 7381875"/>
                <a:gd name="connsiteY192" fmla="*/ 1719979 h 2228850"/>
                <a:gd name="connsiteX193" fmla="*/ 2504674 w 7381875"/>
                <a:gd name="connsiteY193" fmla="*/ 1703692 h 2228850"/>
                <a:gd name="connsiteX194" fmla="*/ 2515628 w 7381875"/>
                <a:gd name="connsiteY194" fmla="*/ 1657591 h 2228850"/>
                <a:gd name="connsiteX195" fmla="*/ 2537630 w 7381875"/>
                <a:gd name="connsiteY195" fmla="*/ 1468424 h 2228850"/>
                <a:gd name="connsiteX196" fmla="*/ 2548584 w 7381875"/>
                <a:gd name="connsiteY196" fmla="*/ 1206296 h 2228850"/>
                <a:gd name="connsiteX197" fmla="*/ 2559538 w 7381875"/>
                <a:gd name="connsiteY197" fmla="*/ 1047800 h 2228850"/>
                <a:gd name="connsiteX198" fmla="*/ 2570587 w 7381875"/>
                <a:gd name="connsiteY198" fmla="*/ 1059706 h 2228850"/>
                <a:gd name="connsiteX199" fmla="*/ 2581541 w 7381875"/>
                <a:gd name="connsiteY199" fmla="*/ 808437 h 2228850"/>
                <a:gd name="connsiteX200" fmla="*/ 2592495 w 7381875"/>
                <a:gd name="connsiteY200" fmla="*/ 845489 h 2228850"/>
                <a:gd name="connsiteX201" fmla="*/ 2603543 w 7381875"/>
                <a:gd name="connsiteY201" fmla="*/ 1095139 h 2228850"/>
                <a:gd name="connsiteX202" fmla="*/ 2614497 w 7381875"/>
                <a:gd name="connsiteY202" fmla="*/ 553643 h 2228850"/>
                <a:gd name="connsiteX203" fmla="*/ 2625451 w 7381875"/>
                <a:gd name="connsiteY203" fmla="*/ 776433 h 2228850"/>
                <a:gd name="connsiteX204" fmla="*/ 2636500 w 7381875"/>
                <a:gd name="connsiteY204" fmla="*/ 817295 h 2228850"/>
                <a:gd name="connsiteX205" fmla="*/ 2647454 w 7381875"/>
                <a:gd name="connsiteY205" fmla="*/ 873969 h 2228850"/>
                <a:gd name="connsiteX206" fmla="*/ 2658407 w 7381875"/>
                <a:gd name="connsiteY206" fmla="*/ 855681 h 2228850"/>
                <a:gd name="connsiteX207" fmla="*/ 2680410 w 7381875"/>
                <a:gd name="connsiteY207" fmla="*/ 1024369 h 2228850"/>
                <a:gd name="connsiteX208" fmla="*/ 2691364 w 7381875"/>
                <a:gd name="connsiteY208" fmla="*/ 961313 h 2228850"/>
                <a:gd name="connsiteX209" fmla="*/ 2702413 w 7381875"/>
                <a:gd name="connsiteY209" fmla="*/ 1039513 h 2228850"/>
                <a:gd name="connsiteX210" fmla="*/ 2713366 w 7381875"/>
                <a:gd name="connsiteY210" fmla="*/ 841298 h 2228850"/>
                <a:gd name="connsiteX211" fmla="*/ 2724320 w 7381875"/>
                <a:gd name="connsiteY211" fmla="*/ 360381 h 2228850"/>
                <a:gd name="connsiteX212" fmla="*/ 2735370 w 7381875"/>
                <a:gd name="connsiteY212" fmla="*/ 244747 h 2228850"/>
                <a:gd name="connsiteX213" fmla="*/ 2746323 w 7381875"/>
                <a:gd name="connsiteY213" fmla="*/ 50 h 2228850"/>
                <a:gd name="connsiteX214" fmla="*/ 2757277 w 7381875"/>
                <a:gd name="connsiteY214" fmla="*/ 432009 h 2228850"/>
                <a:gd name="connsiteX215" fmla="*/ 2768326 w 7381875"/>
                <a:gd name="connsiteY215" fmla="*/ 759478 h 2228850"/>
                <a:gd name="connsiteX216" fmla="*/ 2779280 w 7381875"/>
                <a:gd name="connsiteY216" fmla="*/ 322757 h 2228850"/>
                <a:gd name="connsiteX217" fmla="*/ 2790233 w 7381875"/>
                <a:gd name="connsiteY217" fmla="*/ 97777 h 2228850"/>
                <a:gd name="connsiteX218" fmla="*/ 2801187 w 7381875"/>
                <a:gd name="connsiteY218" fmla="*/ 400957 h 2228850"/>
                <a:gd name="connsiteX219" fmla="*/ 2812236 w 7381875"/>
                <a:gd name="connsiteY219" fmla="*/ 655084 h 2228850"/>
                <a:gd name="connsiteX220" fmla="*/ 2823190 w 7381875"/>
                <a:gd name="connsiteY220" fmla="*/ 711568 h 2228850"/>
                <a:gd name="connsiteX221" fmla="*/ 2834144 w 7381875"/>
                <a:gd name="connsiteY221" fmla="*/ 578599 h 2228850"/>
                <a:gd name="connsiteX222" fmla="*/ 2845193 w 7381875"/>
                <a:gd name="connsiteY222" fmla="*/ 680326 h 2228850"/>
                <a:gd name="connsiteX223" fmla="*/ 2856146 w 7381875"/>
                <a:gd name="connsiteY223" fmla="*/ 934357 h 2228850"/>
                <a:gd name="connsiteX224" fmla="*/ 2867100 w 7381875"/>
                <a:gd name="connsiteY224" fmla="*/ 878636 h 2228850"/>
                <a:gd name="connsiteX225" fmla="*/ 2878149 w 7381875"/>
                <a:gd name="connsiteY225" fmla="*/ 835869 h 2228850"/>
                <a:gd name="connsiteX226" fmla="*/ 2889103 w 7381875"/>
                <a:gd name="connsiteY226" fmla="*/ 937596 h 2228850"/>
                <a:gd name="connsiteX227" fmla="*/ 2911106 w 7381875"/>
                <a:gd name="connsiteY227" fmla="*/ 669943 h 2228850"/>
                <a:gd name="connsiteX228" fmla="*/ 2922059 w 7381875"/>
                <a:gd name="connsiteY228" fmla="*/ 784148 h 2228850"/>
                <a:gd name="connsiteX229" fmla="*/ 2933013 w 7381875"/>
                <a:gd name="connsiteY229" fmla="*/ 824915 h 2228850"/>
                <a:gd name="connsiteX230" fmla="*/ 2944062 w 7381875"/>
                <a:gd name="connsiteY230" fmla="*/ 998461 h 2228850"/>
                <a:gd name="connsiteX231" fmla="*/ 2955016 w 7381875"/>
                <a:gd name="connsiteY231" fmla="*/ 841870 h 2228850"/>
                <a:gd name="connsiteX232" fmla="*/ 2965970 w 7381875"/>
                <a:gd name="connsiteY232" fmla="*/ 1025131 h 2228850"/>
                <a:gd name="connsiteX233" fmla="*/ 2977019 w 7381875"/>
                <a:gd name="connsiteY233" fmla="*/ 847108 h 2228850"/>
                <a:gd name="connsiteX234" fmla="*/ 2987972 w 7381875"/>
                <a:gd name="connsiteY234" fmla="*/ 942263 h 2228850"/>
                <a:gd name="connsiteX235" fmla="*/ 2998926 w 7381875"/>
                <a:gd name="connsiteY235" fmla="*/ 895400 h 2228850"/>
                <a:gd name="connsiteX236" fmla="*/ 3009975 w 7381875"/>
                <a:gd name="connsiteY236" fmla="*/ 964075 h 2228850"/>
                <a:gd name="connsiteX237" fmla="*/ 3020929 w 7381875"/>
                <a:gd name="connsiteY237" fmla="*/ 944073 h 2228850"/>
                <a:gd name="connsiteX238" fmla="*/ 3031883 w 7381875"/>
                <a:gd name="connsiteY238" fmla="*/ 706805 h 2228850"/>
                <a:gd name="connsiteX239" fmla="*/ 3042932 w 7381875"/>
                <a:gd name="connsiteY239" fmla="*/ 966457 h 2228850"/>
                <a:gd name="connsiteX240" fmla="*/ 3053885 w 7381875"/>
                <a:gd name="connsiteY240" fmla="*/ 998746 h 2228850"/>
                <a:gd name="connsiteX241" fmla="*/ 3064839 w 7381875"/>
                <a:gd name="connsiteY241" fmla="*/ 1010938 h 2228850"/>
                <a:gd name="connsiteX242" fmla="*/ 3075888 w 7381875"/>
                <a:gd name="connsiteY242" fmla="*/ 989317 h 2228850"/>
                <a:gd name="connsiteX243" fmla="*/ 3086842 w 7381875"/>
                <a:gd name="connsiteY243" fmla="*/ 1016939 h 2228850"/>
                <a:gd name="connsiteX244" fmla="*/ 3097796 w 7381875"/>
                <a:gd name="connsiteY244" fmla="*/ 1075708 h 2228850"/>
                <a:gd name="connsiteX245" fmla="*/ 3119798 w 7381875"/>
                <a:gd name="connsiteY245" fmla="*/ 1034656 h 2228850"/>
                <a:gd name="connsiteX246" fmla="*/ 3130752 w 7381875"/>
                <a:gd name="connsiteY246" fmla="*/ 1058468 h 2228850"/>
                <a:gd name="connsiteX247" fmla="*/ 3152755 w 7381875"/>
                <a:gd name="connsiteY247" fmla="*/ 1134478 h 2228850"/>
                <a:gd name="connsiteX248" fmla="*/ 3163709 w 7381875"/>
                <a:gd name="connsiteY248" fmla="*/ 1207344 h 2228850"/>
                <a:gd name="connsiteX249" fmla="*/ 3207714 w 7381875"/>
                <a:gd name="connsiteY249" fmla="*/ 1467853 h 2228850"/>
                <a:gd name="connsiteX250" fmla="*/ 3218668 w 7381875"/>
                <a:gd name="connsiteY250" fmla="*/ 1448422 h 2228850"/>
                <a:gd name="connsiteX251" fmla="*/ 3229622 w 7381875"/>
                <a:gd name="connsiteY251" fmla="*/ 1407369 h 2228850"/>
                <a:gd name="connsiteX252" fmla="*/ 3240671 w 7381875"/>
                <a:gd name="connsiteY252" fmla="*/ 1577200 h 2228850"/>
                <a:gd name="connsiteX253" fmla="*/ 3251624 w 7381875"/>
                <a:gd name="connsiteY253" fmla="*/ 1558816 h 2228850"/>
                <a:gd name="connsiteX254" fmla="*/ 3262578 w 7381875"/>
                <a:gd name="connsiteY254" fmla="*/ 1637302 h 2228850"/>
                <a:gd name="connsiteX255" fmla="*/ 3273627 w 7381875"/>
                <a:gd name="connsiteY255" fmla="*/ 1670354 h 2228850"/>
                <a:gd name="connsiteX256" fmla="*/ 3284581 w 7381875"/>
                <a:gd name="connsiteY256" fmla="*/ 1535099 h 2228850"/>
                <a:gd name="connsiteX257" fmla="*/ 3306584 w 7381875"/>
                <a:gd name="connsiteY257" fmla="*/ 1663782 h 2228850"/>
                <a:gd name="connsiteX258" fmla="*/ 3317537 w 7381875"/>
                <a:gd name="connsiteY258" fmla="*/ 1574152 h 2228850"/>
                <a:gd name="connsiteX259" fmla="*/ 3328491 w 7381875"/>
                <a:gd name="connsiteY259" fmla="*/ 1650733 h 2228850"/>
                <a:gd name="connsiteX260" fmla="*/ 3339540 w 7381875"/>
                <a:gd name="connsiteY260" fmla="*/ 1373460 h 2228850"/>
                <a:gd name="connsiteX261" fmla="*/ 3383450 w 7381875"/>
                <a:gd name="connsiteY261" fmla="*/ 2137746 h 2228850"/>
                <a:gd name="connsiteX262" fmla="*/ 3394404 w 7381875"/>
                <a:gd name="connsiteY262" fmla="*/ 1845995 h 2228850"/>
                <a:gd name="connsiteX263" fmla="*/ 3405358 w 7381875"/>
                <a:gd name="connsiteY263" fmla="*/ 1078280 h 2228850"/>
                <a:gd name="connsiteX264" fmla="*/ 3416407 w 7381875"/>
                <a:gd name="connsiteY264" fmla="*/ 1893811 h 2228850"/>
                <a:gd name="connsiteX265" fmla="*/ 3427361 w 7381875"/>
                <a:gd name="connsiteY265" fmla="*/ 1813420 h 2228850"/>
                <a:gd name="connsiteX266" fmla="*/ 3438314 w 7381875"/>
                <a:gd name="connsiteY266" fmla="*/ 1961914 h 2228850"/>
                <a:gd name="connsiteX267" fmla="*/ 3460317 w 7381875"/>
                <a:gd name="connsiteY267" fmla="*/ 1611680 h 2228850"/>
                <a:gd name="connsiteX268" fmla="*/ 3471271 w 7381875"/>
                <a:gd name="connsiteY268" fmla="*/ 1638636 h 2228850"/>
                <a:gd name="connsiteX269" fmla="*/ 3482320 w 7381875"/>
                <a:gd name="connsiteY269" fmla="*/ 1393367 h 2228850"/>
                <a:gd name="connsiteX270" fmla="*/ 3493274 w 7381875"/>
                <a:gd name="connsiteY270" fmla="*/ 1408702 h 2228850"/>
                <a:gd name="connsiteX271" fmla="*/ 3504228 w 7381875"/>
                <a:gd name="connsiteY271" fmla="*/ 1395748 h 2228850"/>
                <a:gd name="connsiteX272" fmla="*/ 3515276 w 7381875"/>
                <a:gd name="connsiteY272" fmla="*/ 1329931 h 2228850"/>
                <a:gd name="connsiteX273" fmla="*/ 3526230 w 7381875"/>
                <a:gd name="connsiteY273" fmla="*/ 729665 h 2228850"/>
                <a:gd name="connsiteX274" fmla="*/ 3537184 w 7381875"/>
                <a:gd name="connsiteY274" fmla="*/ 1438611 h 2228850"/>
                <a:gd name="connsiteX275" fmla="*/ 3548233 w 7381875"/>
                <a:gd name="connsiteY275" fmla="*/ 1484712 h 2228850"/>
                <a:gd name="connsiteX276" fmla="*/ 3559187 w 7381875"/>
                <a:gd name="connsiteY276" fmla="*/ 1294021 h 2228850"/>
                <a:gd name="connsiteX277" fmla="*/ 3570140 w 7381875"/>
                <a:gd name="connsiteY277" fmla="*/ 1435753 h 2228850"/>
                <a:gd name="connsiteX278" fmla="*/ 3581189 w 7381875"/>
                <a:gd name="connsiteY278" fmla="*/ 1173339 h 2228850"/>
                <a:gd name="connsiteX279" fmla="*/ 3592143 w 7381875"/>
                <a:gd name="connsiteY279" fmla="*/ 1266304 h 2228850"/>
                <a:gd name="connsiteX280" fmla="*/ 3603097 w 7381875"/>
                <a:gd name="connsiteY280" fmla="*/ 1106379 h 2228850"/>
                <a:gd name="connsiteX281" fmla="*/ 3614146 w 7381875"/>
                <a:gd name="connsiteY281" fmla="*/ 1242872 h 2228850"/>
                <a:gd name="connsiteX282" fmla="*/ 3625099 w 7381875"/>
                <a:gd name="connsiteY282" fmla="*/ 1249825 h 2228850"/>
                <a:gd name="connsiteX283" fmla="*/ 3636053 w 7381875"/>
                <a:gd name="connsiteY283" fmla="*/ 1194104 h 2228850"/>
                <a:gd name="connsiteX284" fmla="*/ 3647103 w 7381875"/>
                <a:gd name="connsiteY284" fmla="*/ 1055801 h 2228850"/>
                <a:gd name="connsiteX285" fmla="*/ 3658056 w 7381875"/>
                <a:gd name="connsiteY285" fmla="*/ 956836 h 2228850"/>
                <a:gd name="connsiteX286" fmla="*/ 3669010 w 7381875"/>
                <a:gd name="connsiteY286" fmla="*/ 930547 h 2228850"/>
                <a:gd name="connsiteX287" fmla="*/ 3680059 w 7381875"/>
                <a:gd name="connsiteY287" fmla="*/ 1015987 h 2228850"/>
                <a:gd name="connsiteX288" fmla="*/ 3691013 w 7381875"/>
                <a:gd name="connsiteY288" fmla="*/ 1031512 h 2228850"/>
                <a:gd name="connsiteX289" fmla="*/ 3701966 w 7381875"/>
                <a:gd name="connsiteY289" fmla="*/ 1065326 h 2228850"/>
                <a:gd name="connsiteX290" fmla="*/ 3713015 w 7381875"/>
                <a:gd name="connsiteY290" fmla="*/ 1035037 h 2228850"/>
                <a:gd name="connsiteX291" fmla="*/ 3723969 w 7381875"/>
                <a:gd name="connsiteY291" fmla="*/ 910164 h 2228850"/>
                <a:gd name="connsiteX292" fmla="*/ 3734923 w 7381875"/>
                <a:gd name="connsiteY292" fmla="*/ 919689 h 2228850"/>
                <a:gd name="connsiteX293" fmla="*/ 3745972 w 7381875"/>
                <a:gd name="connsiteY293" fmla="*/ 903020 h 2228850"/>
                <a:gd name="connsiteX294" fmla="*/ 3756926 w 7381875"/>
                <a:gd name="connsiteY294" fmla="*/ 920546 h 2228850"/>
                <a:gd name="connsiteX295" fmla="*/ 3767879 w 7381875"/>
                <a:gd name="connsiteY295" fmla="*/ 899591 h 2228850"/>
                <a:gd name="connsiteX296" fmla="*/ 3778928 w 7381875"/>
                <a:gd name="connsiteY296" fmla="*/ 699852 h 2228850"/>
                <a:gd name="connsiteX297" fmla="*/ 3789882 w 7381875"/>
                <a:gd name="connsiteY297" fmla="*/ 777385 h 2228850"/>
                <a:gd name="connsiteX298" fmla="*/ 3800836 w 7381875"/>
                <a:gd name="connsiteY298" fmla="*/ 645655 h 2228850"/>
                <a:gd name="connsiteX299" fmla="*/ 3811885 w 7381875"/>
                <a:gd name="connsiteY299" fmla="*/ 975505 h 2228850"/>
                <a:gd name="connsiteX300" fmla="*/ 3822839 w 7381875"/>
                <a:gd name="connsiteY300" fmla="*/ 944835 h 2228850"/>
                <a:gd name="connsiteX301" fmla="*/ 3833792 w 7381875"/>
                <a:gd name="connsiteY301" fmla="*/ 747477 h 2228850"/>
                <a:gd name="connsiteX302" fmla="*/ 3844841 w 7381875"/>
                <a:gd name="connsiteY302" fmla="*/ 871969 h 2228850"/>
                <a:gd name="connsiteX303" fmla="*/ 3855795 w 7381875"/>
                <a:gd name="connsiteY303" fmla="*/ 674801 h 2228850"/>
                <a:gd name="connsiteX304" fmla="*/ 3866749 w 7381875"/>
                <a:gd name="connsiteY304" fmla="*/ 929785 h 2228850"/>
                <a:gd name="connsiteX305" fmla="*/ 3877798 w 7381875"/>
                <a:gd name="connsiteY305" fmla="*/ 705472 h 2228850"/>
                <a:gd name="connsiteX306" fmla="*/ 3888752 w 7381875"/>
                <a:gd name="connsiteY306" fmla="*/ 942549 h 2228850"/>
                <a:gd name="connsiteX307" fmla="*/ 3899705 w 7381875"/>
                <a:gd name="connsiteY307" fmla="*/ 842060 h 2228850"/>
                <a:gd name="connsiteX308" fmla="*/ 3910754 w 7381875"/>
                <a:gd name="connsiteY308" fmla="*/ 923118 h 2228850"/>
                <a:gd name="connsiteX309" fmla="*/ 3921708 w 7381875"/>
                <a:gd name="connsiteY309" fmla="*/ 1021702 h 2228850"/>
                <a:gd name="connsiteX310" fmla="*/ 3932662 w 7381875"/>
                <a:gd name="connsiteY310" fmla="*/ 937977 h 2228850"/>
                <a:gd name="connsiteX311" fmla="*/ 3943711 w 7381875"/>
                <a:gd name="connsiteY311" fmla="*/ 931500 h 2228850"/>
                <a:gd name="connsiteX312" fmla="*/ 3954665 w 7381875"/>
                <a:gd name="connsiteY312" fmla="*/ 1014748 h 2228850"/>
                <a:gd name="connsiteX313" fmla="*/ 3965618 w 7381875"/>
                <a:gd name="connsiteY313" fmla="*/ 761002 h 2228850"/>
                <a:gd name="connsiteX314" fmla="*/ 3976667 w 7381875"/>
                <a:gd name="connsiteY314" fmla="*/ 949788 h 2228850"/>
                <a:gd name="connsiteX315" fmla="*/ 3987621 w 7381875"/>
                <a:gd name="connsiteY315" fmla="*/ 1005795 h 2228850"/>
                <a:gd name="connsiteX316" fmla="*/ 3998575 w 7381875"/>
                <a:gd name="connsiteY316" fmla="*/ 1014082 h 2228850"/>
                <a:gd name="connsiteX317" fmla="*/ 4009529 w 7381875"/>
                <a:gd name="connsiteY317" fmla="*/ 904544 h 2228850"/>
                <a:gd name="connsiteX318" fmla="*/ 4020578 w 7381875"/>
                <a:gd name="connsiteY318" fmla="*/ 910926 h 2228850"/>
                <a:gd name="connsiteX319" fmla="*/ 4031531 w 7381875"/>
                <a:gd name="connsiteY319" fmla="*/ 929500 h 2228850"/>
                <a:gd name="connsiteX320" fmla="*/ 4042485 w 7381875"/>
                <a:gd name="connsiteY320" fmla="*/ 987507 h 2228850"/>
                <a:gd name="connsiteX321" fmla="*/ 4053534 w 7381875"/>
                <a:gd name="connsiteY321" fmla="*/ 982649 h 2228850"/>
                <a:gd name="connsiteX322" fmla="*/ 4064488 w 7381875"/>
                <a:gd name="connsiteY322" fmla="*/ 869683 h 2228850"/>
                <a:gd name="connsiteX323" fmla="*/ 4075441 w 7381875"/>
                <a:gd name="connsiteY323" fmla="*/ 1002556 h 2228850"/>
                <a:gd name="connsiteX324" fmla="*/ 4086491 w 7381875"/>
                <a:gd name="connsiteY324" fmla="*/ 942358 h 2228850"/>
                <a:gd name="connsiteX325" fmla="*/ 4097445 w 7381875"/>
                <a:gd name="connsiteY325" fmla="*/ 1004557 h 2228850"/>
                <a:gd name="connsiteX326" fmla="*/ 4108398 w 7381875"/>
                <a:gd name="connsiteY326" fmla="*/ 1020654 h 2228850"/>
                <a:gd name="connsiteX327" fmla="*/ 4119447 w 7381875"/>
                <a:gd name="connsiteY327" fmla="*/ 1056468 h 2228850"/>
                <a:gd name="connsiteX328" fmla="*/ 4130401 w 7381875"/>
                <a:gd name="connsiteY328" fmla="*/ 1055801 h 2228850"/>
                <a:gd name="connsiteX329" fmla="*/ 4152404 w 7381875"/>
                <a:gd name="connsiteY329" fmla="*/ 1096854 h 2228850"/>
                <a:gd name="connsiteX330" fmla="*/ 4163357 w 7381875"/>
                <a:gd name="connsiteY330" fmla="*/ 1089805 h 2228850"/>
                <a:gd name="connsiteX331" fmla="*/ 4174311 w 7381875"/>
                <a:gd name="connsiteY331" fmla="*/ 1099140 h 2228850"/>
                <a:gd name="connsiteX332" fmla="*/ 4185360 w 7381875"/>
                <a:gd name="connsiteY332" fmla="*/ 1097139 h 2228850"/>
                <a:gd name="connsiteX333" fmla="*/ 4207268 w 7381875"/>
                <a:gd name="connsiteY333" fmla="*/ 1216964 h 2228850"/>
                <a:gd name="connsiteX334" fmla="*/ 4218317 w 7381875"/>
                <a:gd name="connsiteY334" fmla="*/ 1248301 h 2228850"/>
                <a:gd name="connsiteX335" fmla="*/ 4229271 w 7381875"/>
                <a:gd name="connsiteY335" fmla="*/ 1296117 h 2228850"/>
                <a:gd name="connsiteX336" fmla="*/ 4240224 w 7381875"/>
                <a:gd name="connsiteY336" fmla="*/ 1248301 h 2228850"/>
                <a:gd name="connsiteX337" fmla="*/ 4273181 w 7381875"/>
                <a:gd name="connsiteY337" fmla="*/ 1533194 h 2228850"/>
                <a:gd name="connsiteX338" fmla="*/ 4284230 w 7381875"/>
                <a:gd name="connsiteY338" fmla="*/ 1584724 h 2228850"/>
                <a:gd name="connsiteX339" fmla="*/ 4295183 w 7381875"/>
                <a:gd name="connsiteY339" fmla="*/ 1624539 h 2228850"/>
                <a:gd name="connsiteX340" fmla="*/ 4306137 w 7381875"/>
                <a:gd name="connsiteY340" fmla="*/ 1775891 h 2228850"/>
                <a:gd name="connsiteX341" fmla="*/ 4317186 w 7381875"/>
                <a:gd name="connsiteY341" fmla="*/ 1743220 h 2228850"/>
                <a:gd name="connsiteX342" fmla="*/ 4328140 w 7381875"/>
                <a:gd name="connsiteY342" fmla="*/ 1912765 h 2228850"/>
                <a:gd name="connsiteX343" fmla="*/ 4339094 w 7381875"/>
                <a:gd name="connsiteY343" fmla="*/ 1853615 h 2228850"/>
                <a:gd name="connsiteX344" fmla="*/ 4350143 w 7381875"/>
                <a:gd name="connsiteY344" fmla="*/ 1909622 h 2228850"/>
                <a:gd name="connsiteX345" fmla="*/ 4361097 w 7381875"/>
                <a:gd name="connsiteY345" fmla="*/ 1896668 h 2228850"/>
                <a:gd name="connsiteX346" fmla="*/ 4372050 w 7381875"/>
                <a:gd name="connsiteY346" fmla="*/ 1592249 h 2228850"/>
                <a:gd name="connsiteX347" fmla="*/ 4394053 w 7381875"/>
                <a:gd name="connsiteY347" fmla="*/ 1849805 h 2228850"/>
                <a:gd name="connsiteX348" fmla="*/ 4405007 w 7381875"/>
                <a:gd name="connsiteY348" fmla="*/ 1771510 h 2228850"/>
                <a:gd name="connsiteX349" fmla="*/ 4416056 w 7381875"/>
                <a:gd name="connsiteY349" fmla="*/ 1861426 h 2228850"/>
                <a:gd name="connsiteX350" fmla="*/ 4427009 w 7381875"/>
                <a:gd name="connsiteY350" fmla="*/ 2023446 h 2228850"/>
                <a:gd name="connsiteX351" fmla="*/ 4437963 w 7381875"/>
                <a:gd name="connsiteY351" fmla="*/ 2077643 h 2228850"/>
                <a:gd name="connsiteX352" fmla="*/ 4449012 w 7381875"/>
                <a:gd name="connsiteY352" fmla="*/ 1943341 h 2228850"/>
                <a:gd name="connsiteX353" fmla="*/ 4459966 w 7381875"/>
                <a:gd name="connsiteY353" fmla="*/ 1693405 h 2228850"/>
                <a:gd name="connsiteX354" fmla="*/ 4470920 w 7381875"/>
                <a:gd name="connsiteY354" fmla="*/ 2024208 h 2228850"/>
                <a:gd name="connsiteX355" fmla="*/ 4481969 w 7381875"/>
                <a:gd name="connsiteY355" fmla="*/ 1947055 h 2228850"/>
                <a:gd name="connsiteX356" fmla="*/ 4492923 w 7381875"/>
                <a:gd name="connsiteY356" fmla="*/ 1980869 h 2228850"/>
                <a:gd name="connsiteX357" fmla="*/ 4503876 w 7381875"/>
                <a:gd name="connsiteY357" fmla="*/ 2002110 h 2228850"/>
                <a:gd name="connsiteX358" fmla="*/ 4514925 w 7381875"/>
                <a:gd name="connsiteY358" fmla="*/ 2052021 h 2228850"/>
                <a:gd name="connsiteX359" fmla="*/ 4525879 w 7381875"/>
                <a:gd name="connsiteY359" fmla="*/ 1780177 h 2228850"/>
                <a:gd name="connsiteX360" fmla="*/ 4536833 w 7381875"/>
                <a:gd name="connsiteY360" fmla="*/ 1872284 h 2228850"/>
                <a:gd name="connsiteX361" fmla="*/ 4547882 w 7381875"/>
                <a:gd name="connsiteY361" fmla="*/ 1910575 h 2228850"/>
                <a:gd name="connsiteX362" fmla="*/ 4558835 w 7381875"/>
                <a:gd name="connsiteY362" fmla="*/ 1911622 h 2228850"/>
                <a:gd name="connsiteX363" fmla="*/ 4591792 w 7381875"/>
                <a:gd name="connsiteY363" fmla="*/ 1339075 h 2228850"/>
                <a:gd name="connsiteX364" fmla="*/ 4602746 w 7381875"/>
                <a:gd name="connsiteY364" fmla="*/ 1499190 h 2228850"/>
                <a:gd name="connsiteX365" fmla="*/ 4613795 w 7381875"/>
                <a:gd name="connsiteY365" fmla="*/ 1429086 h 2228850"/>
                <a:gd name="connsiteX366" fmla="*/ 4624748 w 7381875"/>
                <a:gd name="connsiteY366" fmla="*/ 1166386 h 2228850"/>
                <a:gd name="connsiteX367" fmla="*/ 4646656 w 7381875"/>
                <a:gd name="connsiteY367" fmla="*/ 576027 h 2228850"/>
                <a:gd name="connsiteX368" fmla="*/ 4657705 w 7381875"/>
                <a:gd name="connsiteY368" fmla="*/ 507352 h 2228850"/>
                <a:gd name="connsiteX369" fmla="*/ 4668659 w 7381875"/>
                <a:gd name="connsiteY369" fmla="*/ 867873 h 2228850"/>
                <a:gd name="connsiteX370" fmla="*/ 4679613 w 7381875"/>
                <a:gd name="connsiteY370" fmla="*/ 244366 h 2228850"/>
                <a:gd name="connsiteX371" fmla="*/ 4690662 w 7381875"/>
                <a:gd name="connsiteY371" fmla="*/ 811485 h 2228850"/>
                <a:gd name="connsiteX372" fmla="*/ 4701615 w 7381875"/>
                <a:gd name="connsiteY372" fmla="*/ 858919 h 2228850"/>
                <a:gd name="connsiteX373" fmla="*/ 4712569 w 7381875"/>
                <a:gd name="connsiteY373" fmla="*/ 911307 h 2228850"/>
                <a:gd name="connsiteX374" fmla="*/ 4723618 w 7381875"/>
                <a:gd name="connsiteY374" fmla="*/ 1044276 h 2228850"/>
                <a:gd name="connsiteX375" fmla="*/ 4745525 w 7381875"/>
                <a:gd name="connsiteY375" fmla="*/ 748429 h 2228850"/>
                <a:gd name="connsiteX376" fmla="*/ 4756574 w 7381875"/>
                <a:gd name="connsiteY376" fmla="*/ 812247 h 2228850"/>
                <a:gd name="connsiteX377" fmla="*/ 4767528 w 7381875"/>
                <a:gd name="connsiteY377" fmla="*/ 901115 h 2228850"/>
                <a:gd name="connsiteX378" fmla="*/ 4778482 w 7381875"/>
                <a:gd name="connsiteY378" fmla="*/ 548023 h 2228850"/>
                <a:gd name="connsiteX379" fmla="*/ 4789531 w 7381875"/>
                <a:gd name="connsiteY379" fmla="*/ 385336 h 2228850"/>
                <a:gd name="connsiteX380" fmla="*/ 4800485 w 7381875"/>
                <a:gd name="connsiteY380" fmla="*/ 375240 h 2228850"/>
                <a:gd name="connsiteX381" fmla="*/ 4811439 w 7381875"/>
                <a:gd name="connsiteY381" fmla="*/ 604792 h 2228850"/>
                <a:gd name="connsiteX382" fmla="*/ 4822488 w 7381875"/>
                <a:gd name="connsiteY382" fmla="*/ 447058 h 2228850"/>
                <a:gd name="connsiteX383" fmla="*/ 4833441 w 7381875"/>
                <a:gd name="connsiteY383" fmla="*/ 491635 h 2228850"/>
                <a:gd name="connsiteX384" fmla="*/ 4844395 w 7381875"/>
                <a:gd name="connsiteY384" fmla="*/ 682421 h 2228850"/>
                <a:gd name="connsiteX385" fmla="*/ 4855444 w 7381875"/>
                <a:gd name="connsiteY385" fmla="*/ 438486 h 2228850"/>
                <a:gd name="connsiteX386" fmla="*/ 4866398 w 7381875"/>
                <a:gd name="connsiteY386" fmla="*/ 600315 h 2228850"/>
                <a:gd name="connsiteX387" fmla="*/ 4877351 w 7381875"/>
                <a:gd name="connsiteY387" fmla="*/ 629843 h 2228850"/>
                <a:gd name="connsiteX388" fmla="*/ 4888401 w 7381875"/>
                <a:gd name="connsiteY388" fmla="*/ 858062 h 2228850"/>
                <a:gd name="connsiteX389" fmla="*/ 4899354 w 7381875"/>
                <a:gd name="connsiteY389" fmla="*/ 961694 h 2228850"/>
                <a:gd name="connsiteX390" fmla="*/ 4910308 w 7381875"/>
                <a:gd name="connsiteY390" fmla="*/ 889780 h 2228850"/>
                <a:gd name="connsiteX391" fmla="*/ 4921357 w 7381875"/>
                <a:gd name="connsiteY391" fmla="*/ 987031 h 2228850"/>
                <a:gd name="connsiteX392" fmla="*/ 4932311 w 7381875"/>
                <a:gd name="connsiteY392" fmla="*/ 617175 h 2228850"/>
                <a:gd name="connsiteX393" fmla="*/ 4943264 w 7381875"/>
                <a:gd name="connsiteY393" fmla="*/ 709663 h 2228850"/>
                <a:gd name="connsiteX394" fmla="*/ 4954314 w 7381875"/>
                <a:gd name="connsiteY394" fmla="*/ 989221 h 2228850"/>
                <a:gd name="connsiteX395" fmla="*/ 4976221 w 7381875"/>
                <a:gd name="connsiteY395" fmla="*/ 1019797 h 2228850"/>
                <a:gd name="connsiteX396" fmla="*/ 4987270 w 7381875"/>
                <a:gd name="connsiteY396" fmla="*/ 900639 h 2228850"/>
                <a:gd name="connsiteX397" fmla="*/ 4998224 w 7381875"/>
                <a:gd name="connsiteY397" fmla="*/ 815009 h 2228850"/>
                <a:gd name="connsiteX398" fmla="*/ 5009178 w 7381875"/>
                <a:gd name="connsiteY398" fmla="*/ 947311 h 2228850"/>
                <a:gd name="connsiteX399" fmla="*/ 5031180 w 7381875"/>
                <a:gd name="connsiteY399" fmla="*/ 1047990 h 2228850"/>
                <a:gd name="connsiteX400" fmla="*/ 5042134 w 7381875"/>
                <a:gd name="connsiteY400" fmla="*/ 1055515 h 2228850"/>
                <a:gd name="connsiteX401" fmla="*/ 5053183 w 7381875"/>
                <a:gd name="connsiteY401" fmla="*/ 1021511 h 2228850"/>
                <a:gd name="connsiteX402" fmla="*/ 5064136 w 7381875"/>
                <a:gd name="connsiteY402" fmla="*/ 1058182 h 2228850"/>
                <a:gd name="connsiteX403" fmla="*/ 5075090 w 7381875"/>
                <a:gd name="connsiteY403" fmla="*/ 1065707 h 2228850"/>
                <a:gd name="connsiteX404" fmla="*/ 5086139 w 7381875"/>
                <a:gd name="connsiteY404" fmla="*/ 1051039 h 2228850"/>
                <a:gd name="connsiteX405" fmla="*/ 5108047 w 7381875"/>
                <a:gd name="connsiteY405" fmla="*/ 1034179 h 2228850"/>
                <a:gd name="connsiteX406" fmla="*/ 5119096 w 7381875"/>
                <a:gd name="connsiteY406" fmla="*/ 1002366 h 2228850"/>
                <a:gd name="connsiteX407" fmla="*/ 5130050 w 7381875"/>
                <a:gd name="connsiteY407" fmla="*/ 1060849 h 2228850"/>
                <a:gd name="connsiteX408" fmla="*/ 5141003 w 7381875"/>
                <a:gd name="connsiteY408" fmla="*/ 1021606 h 2228850"/>
                <a:gd name="connsiteX409" fmla="*/ 5152053 w 7381875"/>
                <a:gd name="connsiteY409" fmla="*/ 1018654 h 2228850"/>
                <a:gd name="connsiteX410" fmla="*/ 5163006 w 7381875"/>
                <a:gd name="connsiteY410" fmla="*/ 842155 h 2228850"/>
                <a:gd name="connsiteX411" fmla="*/ 5173960 w 7381875"/>
                <a:gd name="connsiteY411" fmla="*/ 851776 h 2228850"/>
                <a:gd name="connsiteX412" fmla="*/ 5185009 w 7381875"/>
                <a:gd name="connsiteY412" fmla="*/ 949883 h 2228850"/>
                <a:gd name="connsiteX413" fmla="*/ 5195963 w 7381875"/>
                <a:gd name="connsiteY413" fmla="*/ 933119 h 2228850"/>
                <a:gd name="connsiteX414" fmla="*/ 5206917 w 7381875"/>
                <a:gd name="connsiteY414" fmla="*/ 899115 h 2228850"/>
                <a:gd name="connsiteX415" fmla="*/ 5217965 w 7381875"/>
                <a:gd name="connsiteY415" fmla="*/ 945978 h 2228850"/>
                <a:gd name="connsiteX416" fmla="*/ 5228919 w 7381875"/>
                <a:gd name="connsiteY416" fmla="*/ 959313 h 2228850"/>
                <a:gd name="connsiteX417" fmla="*/ 5239873 w 7381875"/>
                <a:gd name="connsiteY417" fmla="*/ 895210 h 2228850"/>
                <a:gd name="connsiteX418" fmla="*/ 5250827 w 7381875"/>
                <a:gd name="connsiteY418" fmla="*/ 1013415 h 2228850"/>
                <a:gd name="connsiteX419" fmla="*/ 5261876 w 7381875"/>
                <a:gd name="connsiteY419" fmla="*/ 904925 h 2228850"/>
                <a:gd name="connsiteX420" fmla="*/ 5272830 w 7381875"/>
                <a:gd name="connsiteY420" fmla="*/ 913117 h 2228850"/>
                <a:gd name="connsiteX421" fmla="*/ 5283783 w 7381875"/>
                <a:gd name="connsiteY421" fmla="*/ 885685 h 2228850"/>
                <a:gd name="connsiteX422" fmla="*/ 5294832 w 7381875"/>
                <a:gd name="connsiteY422" fmla="*/ 926737 h 2228850"/>
                <a:gd name="connsiteX423" fmla="*/ 5316740 w 7381875"/>
                <a:gd name="connsiteY423" fmla="*/ 965218 h 2228850"/>
                <a:gd name="connsiteX424" fmla="*/ 5327789 w 7381875"/>
                <a:gd name="connsiteY424" fmla="*/ 952360 h 2228850"/>
                <a:gd name="connsiteX425" fmla="*/ 5338742 w 7381875"/>
                <a:gd name="connsiteY425" fmla="*/ 784910 h 2228850"/>
                <a:gd name="connsiteX426" fmla="*/ 5349696 w 7381875"/>
                <a:gd name="connsiteY426" fmla="*/ 990460 h 2228850"/>
                <a:gd name="connsiteX427" fmla="*/ 5382653 w 7381875"/>
                <a:gd name="connsiteY427" fmla="*/ 1096187 h 2228850"/>
                <a:gd name="connsiteX428" fmla="*/ 5393702 w 7381875"/>
                <a:gd name="connsiteY428" fmla="*/ 1048848 h 2228850"/>
                <a:gd name="connsiteX429" fmla="*/ 5404655 w 7381875"/>
                <a:gd name="connsiteY429" fmla="*/ 1055039 h 2228850"/>
                <a:gd name="connsiteX430" fmla="*/ 5415609 w 7381875"/>
                <a:gd name="connsiteY430" fmla="*/ 1027702 h 2228850"/>
                <a:gd name="connsiteX431" fmla="*/ 5426658 w 7381875"/>
                <a:gd name="connsiteY431" fmla="*/ 1005700 h 2228850"/>
                <a:gd name="connsiteX432" fmla="*/ 5437612 w 7381875"/>
                <a:gd name="connsiteY432" fmla="*/ 1222965 h 2228850"/>
                <a:gd name="connsiteX433" fmla="*/ 5448566 w 7381875"/>
                <a:gd name="connsiteY433" fmla="*/ 1027321 h 2228850"/>
                <a:gd name="connsiteX434" fmla="*/ 5459615 w 7381875"/>
                <a:gd name="connsiteY434" fmla="*/ 1006557 h 2228850"/>
                <a:gd name="connsiteX435" fmla="*/ 5470569 w 7381875"/>
                <a:gd name="connsiteY435" fmla="*/ 867301 h 2228850"/>
                <a:gd name="connsiteX436" fmla="*/ 5481522 w 7381875"/>
                <a:gd name="connsiteY436" fmla="*/ 945216 h 2228850"/>
                <a:gd name="connsiteX437" fmla="*/ 5492571 w 7381875"/>
                <a:gd name="connsiteY437" fmla="*/ 888352 h 2228850"/>
                <a:gd name="connsiteX438" fmla="*/ 5503525 w 7381875"/>
                <a:gd name="connsiteY438" fmla="*/ 648703 h 2228850"/>
                <a:gd name="connsiteX439" fmla="*/ 5514479 w 7381875"/>
                <a:gd name="connsiteY439" fmla="*/ 760621 h 2228850"/>
                <a:gd name="connsiteX440" fmla="*/ 5525528 w 7381875"/>
                <a:gd name="connsiteY440" fmla="*/ 41007 h 2228850"/>
                <a:gd name="connsiteX441" fmla="*/ 5547435 w 7381875"/>
                <a:gd name="connsiteY441" fmla="*/ 914545 h 2228850"/>
                <a:gd name="connsiteX442" fmla="*/ 5558484 w 7381875"/>
                <a:gd name="connsiteY442" fmla="*/ 597172 h 2228850"/>
                <a:gd name="connsiteX443" fmla="*/ 5569438 w 7381875"/>
                <a:gd name="connsiteY443" fmla="*/ 1113999 h 2228850"/>
                <a:gd name="connsiteX444" fmla="*/ 5580392 w 7381875"/>
                <a:gd name="connsiteY444" fmla="*/ 962742 h 2228850"/>
                <a:gd name="connsiteX445" fmla="*/ 5591441 w 7381875"/>
                <a:gd name="connsiteY445" fmla="*/ 972172 h 2228850"/>
                <a:gd name="connsiteX446" fmla="*/ 5602394 w 7381875"/>
                <a:gd name="connsiteY446" fmla="*/ 841393 h 2228850"/>
                <a:gd name="connsiteX447" fmla="*/ 5613348 w 7381875"/>
                <a:gd name="connsiteY447" fmla="*/ 1067231 h 2228850"/>
                <a:gd name="connsiteX448" fmla="*/ 5624397 w 7381875"/>
                <a:gd name="connsiteY448" fmla="*/ 1115237 h 2228850"/>
                <a:gd name="connsiteX449" fmla="*/ 5635351 w 7381875"/>
                <a:gd name="connsiteY449" fmla="*/ 1107046 h 2228850"/>
                <a:gd name="connsiteX450" fmla="*/ 5646305 w 7381875"/>
                <a:gd name="connsiteY450" fmla="*/ 1133049 h 2228850"/>
                <a:gd name="connsiteX451" fmla="*/ 5657354 w 7381875"/>
                <a:gd name="connsiteY451" fmla="*/ 1186579 h 2228850"/>
                <a:gd name="connsiteX452" fmla="*/ 5668308 w 7381875"/>
                <a:gd name="connsiteY452" fmla="*/ 1160100 h 2228850"/>
                <a:gd name="connsiteX453" fmla="*/ 5679261 w 7381875"/>
                <a:gd name="connsiteY453" fmla="*/ 935786 h 2228850"/>
                <a:gd name="connsiteX454" fmla="*/ 5690310 w 7381875"/>
                <a:gd name="connsiteY454" fmla="*/ 1036180 h 2228850"/>
                <a:gd name="connsiteX455" fmla="*/ 5701264 w 7381875"/>
                <a:gd name="connsiteY455" fmla="*/ 932548 h 2228850"/>
                <a:gd name="connsiteX456" fmla="*/ 5712218 w 7381875"/>
                <a:gd name="connsiteY456" fmla="*/ 909307 h 2228850"/>
                <a:gd name="connsiteX457" fmla="*/ 5723267 w 7381875"/>
                <a:gd name="connsiteY457" fmla="*/ 1068469 h 2228850"/>
                <a:gd name="connsiteX458" fmla="*/ 5734221 w 7381875"/>
                <a:gd name="connsiteY458" fmla="*/ 827392 h 2228850"/>
                <a:gd name="connsiteX459" fmla="*/ 5756223 w 7381875"/>
                <a:gd name="connsiteY459" fmla="*/ 973029 h 2228850"/>
                <a:gd name="connsiteX460" fmla="*/ 5767177 w 7381875"/>
                <a:gd name="connsiteY460" fmla="*/ 689851 h 2228850"/>
                <a:gd name="connsiteX461" fmla="*/ 5778131 w 7381875"/>
                <a:gd name="connsiteY461" fmla="*/ 930262 h 2228850"/>
                <a:gd name="connsiteX462" fmla="*/ 5789180 w 7381875"/>
                <a:gd name="connsiteY462" fmla="*/ 867015 h 2228850"/>
                <a:gd name="connsiteX463" fmla="*/ 5800133 w 7381875"/>
                <a:gd name="connsiteY463" fmla="*/ 958932 h 2228850"/>
                <a:gd name="connsiteX464" fmla="*/ 5811087 w 7381875"/>
                <a:gd name="connsiteY464" fmla="*/ 820915 h 2228850"/>
                <a:gd name="connsiteX465" fmla="*/ 5833090 w 7381875"/>
                <a:gd name="connsiteY465" fmla="*/ 482301 h 2228850"/>
                <a:gd name="connsiteX466" fmla="*/ 5844044 w 7381875"/>
                <a:gd name="connsiteY466" fmla="*/ 640225 h 2228850"/>
                <a:gd name="connsiteX467" fmla="*/ 5854998 w 7381875"/>
                <a:gd name="connsiteY467" fmla="*/ 737380 h 2228850"/>
                <a:gd name="connsiteX468" fmla="*/ 5866046 w 7381875"/>
                <a:gd name="connsiteY468" fmla="*/ 511447 h 2228850"/>
                <a:gd name="connsiteX469" fmla="*/ 5877000 w 7381875"/>
                <a:gd name="connsiteY469" fmla="*/ 286657 h 2228850"/>
                <a:gd name="connsiteX470" fmla="*/ 5887954 w 7381875"/>
                <a:gd name="connsiteY470" fmla="*/ 703948 h 2228850"/>
                <a:gd name="connsiteX471" fmla="*/ 5899003 w 7381875"/>
                <a:gd name="connsiteY471" fmla="*/ 912069 h 2228850"/>
                <a:gd name="connsiteX472" fmla="*/ 5909957 w 7381875"/>
                <a:gd name="connsiteY472" fmla="*/ 967885 h 2228850"/>
                <a:gd name="connsiteX473" fmla="*/ 5920910 w 7381875"/>
                <a:gd name="connsiteY473" fmla="*/ 1028560 h 2228850"/>
                <a:gd name="connsiteX474" fmla="*/ 5931960 w 7381875"/>
                <a:gd name="connsiteY474" fmla="*/ 498017 h 2228850"/>
                <a:gd name="connsiteX475" fmla="*/ 5942913 w 7381875"/>
                <a:gd name="connsiteY475" fmla="*/ 738047 h 2228850"/>
                <a:gd name="connsiteX476" fmla="*/ 5953867 w 7381875"/>
                <a:gd name="connsiteY476" fmla="*/ 755954 h 2228850"/>
                <a:gd name="connsiteX477" fmla="*/ 5964916 w 7381875"/>
                <a:gd name="connsiteY477" fmla="*/ 565549 h 2228850"/>
                <a:gd name="connsiteX478" fmla="*/ 5975870 w 7381875"/>
                <a:gd name="connsiteY478" fmla="*/ 947407 h 2228850"/>
                <a:gd name="connsiteX479" fmla="*/ 5997873 w 7381875"/>
                <a:gd name="connsiteY479" fmla="*/ 493826 h 2228850"/>
                <a:gd name="connsiteX480" fmla="*/ 6008827 w 7381875"/>
                <a:gd name="connsiteY480" fmla="*/ 503827 h 2228850"/>
                <a:gd name="connsiteX481" fmla="*/ 6019780 w 7381875"/>
                <a:gd name="connsiteY481" fmla="*/ 798912 h 2228850"/>
                <a:gd name="connsiteX482" fmla="*/ 6030829 w 7381875"/>
                <a:gd name="connsiteY482" fmla="*/ 806341 h 2228850"/>
                <a:gd name="connsiteX483" fmla="*/ 6041783 w 7381875"/>
                <a:gd name="connsiteY483" fmla="*/ 681564 h 2228850"/>
                <a:gd name="connsiteX484" fmla="*/ 6052737 w 7381875"/>
                <a:gd name="connsiteY484" fmla="*/ 658799 h 2228850"/>
                <a:gd name="connsiteX485" fmla="*/ 6063785 w 7381875"/>
                <a:gd name="connsiteY485" fmla="*/ 917022 h 2228850"/>
                <a:gd name="connsiteX486" fmla="*/ 6074739 w 7381875"/>
                <a:gd name="connsiteY486" fmla="*/ 747286 h 2228850"/>
                <a:gd name="connsiteX487" fmla="*/ 6085693 w 7381875"/>
                <a:gd name="connsiteY487" fmla="*/ 969790 h 2228850"/>
                <a:gd name="connsiteX488" fmla="*/ 6096742 w 7381875"/>
                <a:gd name="connsiteY488" fmla="*/ 989888 h 2228850"/>
                <a:gd name="connsiteX489" fmla="*/ 6107695 w 7381875"/>
                <a:gd name="connsiteY489" fmla="*/ 937024 h 2228850"/>
                <a:gd name="connsiteX490" fmla="*/ 6118649 w 7381875"/>
                <a:gd name="connsiteY490" fmla="*/ 944930 h 2228850"/>
                <a:gd name="connsiteX491" fmla="*/ 6129699 w 7381875"/>
                <a:gd name="connsiteY491" fmla="*/ 935596 h 2228850"/>
                <a:gd name="connsiteX492" fmla="*/ 6140652 w 7381875"/>
                <a:gd name="connsiteY492" fmla="*/ 975696 h 2228850"/>
                <a:gd name="connsiteX493" fmla="*/ 6151606 w 7381875"/>
                <a:gd name="connsiteY493" fmla="*/ 981697 h 2228850"/>
                <a:gd name="connsiteX494" fmla="*/ 6162655 w 7381875"/>
                <a:gd name="connsiteY494" fmla="*/ 1047990 h 2228850"/>
                <a:gd name="connsiteX495" fmla="*/ 6173609 w 7381875"/>
                <a:gd name="connsiteY495" fmla="*/ 967123 h 2228850"/>
                <a:gd name="connsiteX496" fmla="*/ 6184562 w 7381875"/>
                <a:gd name="connsiteY496" fmla="*/ 1020940 h 2228850"/>
                <a:gd name="connsiteX497" fmla="*/ 6195612 w 7381875"/>
                <a:gd name="connsiteY497" fmla="*/ 1014653 h 2228850"/>
                <a:gd name="connsiteX498" fmla="*/ 6206565 w 7381875"/>
                <a:gd name="connsiteY498" fmla="*/ 1052848 h 2228850"/>
                <a:gd name="connsiteX499" fmla="*/ 6217519 w 7381875"/>
                <a:gd name="connsiteY499" fmla="*/ 1056563 h 2228850"/>
                <a:gd name="connsiteX500" fmla="*/ 6228568 w 7381875"/>
                <a:gd name="connsiteY500" fmla="*/ 1040942 h 2228850"/>
                <a:gd name="connsiteX501" fmla="*/ 6239522 w 7381875"/>
                <a:gd name="connsiteY501" fmla="*/ 997222 h 2228850"/>
                <a:gd name="connsiteX502" fmla="*/ 6250476 w 7381875"/>
                <a:gd name="connsiteY502" fmla="*/ 1026369 h 2228850"/>
                <a:gd name="connsiteX503" fmla="*/ 6261524 w 7381875"/>
                <a:gd name="connsiteY503" fmla="*/ 983792 h 2228850"/>
                <a:gd name="connsiteX504" fmla="*/ 6272478 w 7381875"/>
                <a:gd name="connsiteY504" fmla="*/ 1045133 h 2228850"/>
                <a:gd name="connsiteX505" fmla="*/ 6283432 w 7381875"/>
                <a:gd name="connsiteY505" fmla="*/ 934548 h 2228850"/>
                <a:gd name="connsiteX506" fmla="*/ 6294481 w 7381875"/>
                <a:gd name="connsiteY506" fmla="*/ 971314 h 2228850"/>
                <a:gd name="connsiteX507" fmla="*/ 6305435 w 7381875"/>
                <a:gd name="connsiteY507" fmla="*/ 987697 h 2228850"/>
                <a:gd name="connsiteX508" fmla="*/ 6316389 w 7381875"/>
                <a:gd name="connsiteY508" fmla="*/ 1044085 h 2228850"/>
                <a:gd name="connsiteX509" fmla="*/ 6327437 w 7381875"/>
                <a:gd name="connsiteY509" fmla="*/ 971600 h 2228850"/>
                <a:gd name="connsiteX510" fmla="*/ 6338391 w 7381875"/>
                <a:gd name="connsiteY510" fmla="*/ 587076 h 2228850"/>
                <a:gd name="connsiteX511" fmla="*/ 6349345 w 7381875"/>
                <a:gd name="connsiteY511" fmla="*/ 933500 h 2228850"/>
                <a:gd name="connsiteX512" fmla="*/ 6360394 w 7381875"/>
                <a:gd name="connsiteY512" fmla="*/ 931690 h 2228850"/>
                <a:gd name="connsiteX513" fmla="*/ 6382301 w 7381875"/>
                <a:gd name="connsiteY513" fmla="*/ 1368221 h 2228850"/>
                <a:gd name="connsiteX514" fmla="*/ 6393351 w 7381875"/>
                <a:gd name="connsiteY514" fmla="*/ 1354314 h 2228850"/>
                <a:gd name="connsiteX515" fmla="*/ 6415258 w 7381875"/>
                <a:gd name="connsiteY515" fmla="*/ 1674164 h 2228850"/>
                <a:gd name="connsiteX516" fmla="*/ 6426307 w 7381875"/>
                <a:gd name="connsiteY516" fmla="*/ 1649209 h 2228850"/>
                <a:gd name="connsiteX517" fmla="*/ 6437261 w 7381875"/>
                <a:gd name="connsiteY517" fmla="*/ 1647494 h 2228850"/>
                <a:gd name="connsiteX518" fmla="*/ 6448214 w 7381875"/>
                <a:gd name="connsiteY518" fmla="*/ 1696072 h 2228850"/>
                <a:gd name="connsiteX519" fmla="*/ 6459264 w 7381875"/>
                <a:gd name="connsiteY519" fmla="*/ 1831327 h 2228850"/>
                <a:gd name="connsiteX520" fmla="*/ 6470218 w 7381875"/>
                <a:gd name="connsiteY520" fmla="*/ 1716550 h 2228850"/>
                <a:gd name="connsiteX521" fmla="*/ 6481171 w 7381875"/>
                <a:gd name="connsiteY521" fmla="*/ 1893239 h 2228850"/>
                <a:gd name="connsiteX522" fmla="*/ 6492125 w 7381875"/>
                <a:gd name="connsiteY522" fmla="*/ 1921338 h 2228850"/>
                <a:gd name="connsiteX523" fmla="*/ 6503174 w 7381875"/>
                <a:gd name="connsiteY523" fmla="*/ 1759603 h 2228850"/>
                <a:gd name="connsiteX524" fmla="*/ 6514128 w 7381875"/>
                <a:gd name="connsiteY524" fmla="*/ 1926386 h 2228850"/>
                <a:gd name="connsiteX525" fmla="*/ 6525081 w 7381875"/>
                <a:gd name="connsiteY525" fmla="*/ 1901431 h 2228850"/>
                <a:gd name="connsiteX526" fmla="*/ 6536130 w 7381875"/>
                <a:gd name="connsiteY526" fmla="*/ 1457089 h 2228850"/>
                <a:gd name="connsiteX527" fmla="*/ 6547084 w 7381875"/>
                <a:gd name="connsiteY527" fmla="*/ 1791036 h 2228850"/>
                <a:gd name="connsiteX528" fmla="*/ 6558038 w 7381875"/>
                <a:gd name="connsiteY528" fmla="*/ 1559102 h 2228850"/>
                <a:gd name="connsiteX529" fmla="*/ 6569086 w 7381875"/>
                <a:gd name="connsiteY529" fmla="*/ 1637779 h 2228850"/>
                <a:gd name="connsiteX530" fmla="*/ 6580040 w 7381875"/>
                <a:gd name="connsiteY530" fmla="*/ 1901621 h 2228850"/>
                <a:gd name="connsiteX531" fmla="*/ 6590994 w 7381875"/>
                <a:gd name="connsiteY531" fmla="*/ 1977535 h 2228850"/>
                <a:gd name="connsiteX532" fmla="*/ 6602043 w 7381875"/>
                <a:gd name="connsiteY532" fmla="*/ 1160195 h 2228850"/>
                <a:gd name="connsiteX533" fmla="*/ 6623951 w 7381875"/>
                <a:gd name="connsiteY533" fmla="*/ 1860949 h 2228850"/>
                <a:gd name="connsiteX534" fmla="*/ 6635000 w 7381875"/>
                <a:gd name="connsiteY534" fmla="*/ 1661686 h 2228850"/>
                <a:gd name="connsiteX535" fmla="*/ 6645953 w 7381875"/>
                <a:gd name="connsiteY535" fmla="*/ 1603012 h 2228850"/>
                <a:gd name="connsiteX536" fmla="*/ 6656907 w 7381875"/>
                <a:gd name="connsiteY536" fmla="*/ 1399558 h 2228850"/>
                <a:gd name="connsiteX537" fmla="*/ 6667956 w 7381875"/>
                <a:gd name="connsiteY537" fmla="*/ 1500714 h 2228850"/>
                <a:gd name="connsiteX538" fmla="*/ 6678910 w 7381875"/>
                <a:gd name="connsiteY538" fmla="*/ 1388128 h 2228850"/>
                <a:gd name="connsiteX539" fmla="*/ 6689864 w 7381875"/>
                <a:gd name="connsiteY539" fmla="*/ 1344980 h 2228850"/>
                <a:gd name="connsiteX540" fmla="*/ 6700913 w 7381875"/>
                <a:gd name="connsiteY540" fmla="*/ 1376127 h 2228850"/>
                <a:gd name="connsiteX541" fmla="*/ 6711867 w 7381875"/>
                <a:gd name="connsiteY541" fmla="*/ 1616062 h 2228850"/>
                <a:gd name="connsiteX542" fmla="*/ 6722820 w 7381875"/>
                <a:gd name="connsiteY542" fmla="*/ 1535956 h 2228850"/>
                <a:gd name="connsiteX543" fmla="*/ 6733869 w 7381875"/>
                <a:gd name="connsiteY543" fmla="*/ 1448612 h 2228850"/>
                <a:gd name="connsiteX544" fmla="*/ 6744823 w 7381875"/>
                <a:gd name="connsiteY544" fmla="*/ 1276686 h 2228850"/>
                <a:gd name="connsiteX545" fmla="*/ 6755777 w 7381875"/>
                <a:gd name="connsiteY545" fmla="*/ 1121905 h 2228850"/>
                <a:gd name="connsiteX546" fmla="*/ 6766826 w 7381875"/>
                <a:gd name="connsiteY546" fmla="*/ 1275829 h 2228850"/>
                <a:gd name="connsiteX547" fmla="*/ 6788733 w 7381875"/>
                <a:gd name="connsiteY547" fmla="*/ 1174483 h 2228850"/>
                <a:gd name="connsiteX548" fmla="*/ 6799782 w 7381875"/>
                <a:gd name="connsiteY548" fmla="*/ 934357 h 2228850"/>
                <a:gd name="connsiteX549" fmla="*/ 6810736 w 7381875"/>
                <a:gd name="connsiteY549" fmla="*/ 1037608 h 2228850"/>
                <a:gd name="connsiteX550" fmla="*/ 6821690 w 7381875"/>
                <a:gd name="connsiteY550" fmla="*/ 1012558 h 2228850"/>
                <a:gd name="connsiteX551" fmla="*/ 6832739 w 7381875"/>
                <a:gd name="connsiteY551" fmla="*/ 1107712 h 2228850"/>
                <a:gd name="connsiteX552" fmla="*/ 6843692 w 7381875"/>
                <a:gd name="connsiteY552" fmla="*/ 684231 h 2228850"/>
                <a:gd name="connsiteX553" fmla="*/ 6854646 w 7381875"/>
                <a:gd name="connsiteY553" fmla="*/ 744143 h 2228850"/>
                <a:gd name="connsiteX554" fmla="*/ 6865695 w 7381875"/>
                <a:gd name="connsiteY554" fmla="*/ 20719 h 2228850"/>
                <a:gd name="connsiteX555" fmla="*/ 6887603 w 7381875"/>
                <a:gd name="connsiteY555" fmla="*/ 677373 h 2228850"/>
                <a:gd name="connsiteX556" fmla="*/ 6898652 w 7381875"/>
                <a:gd name="connsiteY556" fmla="*/ 779005 h 2228850"/>
                <a:gd name="connsiteX557" fmla="*/ 6909605 w 7381875"/>
                <a:gd name="connsiteY557" fmla="*/ 802817 h 2228850"/>
                <a:gd name="connsiteX558" fmla="*/ 6920559 w 7381875"/>
                <a:gd name="connsiteY558" fmla="*/ 111874 h 2228850"/>
                <a:gd name="connsiteX559" fmla="*/ 6931608 w 7381875"/>
                <a:gd name="connsiteY559" fmla="*/ 840822 h 2228850"/>
                <a:gd name="connsiteX560" fmla="*/ 6942562 w 7381875"/>
                <a:gd name="connsiteY560" fmla="*/ 638892 h 2228850"/>
                <a:gd name="connsiteX561" fmla="*/ 6953516 w 7381875"/>
                <a:gd name="connsiteY561" fmla="*/ 769765 h 2228850"/>
                <a:gd name="connsiteX562" fmla="*/ 6964565 w 7381875"/>
                <a:gd name="connsiteY562" fmla="*/ 588981 h 2228850"/>
                <a:gd name="connsiteX563" fmla="*/ 6975519 w 7381875"/>
                <a:gd name="connsiteY563" fmla="*/ 853490 h 2228850"/>
                <a:gd name="connsiteX564" fmla="*/ 6986472 w 7381875"/>
                <a:gd name="connsiteY564" fmla="*/ 497160 h 2228850"/>
                <a:gd name="connsiteX565" fmla="*/ 6997521 w 7381875"/>
                <a:gd name="connsiteY565" fmla="*/ 629653 h 2228850"/>
                <a:gd name="connsiteX566" fmla="*/ 7008475 w 7381875"/>
                <a:gd name="connsiteY566" fmla="*/ 535355 h 2228850"/>
                <a:gd name="connsiteX567" fmla="*/ 7019429 w 7381875"/>
                <a:gd name="connsiteY567" fmla="*/ 638892 h 2228850"/>
                <a:gd name="connsiteX568" fmla="*/ 7030478 w 7381875"/>
                <a:gd name="connsiteY568" fmla="*/ 412483 h 2228850"/>
                <a:gd name="connsiteX569" fmla="*/ 7052385 w 7381875"/>
                <a:gd name="connsiteY569" fmla="*/ 897019 h 2228850"/>
                <a:gd name="connsiteX570" fmla="*/ 7063434 w 7381875"/>
                <a:gd name="connsiteY570" fmla="*/ 984840 h 2228850"/>
                <a:gd name="connsiteX571" fmla="*/ 7074388 w 7381875"/>
                <a:gd name="connsiteY571" fmla="*/ 984935 h 2228850"/>
                <a:gd name="connsiteX572" fmla="*/ 7085342 w 7381875"/>
                <a:gd name="connsiteY572" fmla="*/ 930928 h 2228850"/>
                <a:gd name="connsiteX573" fmla="*/ 7107344 w 7381875"/>
                <a:gd name="connsiteY573" fmla="*/ 1049610 h 2228850"/>
                <a:gd name="connsiteX574" fmla="*/ 7118298 w 7381875"/>
                <a:gd name="connsiteY574" fmla="*/ 1056849 h 2228850"/>
                <a:gd name="connsiteX575" fmla="*/ 7129252 w 7381875"/>
                <a:gd name="connsiteY575" fmla="*/ 1041990 h 2228850"/>
                <a:gd name="connsiteX576" fmla="*/ 7140301 w 7381875"/>
                <a:gd name="connsiteY576" fmla="*/ 954169 h 2228850"/>
                <a:gd name="connsiteX577" fmla="*/ 7151255 w 7381875"/>
                <a:gd name="connsiteY577" fmla="*/ 988555 h 2228850"/>
                <a:gd name="connsiteX578" fmla="*/ 7162208 w 7381875"/>
                <a:gd name="connsiteY578" fmla="*/ 920070 h 2228850"/>
                <a:gd name="connsiteX579" fmla="*/ 7173258 w 7381875"/>
                <a:gd name="connsiteY579" fmla="*/ 999223 h 2228850"/>
                <a:gd name="connsiteX580" fmla="*/ 7184211 w 7381875"/>
                <a:gd name="connsiteY580" fmla="*/ 856919 h 2228850"/>
                <a:gd name="connsiteX581" fmla="*/ 7206214 w 7381875"/>
                <a:gd name="connsiteY581" fmla="*/ 945597 h 2228850"/>
                <a:gd name="connsiteX582" fmla="*/ 7217168 w 7381875"/>
                <a:gd name="connsiteY582" fmla="*/ 967981 h 2228850"/>
                <a:gd name="connsiteX583" fmla="*/ 7228121 w 7381875"/>
                <a:gd name="connsiteY583" fmla="*/ 846823 h 2228850"/>
                <a:gd name="connsiteX584" fmla="*/ 7239171 w 7381875"/>
                <a:gd name="connsiteY584" fmla="*/ 888066 h 2228850"/>
                <a:gd name="connsiteX585" fmla="*/ 7261078 w 7381875"/>
                <a:gd name="connsiteY585" fmla="*/ 968076 h 2228850"/>
                <a:gd name="connsiteX586" fmla="*/ 7272127 w 7381875"/>
                <a:gd name="connsiteY586" fmla="*/ 920737 h 2228850"/>
                <a:gd name="connsiteX587" fmla="*/ 7283081 w 7381875"/>
                <a:gd name="connsiteY587" fmla="*/ 1045228 h 2228850"/>
                <a:gd name="connsiteX588" fmla="*/ 7294035 w 7381875"/>
                <a:gd name="connsiteY588" fmla="*/ 1017034 h 2228850"/>
                <a:gd name="connsiteX589" fmla="*/ 7305083 w 7381875"/>
                <a:gd name="connsiteY589" fmla="*/ 1041037 h 2228850"/>
                <a:gd name="connsiteX590" fmla="*/ 7316037 w 7381875"/>
                <a:gd name="connsiteY590" fmla="*/ 956741 h 2228850"/>
                <a:gd name="connsiteX591" fmla="*/ 7326991 w 7381875"/>
                <a:gd name="connsiteY591" fmla="*/ 925213 h 2228850"/>
                <a:gd name="connsiteX592" fmla="*/ 7338040 w 7381875"/>
                <a:gd name="connsiteY592" fmla="*/ 1009795 h 2228850"/>
                <a:gd name="connsiteX593" fmla="*/ 7348994 w 7381875"/>
                <a:gd name="connsiteY593" fmla="*/ 1035227 h 2228850"/>
                <a:gd name="connsiteX594" fmla="*/ 7359948 w 7381875"/>
                <a:gd name="connsiteY594" fmla="*/ 851871 h 2228850"/>
                <a:gd name="connsiteX595" fmla="*/ 7370996 w 7381875"/>
                <a:gd name="connsiteY595" fmla="*/ 1068850 h 2228850"/>
                <a:gd name="connsiteX596" fmla="*/ 7381950 w 7381875"/>
                <a:gd name="connsiteY596" fmla="*/ 1127239 h 222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</a:cxnLst>
              <a:rect l="l" t="t" r="r" b="b"/>
              <a:pathLst>
                <a:path w="7381875" h="2228850">
                  <a:moveTo>
                    <a:pt x="75" y="1245253"/>
                  </a:moveTo>
                  <a:lnTo>
                    <a:pt x="22078" y="1409750"/>
                  </a:lnTo>
                  <a:lnTo>
                    <a:pt x="33032" y="1437849"/>
                  </a:lnTo>
                  <a:lnTo>
                    <a:pt x="65988" y="1699786"/>
                  </a:lnTo>
                  <a:lnTo>
                    <a:pt x="76942" y="1753698"/>
                  </a:lnTo>
                  <a:lnTo>
                    <a:pt x="98945" y="1901526"/>
                  </a:lnTo>
                  <a:lnTo>
                    <a:pt x="109898" y="1864759"/>
                  </a:lnTo>
                  <a:lnTo>
                    <a:pt x="120947" y="1955723"/>
                  </a:lnTo>
                  <a:lnTo>
                    <a:pt x="131901" y="1869046"/>
                  </a:lnTo>
                  <a:lnTo>
                    <a:pt x="142855" y="1712550"/>
                  </a:lnTo>
                  <a:lnTo>
                    <a:pt x="153904" y="2055069"/>
                  </a:lnTo>
                  <a:lnTo>
                    <a:pt x="175811" y="2141842"/>
                  </a:lnTo>
                  <a:lnTo>
                    <a:pt x="186860" y="2148223"/>
                  </a:lnTo>
                  <a:lnTo>
                    <a:pt x="208768" y="2054688"/>
                  </a:lnTo>
                  <a:lnTo>
                    <a:pt x="219817" y="1745125"/>
                  </a:lnTo>
                  <a:lnTo>
                    <a:pt x="230771" y="2183752"/>
                  </a:lnTo>
                  <a:lnTo>
                    <a:pt x="241724" y="2228900"/>
                  </a:lnTo>
                  <a:lnTo>
                    <a:pt x="252773" y="2188133"/>
                  </a:lnTo>
                  <a:lnTo>
                    <a:pt x="263727" y="2064308"/>
                  </a:lnTo>
                  <a:lnTo>
                    <a:pt x="274681" y="2047163"/>
                  </a:lnTo>
                  <a:lnTo>
                    <a:pt x="285730" y="2164225"/>
                  </a:lnTo>
                  <a:lnTo>
                    <a:pt x="307637" y="2022684"/>
                  </a:lnTo>
                  <a:lnTo>
                    <a:pt x="318591" y="2058212"/>
                  </a:lnTo>
                  <a:lnTo>
                    <a:pt x="329640" y="1673402"/>
                  </a:lnTo>
                  <a:lnTo>
                    <a:pt x="340594" y="1845328"/>
                  </a:lnTo>
                  <a:lnTo>
                    <a:pt x="351548" y="1859330"/>
                  </a:lnTo>
                  <a:lnTo>
                    <a:pt x="362597" y="1715026"/>
                  </a:lnTo>
                  <a:lnTo>
                    <a:pt x="384504" y="1541100"/>
                  </a:lnTo>
                  <a:lnTo>
                    <a:pt x="395553" y="1443278"/>
                  </a:lnTo>
                  <a:lnTo>
                    <a:pt x="406507" y="1310118"/>
                  </a:lnTo>
                  <a:lnTo>
                    <a:pt x="417461" y="1340503"/>
                  </a:lnTo>
                  <a:lnTo>
                    <a:pt x="461466" y="824820"/>
                  </a:lnTo>
                  <a:lnTo>
                    <a:pt x="472420" y="914736"/>
                  </a:lnTo>
                  <a:lnTo>
                    <a:pt x="483374" y="866920"/>
                  </a:lnTo>
                  <a:lnTo>
                    <a:pt x="494423" y="857205"/>
                  </a:lnTo>
                  <a:lnTo>
                    <a:pt x="516330" y="977887"/>
                  </a:lnTo>
                  <a:lnTo>
                    <a:pt x="527379" y="861967"/>
                  </a:lnTo>
                  <a:lnTo>
                    <a:pt x="538333" y="747667"/>
                  </a:lnTo>
                  <a:lnTo>
                    <a:pt x="549287" y="842536"/>
                  </a:lnTo>
                  <a:lnTo>
                    <a:pt x="560336" y="944454"/>
                  </a:lnTo>
                  <a:lnTo>
                    <a:pt x="571289" y="853300"/>
                  </a:lnTo>
                  <a:lnTo>
                    <a:pt x="582243" y="863206"/>
                  </a:lnTo>
                  <a:lnTo>
                    <a:pt x="593292" y="751668"/>
                  </a:lnTo>
                  <a:lnTo>
                    <a:pt x="604246" y="495921"/>
                  </a:lnTo>
                  <a:lnTo>
                    <a:pt x="615200" y="664133"/>
                  </a:lnTo>
                  <a:lnTo>
                    <a:pt x="637202" y="755573"/>
                  </a:lnTo>
                  <a:lnTo>
                    <a:pt x="648156" y="996651"/>
                  </a:lnTo>
                  <a:lnTo>
                    <a:pt x="659205" y="991603"/>
                  </a:lnTo>
                  <a:lnTo>
                    <a:pt x="670159" y="1032751"/>
                  </a:lnTo>
                  <a:lnTo>
                    <a:pt x="681113" y="969409"/>
                  </a:lnTo>
                  <a:lnTo>
                    <a:pt x="692162" y="779481"/>
                  </a:lnTo>
                  <a:lnTo>
                    <a:pt x="703115" y="912736"/>
                  </a:lnTo>
                  <a:lnTo>
                    <a:pt x="714069" y="592886"/>
                  </a:lnTo>
                  <a:lnTo>
                    <a:pt x="736072" y="968647"/>
                  </a:lnTo>
                  <a:lnTo>
                    <a:pt x="747026" y="995508"/>
                  </a:lnTo>
                  <a:lnTo>
                    <a:pt x="758075" y="963409"/>
                  </a:lnTo>
                  <a:lnTo>
                    <a:pt x="769028" y="906640"/>
                  </a:lnTo>
                  <a:lnTo>
                    <a:pt x="779982" y="969600"/>
                  </a:lnTo>
                  <a:lnTo>
                    <a:pt x="791031" y="932071"/>
                  </a:lnTo>
                  <a:lnTo>
                    <a:pt x="801985" y="907402"/>
                  </a:lnTo>
                  <a:lnTo>
                    <a:pt x="812938" y="951502"/>
                  </a:lnTo>
                  <a:lnTo>
                    <a:pt x="823988" y="904354"/>
                  </a:lnTo>
                  <a:lnTo>
                    <a:pt x="834941" y="965790"/>
                  </a:lnTo>
                  <a:lnTo>
                    <a:pt x="845895" y="1051705"/>
                  </a:lnTo>
                  <a:lnTo>
                    <a:pt x="856944" y="1055325"/>
                  </a:lnTo>
                  <a:lnTo>
                    <a:pt x="867898" y="1057325"/>
                  </a:lnTo>
                  <a:lnTo>
                    <a:pt x="878852" y="1028560"/>
                  </a:lnTo>
                  <a:lnTo>
                    <a:pt x="889901" y="932833"/>
                  </a:lnTo>
                  <a:lnTo>
                    <a:pt x="900854" y="941501"/>
                  </a:lnTo>
                  <a:lnTo>
                    <a:pt x="911808" y="997603"/>
                  </a:lnTo>
                  <a:lnTo>
                    <a:pt x="922857" y="925690"/>
                  </a:lnTo>
                  <a:lnTo>
                    <a:pt x="933811" y="923404"/>
                  </a:lnTo>
                  <a:lnTo>
                    <a:pt x="944765" y="953693"/>
                  </a:lnTo>
                  <a:lnTo>
                    <a:pt x="977721" y="1062659"/>
                  </a:lnTo>
                  <a:lnTo>
                    <a:pt x="988675" y="1003128"/>
                  </a:lnTo>
                  <a:lnTo>
                    <a:pt x="999724" y="1008367"/>
                  </a:lnTo>
                  <a:lnTo>
                    <a:pt x="1010678" y="966647"/>
                  </a:lnTo>
                  <a:lnTo>
                    <a:pt x="1021631" y="968838"/>
                  </a:lnTo>
                  <a:lnTo>
                    <a:pt x="1032680" y="1008081"/>
                  </a:lnTo>
                  <a:lnTo>
                    <a:pt x="1043634" y="1099807"/>
                  </a:lnTo>
                  <a:lnTo>
                    <a:pt x="1054588" y="1082281"/>
                  </a:lnTo>
                  <a:lnTo>
                    <a:pt x="1076591" y="1300784"/>
                  </a:lnTo>
                  <a:lnTo>
                    <a:pt x="1087544" y="1318501"/>
                  </a:lnTo>
                  <a:lnTo>
                    <a:pt x="1098593" y="1444802"/>
                  </a:lnTo>
                  <a:lnTo>
                    <a:pt x="1109547" y="1438420"/>
                  </a:lnTo>
                  <a:lnTo>
                    <a:pt x="1120501" y="1573009"/>
                  </a:lnTo>
                  <a:lnTo>
                    <a:pt x="1131550" y="1615300"/>
                  </a:lnTo>
                  <a:lnTo>
                    <a:pt x="1153457" y="1790941"/>
                  </a:lnTo>
                  <a:lnTo>
                    <a:pt x="1164506" y="1873046"/>
                  </a:lnTo>
                  <a:lnTo>
                    <a:pt x="1175460" y="1733886"/>
                  </a:lnTo>
                  <a:lnTo>
                    <a:pt x="1186414" y="1847710"/>
                  </a:lnTo>
                  <a:lnTo>
                    <a:pt x="1197463" y="1866474"/>
                  </a:lnTo>
                  <a:lnTo>
                    <a:pt x="1208417" y="1926291"/>
                  </a:lnTo>
                  <a:lnTo>
                    <a:pt x="1219370" y="1993442"/>
                  </a:lnTo>
                  <a:lnTo>
                    <a:pt x="1230419" y="2127935"/>
                  </a:lnTo>
                  <a:lnTo>
                    <a:pt x="1274330" y="1542433"/>
                  </a:lnTo>
                  <a:lnTo>
                    <a:pt x="1285283" y="1634635"/>
                  </a:lnTo>
                  <a:lnTo>
                    <a:pt x="1296332" y="1647685"/>
                  </a:lnTo>
                  <a:lnTo>
                    <a:pt x="1307286" y="2126411"/>
                  </a:lnTo>
                  <a:lnTo>
                    <a:pt x="1318240" y="2090121"/>
                  </a:lnTo>
                  <a:lnTo>
                    <a:pt x="1329289" y="2088978"/>
                  </a:lnTo>
                  <a:lnTo>
                    <a:pt x="1351196" y="1760270"/>
                  </a:lnTo>
                  <a:lnTo>
                    <a:pt x="1362245" y="1747126"/>
                  </a:lnTo>
                  <a:lnTo>
                    <a:pt x="1373199" y="1862378"/>
                  </a:lnTo>
                  <a:lnTo>
                    <a:pt x="1384153" y="1851043"/>
                  </a:lnTo>
                  <a:lnTo>
                    <a:pt x="1406156" y="1774462"/>
                  </a:lnTo>
                  <a:lnTo>
                    <a:pt x="1417109" y="1609870"/>
                  </a:lnTo>
                  <a:lnTo>
                    <a:pt x="1428158" y="1564912"/>
                  </a:lnTo>
                  <a:lnTo>
                    <a:pt x="1439112" y="1656352"/>
                  </a:lnTo>
                  <a:lnTo>
                    <a:pt x="1450066" y="1672450"/>
                  </a:lnTo>
                  <a:lnTo>
                    <a:pt x="1461115" y="1602441"/>
                  </a:lnTo>
                  <a:lnTo>
                    <a:pt x="1472068" y="1406035"/>
                  </a:lnTo>
                  <a:lnTo>
                    <a:pt x="1483022" y="1339551"/>
                  </a:lnTo>
                  <a:lnTo>
                    <a:pt x="1494071" y="1136954"/>
                  </a:lnTo>
                  <a:lnTo>
                    <a:pt x="1505025" y="1105998"/>
                  </a:lnTo>
                  <a:lnTo>
                    <a:pt x="1515979" y="1068946"/>
                  </a:lnTo>
                  <a:lnTo>
                    <a:pt x="1527028" y="778909"/>
                  </a:lnTo>
                  <a:lnTo>
                    <a:pt x="1537982" y="801960"/>
                  </a:lnTo>
                  <a:lnTo>
                    <a:pt x="1548935" y="908830"/>
                  </a:lnTo>
                  <a:lnTo>
                    <a:pt x="1559889" y="936834"/>
                  </a:lnTo>
                  <a:lnTo>
                    <a:pt x="1570938" y="1098473"/>
                  </a:lnTo>
                  <a:lnTo>
                    <a:pt x="1592846" y="722807"/>
                  </a:lnTo>
                  <a:lnTo>
                    <a:pt x="1603895" y="789958"/>
                  </a:lnTo>
                  <a:lnTo>
                    <a:pt x="1614848" y="818057"/>
                  </a:lnTo>
                  <a:lnTo>
                    <a:pt x="1625802" y="944168"/>
                  </a:lnTo>
                  <a:lnTo>
                    <a:pt x="1647805" y="767575"/>
                  </a:lnTo>
                  <a:lnTo>
                    <a:pt x="1658759" y="723760"/>
                  </a:lnTo>
                  <a:lnTo>
                    <a:pt x="1669808" y="719854"/>
                  </a:lnTo>
                  <a:lnTo>
                    <a:pt x="1680761" y="903782"/>
                  </a:lnTo>
                  <a:lnTo>
                    <a:pt x="1691715" y="583361"/>
                  </a:lnTo>
                  <a:lnTo>
                    <a:pt x="1702764" y="795864"/>
                  </a:lnTo>
                  <a:lnTo>
                    <a:pt x="1713718" y="989793"/>
                  </a:lnTo>
                  <a:lnTo>
                    <a:pt x="1724672" y="929404"/>
                  </a:lnTo>
                  <a:lnTo>
                    <a:pt x="1746674" y="719092"/>
                  </a:lnTo>
                  <a:lnTo>
                    <a:pt x="1757628" y="928738"/>
                  </a:lnTo>
                  <a:lnTo>
                    <a:pt x="1779631" y="712139"/>
                  </a:lnTo>
                  <a:lnTo>
                    <a:pt x="1790585" y="789958"/>
                  </a:lnTo>
                  <a:lnTo>
                    <a:pt x="1801634" y="895686"/>
                  </a:lnTo>
                  <a:lnTo>
                    <a:pt x="1812587" y="666514"/>
                  </a:lnTo>
                  <a:lnTo>
                    <a:pt x="1834590" y="996270"/>
                  </a:lnTo>
                  <a:lnTo>
                    <a:pt x="1845544" y="840346"/>
                  </a:lnTo>
                  <a:lnTo>
                    <a:pt x="1856498" y="869492"/>
                  </a:lnTo>
                  <a:lnTo>
                    <a:pt x="1867547" y="867587"/>
                  </a:lnTo>
                  <a:lnTo>
                    <a:pt x="1878500" y="967219"/>
                  </a:lnTo>
                  <a:lnTo>
                    <a:pt x="1889454" y="998842"/>
                  </a:lnTo>
                  <a:lnTo>
                    <a:pt x="1900503" y="957503"/>
                  </a:lnTo>
                  <a:lnTo>
                    <a:pt x="1911457" y="847680"/>
                  </a:lnTo>
                  <a:lnTo>
                    <a:pt x="1922411" y="975886"/>
                  </a:lnTo>
                  <a:lnTo>
                    <a:pt x="1933460" y="1016558"/>
                  </a:lnTo>
                  <a:lnTo>
                    <a:pt x="1944413" y="999223"/>
                  </a:lnTo>
                  <a:lnTo>
                    <a:pt x="1955367" y="1031417"/>
                  </a:lnTo>
                  <a:lnTo>
                    <a:pt x="1966416" y="977601"/>
                  </a:lnTo>
                  <a:lnTo>
                    <a:pt x="1977370" y="994174"/>
                  </a:lnTo>
                  <a:lnTo>
                    <a:pt x="1999373" y="1035037"/>
                  </a:lnTo>
                  <a:lnTo>
                    <a:pt x="2010326" y="994936"/>
                  </a:lnTo>
                  <a:lnTo>
                    <a:pt x="2021280" y="976267"/>
                  </a:lnTo>
                  <a:lnTo>
                    <a:pt x="2032329" y="1065802"/>
                  </a:lnTo>
                  <a:lnTo>
                    <a:pt x="2054237" y="984840"/>
                  </a:lnTo>
                  <a:lnTo>
                    <a:pt x="2065286" y="1083805"/>
                  </a:lnTo>
                  <a:lnTo>
                    <a:pt x="2076239" y="1123810"/>
                  </a:lnTo>
                  <a:lnTo>
                    <a:pt x="2087193" y="1037989"/>
                  </a:lnTo>
                  <a:lnTo>
                    <a:pt x="2120150" y="1297355"/>
                  </a:lnTo>
                  <a:lnTo>
                    <a:pt x="2131199" y="1382413"/>
                  </a:lnTo>
                  <a:lnTo>
                    <a:pt x="2142152" y="1393081"/>
                  </a:lnTo>
                  <a:lnTo>
                    <a:pt x="2153106" y="1526527"/>
                  </a:lnTo>
                  <a:lnTo>
                    <a:pt x="2164060" y="1554721"/>
                  </a:lnTo>
                  <a:lnTo>
                    <a:pt x="2175109" y="1558626"/>
                  </a:lnTo>
                  <a:lnTo>
                    <a:pt x="2186063" y="1688452"/>
                  </a:lnTo>
                  <a:lnTo>
                    <a:pt x="2197016" y="1673878"/>
                  </a:lnTo>
                  <a:lnTo>
                    <a:pt x="2219019" y="1863902"/>
                  </a:lnTo>
                  <a:lnTo>
                    <a:pt x="2229973" y="1847043"/>
                  </a:lnTo>
                  <a:lnTo>
                    <a:pt x="2241022" y="1889239"/>
                  </a:lnTo>
                  <a:lnTo>
                    <a:pt x="2251976" y="1693309"/>
                  </a:lnTo>
                  <a:lnTo>
                    <a:pt x="2273978" y="1777510"/>
                  </a:lnTo>
                  <a:lnTo>
                    <a:pt x="2284932" y="2003253"/>
                  </a:lnTo>
                  <a:lnTo>
                    <a:pt x="2295886" y="2058593"/>
                  </a:lnTo>
                  <a:lnTo>
                    <a:pt x="2306935" y="1921147"/>
                  </a:lnTo>
                  <a:lnTo>
                    <a:pt x="2317889" y="2090883"/>
                  </a:lnTo>
                  <a:lnTo>
                    <a:pt x="2328842" y="1715122"/>
                  </a:lnTo>
                  <a:lnTo>
                    <a:pt x="2339891" y="1702644"/>
                  </a:lnTo>
                  <a:lnTo>
                    <a:pt x="2350845" y="1749983"/>
                  </a:lnTo>
                  <a:lnTo>
                    <a:pt x="2361799" y="1482235"/>
                  </a:lnTo>
                  <a:lnTo>
                    <a:pt x="2372848" y="687088"/>
                  </a:lnTo>
                  <a:lnTo>
                    <a:pt x="2394755" y="1712836"/>
                  </a:lnTo>
                  <a:lnTo>
                    <a:pt x="2405804" y="1727599"/>
                  </a:lnTo>
                  <a:lnTo>
                    <a:pt x="2416758" y="1840375"/>
                  </a:lnTo>
                  <a:lnTo>
                    <a:pt x="2427712" y="1635397"/>
                  </a:lnTo>
                  <a:lnTo>
                    <a:pt x="2438761" y="1580914"/>
                  </a:lnTo>
                  <a:lnTo>
                    <a:pt x="2449715" y="1677879"/>
                  </a:lnTo>
                  <a:lnTo>
                    <a:pt x="2460668" y="1766557"/>
                  </a:lnTo>
                  <a:lnTo>
                    <a:pt x="2471717" y="1756841"/>
                  </a:lnTo>
                  <a:lnTo>
                    <a:pt x="2482671" y="1724361"/>
                  </a:lnTo>
                  <a:lnTo>
                    <a:pt x="2493625" y="1719979"/>
                  </a:lnTo>
                  <a:lnTo>
                    <a:pt x="2504674" y="1703692"/>
                  </a:lnTo>
                  <a:lnTo>
                    <a:pt x="2515628" y="1657591"/>
                  </a:lnTo>
                  <a:lnTo>
                    <a:pt x="2537630" y="1468424"/>
                  </a:lnTo>
                  <a:lnTo>
                    <a:pt x="2548584" y="1206296"/>
                  </a:lnTo>
                  <a:lnTo>
                    <a:pt x="2559538" y="1047800"/>
                  </a:lnTo>
                  <a:lnTo>
                    <a:pt x="2570587" y="1059706"/>
                  </a:lnTo>
                  <a:lnTo>
                    <a:pt x="2581541" y="808437"/>
                  </a:lnTo>
                  <a:lnTo>
                    <a:pt x="2592495" y="845489"/>
                  </a:lnTo>
                  <a:lnTo>
                    <a:pt x="2603543" y="1095139"/>
                  </a:lnTo>
                  <a:lnTo>
                    <a:pt x="2614497" y="553643"/>
                  </a:lnTo>
                  <a:lnTo>
                    <a:pt x="2625451" y="776433"/>
                  </a:lnTo>
                  <a:lnTo>
                    <a:pt x="2636500" y="817295"/>
                  </a:lnTo>
                  <a:lnTo>
                    <a:pt x="2647454" y="873969"/>
                  </a:lnTo>
                  <a:lnTo>
                    <a:pt x="2658407" y="855681"/>
                  </a:lnTo>
                  <a:lnTo>
                    <a:pt x="2680410" y="1024369"/>
                  </a:lnTo>
                  <a:lnTo>
                    <a:pt x="2691364" y="961313"/>
                  </a:lnTo>
                  <a:lnTo>
                    <a:pt x="2702413" y="1039513"/>
                  </a:lnTo>
                  <a:lnTo>
                    <a:pt x="2713366" y="841298"/>
                  </a:lnTo>
                  <a:lnTo>
                    <a:pt x="2724320" y="360381"/>
                  </a:lnTo>
                  <a:lnTo>
                    <a:pt x="2735370" y="244747"/>
                  </a:lnTo>
                  <a:lnTo>
                    <a:pt x="2746323" y="50"/>
                  </a:lnTo>
                  <a:lnTo>
                    <a:pt x="2757277" y="432009"/>
                  </a:lnTo>
                  <a:lnTo>
                    <a:pt x="2768326" y="759478"/>
                  </a:lnTo>
                  <a:lnTo>
                    <a:pt x="2779280" y="322757"/>
                  </a:lnTo>
                  <a:lnTo>
                    <a:pt x="2790233" y="97777"/>
                  </a:lnTo>
                  <a:lnTo>
                    <a:pt x="2801187" y="400957"/>
                  </a:lnTo>
                  <a:lnTo>
                    <a:pt x="2812236" y="655084"/>
                  </a:lnTo>
                  <a:lnTo>
                    <a:pt x="2823190" y="711568"/>
                  </a:lnTo>
                  <a:lnTo>
                    <a:pt x="2834144" y="578599"/>
                  </a:lnTo>
                  <a:lnTo>
                    <a:pt x="2845193" y="680326"/>
                  </a:lnTo>
                  <a:lnTo>
                    <a:pt x="2856146" y="934357"/>
                  </a:lnTo>
                  <a:lnTo>
                    <a:pt x="2867100" y="878636"/>
                  </a:lnTo>
                  <a:lnTo>
                    <a:pt x="2878149" y="835869"/>
                  </a:lnTo>
                  <a:lnTo>
                    <a:pt x="2889103" y="937596"/>
                  </a:lnTo>
                  <a:lnTo>
                    <a:pt x="2911106" y="669943"/>
                  </a:lnTo>
                  <a:lnTo>
                    <a:pt x="2922059" y="784148"/>
                  </a:lnTo>
                  <a:lnTo>
                    <a:pt x="2933013" y="824915"/>
                  </a:lnTo>
                  <a:lnTo>
                    <a:pt x="2944062" y="998461"/>
                  </a:lnTo>
                  <a:lnTo>
                    <a:pt x="2955016" y="841870"/>
                  </a:lnTo>
                  <a:lnTo>
                    <a:pt x="2965970" y="1025131"/>
                  </a:lnTo>
                  <a:lnTo>
                    <a:pt x="2977019" y="847108"/>
                  </a:lnTo>
                  <a:lnTo>
                    <a:pt x="2987972" y="942263"/>
                  </a:lnTo>
                  <a:lnTo>
                    <a:pt x="2998926" y="895400"/>
                  </a:lnTo>
                  <a:lnTo>
                    <a:pt x="3009975" y="964075"/>
                  </a:lnTo>
                  <a:lnTo>
                    <a:pt x="3020929" y="944073"/>
                  </a:lnTo>
                  <a:lnTo>
                    <a:pt x="3031883" y="706805"/>
                  </a:lnTo>
                  <a:lnTo>
                    <a:pt x="3042932" y="966457"/>
                  </a:lnTo>
                  <a:lnTo>
                    <a:pt x="3053885" y="998746"/>
                  </a:lnTo>
                  <a:lnTo>
                    <a:pt x="3064839" y="1010938"/>
                  </a:lnTo>
                  <a:lnTo>
                    <a:pt x="3075888" y="989317"/>
                  </a:lnTo>
                  <a:lnTo>
                    <a:pt x="3086842" y="1016939"/>
                  </a:lnTo>
                  <a:lnTo>
                    <a:pt x="3097796" y="1075708"/>
                  </a:lnTo>
                  <a:lnTo>
                    <a:pt x="3119798" y="1034656"/>
                  </a:lnTo>
                  <a:lnTo>
                    <a:pt x="3130752" y="1058468"/>
                  </a:lnTo>
                  <a:lnTo>
                    <a:pt x="3152755" y="1134478"/>
                  </a:lnTo>
                  <a:lnTo>
                    <a:pt x="3163709" y="1207344"/>
                  </a:lnTo>
                  <a:lnTo>
                    <a:pt x="3207714" y="1467853"/>
                  </a:lnTo>
                  <a:lnTo>
                    <a:pt x="3218668" y="1448422"/>
                  </a:lnTo>
                  <a:lnTo>
                    <a:pt x="3229622" y="1407369"/>
                  </a:lnTo>
                  <a:lnTo>
                    <a:pt x="3240671" y="1577200"/>
                  </a:lnTo>
                  <a:lnTo>
                    <a:pt x="3251624" y="1558816"/>
                  </a:lnTo>
                  <a:lnTo>
                    <a:pt x="3262578" y="1637302"/>
                  </a:lnTo>
                  <a:lnTo>
                    <a:pt x="3273627" y="1670354"/>
                  </a:lnTo>
                  <a:lnTo>
                    <a:pt x="3284581" y="1535099"/>
                  </a:lnTo>
                  <a:lnTo>
                    <a:pt x="3306584" y="1663782"/>
                  </a:lnTo>
                  <a:lnTo>
                    <a:pt x="3317537" y="1574152"/>
                  </a:lnTo>
                  <a:lnTo>
                    <a:pt x="3328491" y="1650733"/>
                  </a:lnTo>
                  <a:lnTo>
                    <a:pt x="3339540" y="1373460"/>
                  </a:lnTo>
                  <a:lnTo>
                    <a:pt x="3383450" y="2137746"/>
                  </a:lnTo>
                  <a:lnTo>
                    <a:pt x="3394404" y="1845995"/>
                  </a:lnTo>
                  <a:lnTo>
                    <a:pt x="3405358" y="1078280"/>
                  </a:lnTo>
                  <a:lnTo>
                    <a:pt x="3416407" y="1893811"/>
                  </a:lnTo>
                  <a:lnTo>
                    <a:pt x="3427361" y="1813420"/>
                  </a:lnTo>
                  <a:lnTo>
                    <a:pt x="3438314" y="1961914"/>
                  </a:lnTo>
                  <a:lnTo>
                    <a:pt x="3460317" y="1611680"/>
                  </a:lnTo>
                  <a:lnTo>
                    <a:pt x="3471271" y="1638636"/>
                  </a:lnTo>
                  <a:lnTo>
                    <a:pt x="3482320" y="1393367"/>
                  </a:lnTo>
                  <a:lnTo>
                    <a:pt x="3493274" y="1408702"/>
                  </a:lnTo>
                  <a:lnTo>
                    <a:pt x="3504228" y="1395748"/>
                  </a:lnTo>
                  <a:lnTo>
                    <a:pt x="3515276" y="1329931"/>
                  </a:lnTo>
                  <a:lnTo>
                    <a:pt x="3526230" y="729665"/>
                  </a:lnTo>
                  <a:lnTo>
                    <a:pt x="3537184" y="1438611"/>
                  </a:lnTo>
                  <a:lnTo>
                    <a:pt x="3548233" y="1484712"/>
                  </a:lnTo>
                  <a:lnTo>
                    <a:pt x="3559187" y="1294021"/>
                  </a:lnTo>
                  <a:lnTo>
                    <a:pt x="3570140" y="1435753"/>
                  </a:lnTo>
                  <a:lnTo>
                    <a:pt x="3581189" y="1173339"/>
                  </a:lnTo>
                  <a:lnTo>
                    <a:pt x="3592143" y="1266304"/>
                  </a:lnTo>
                  <a:lnTo>
                    <a:pt x="3603097" y="1106379"/>
                  </a:lnTo>
                  <a:lnTo>
                    <a:pt x="3614146" y="1242872"/>
                  </a:lnTo>
                  <a:lnTo>
                    <a:pt x="3625099" y="1249825"/>
                  </a:lnTo>
                  <a:lnTo>
                    <a:pt x="3636053" y="1194104"/>
                  </a:lnTo>
                  <a:lnTo>
                    <a:pt x="3647103" y="1055801"/>
                  </a:lnTo>
                  <a:lnTo>
                    <a:pt x="3658056" y="956836"/>
                  </a:lnTo>
                  <a:lnTo>
                    <a:pt x="3669010" y="930547"/>
                  </a:lnTo>
                  <a:lnTo>
                    <a:pt x="3680059" y="1015987"/>
                  </a:lnTo>
                  <a:lnTo>
                    <a:pt x="3691013" y="1031512"/>
                  </a:lnTo>
                  <a:lnTo>
                    <a:pt x="3701966" y="1065326"/>
                  </a:lnTo>
                  <a:lnTo>
                    <a:pt x="3713015" y="1035037"/>
                  </a:lnTo>
                  <a:lnTo>
                    <a:pt x="3723969" y="910164"/>
                  </a:lnTo>
                  <a:lnTo>
                    <a:pt x="3734923" y="919689"/>
                  </a:lnTo>
                  <a:lnTo>
                    <a:pt x="3745972" y="903020"/>
                  </a:lnTo>
                  <a:lnTo>
                    <a:pt x="3756926" y="920546"/>
                  </a:lnTo>
                  <a:lnTo>
                    <a:pt x="3767879" y="899591"/>
                  </a:lnTo>
                  <a:lnTo>
                    <a:pt x="3778928" y="699852"/>
                  </a:lnTo>
                  <a:lnTo>
                    <a:pt x="3789882" y="777385"/>
                  </a:lnTo>
                  <a:lnTo>
                    <a:pt x="3800836" y="645655"/>
                  </a:lnTo>
                  <a:lnTo>
                    <a:pt x="3811885" y="975505"/>
                  </a:lnTo>
                  <a:lnTo>
                    <a:pt x="3822839" y="944835"/>
                  </a:lnTo>
                  <a:lnTo>
                    <a:pt x="3833792" y="747477"/>
                  </a:lnTo>
                  <a:lnTo>
                    <a:pt x="3844841" y="871969"/>
                  </a:lnTo>
                  <a:lnTo>
                    <a:pt x="3855795" y="674801"/>
                  </a:lnTo>
                  <a:lnTo>
                    <a:pt x="3866749" y="929785"/>
                  </a:lnTo>
                  <a:lnTo>
                    <a:pt x="3877798" y="705472"/>
                  </a:lnTo>
                  <a:lnTo>
                    <a:pt x="3888752" y="942549"/>
                  </a:lnTo>
                  <a:lnTo>
                    <a:pt x="3899705" y="842060"/>
                  </a:lnTo>
                  <a:lnTo>
                    <a:pt x="3910754" y="923118"/>
                  </a:lnTo>
                  <a:lnTo>
                    <a:pt x="3921708" y="1021702"/>
                  </a:lnTo>
                  <a:lnTo>
                    <a:pt x="3932662" y="937977"/>
                  </a:lnTo>
                  <a:lnTo>
                    <a:pt x="3943711" y="931500"/>
                  </a:lnTo>
                  <a:lnTo>
                    <a:pt x="3954665" y="1014748"/>
                  </a:lnTo>
                  <a:lnTo>
                    <a:pt x="3965618" y="761002"/>
                  </a:lnTo>
                  <a:lnTo>
                    <a:pt x="3976667" y="949788"/>
                  </a:lnTo>
                  <a:lnTo>
                    <a:pt x="3987621" y="1005795"/>
                  </a:lnTo>
                  <a:lnTo>
                    <a:pt x="3998575" y="1014082"/>
                  </a:lnTo>
                  <a:lnTo>
                    <a:pt x="4009529" y="904544"/>
                  </a:lnTo>
                  <a:lnTo>
                    <a:pt x="4020578" y="910926"/>
                  </a:lnTo>
                  <a:lnTo>
                    <a:pt x="4031531" y="929500"/>
                  </a:lnTo>
                  <a:lnTo>
                    <a:pt x="4042485" y="987507"/>
                  </a:lnTo>
                  <a:lnTo>
                    <a:pt x="4053534" y="982649"/>
                  </a:lnTo>
                  <a:lnTo>
                    <a:pt x="4064488" y="869683"/>
                  </a:lnTo>
                  <a:lnTo>
                    <a:pt x="4075441" y="1002556"/>
                  </a:lnTo>
                  <a:lnTo>
                    <a:pt x="4086491" y="942358"/>
                  </a:lnTo>
                  <a:lnTo>
                    <a:pt x="4097445" y="1004557"/>
                  </a:lnTo>
                  <a:lnTo>
                    <a:pt x="4108398" y="1020654"/>
                  </a:lnTo>
                  <a:lnTo>
                    <a:pt x="4119447" y="1056468"/>
                  </a:lnTo>
                  <a:lnTo>
                    <a:pt x="4130401" y="1055801"/>
                  </a:lnTo>
                  <a:lnTo>
                    <a:pt x="4152404" y="1096854"/>
                  </a:lnTo>
                  <a:lnTo>
                    <a:pt x="4163357" y="1089805"/>
                  </a:lnTo>
                  <a:lnTo>
                    <a:pt x="4174311" y="1099140"/>
                  </a:lnTo>
                  <a:lnTo>
                    <a:pt x="4185360" y="1097139"/>
                  </a:lnTo>
                  <a:lnTo>
                    <a:pt x="4207268" y="1216964"/>
                  </a:lnTo>
                  <a:lnTo>
                    <a:pt x="4218317" y="1248301"/>
                  </a:lnTo>
                  <a:lnTo>
                    <a:pt x="4229271" y="1296117"/>
                  </a:lnTo>
                  <a:lnTo>
                    <a:pt x="4240224" y="1248301"/>
                  </a:lnTo>
                  <a:lnTo>
                    <a:pt x="4273181" y="1533194"/>
                  </a:lnTo>
                  <a:lnTo>
                    <a:pt x="4284230" y="1584724"/>
                  </a:lnTo>
                  <a:lnTo>
                    <a:pt x="4295183" y="1624539"/>
                  </a:lnTo>
                  <a:lnTo>
                    <a:pt x="4306137" y="1775891"/>
                  </a:lnTo>
                  <a:lnTo>
                    <a:pt x="4317186" y="1743220"/>
                  </a:lnTo>
                  <a:lnTo>
                    <a:pt x="4328140" y="1912765"/>
                  </a:lnTo>
                  <a:lnTo>
                    <a:pt x="4339094" y="1853615"/>
                  </a:lnTo>
                  <a:lnTo>
                    <a:pt x="4350143" y="1909622"/>
                  </a:lnTo>
                  <a:lnTo>
                    <a:pt x="4361097" y="1896668"/>
                  </a:lnTo>
                  <a:lnTo>
                    <a:pt x="4372050" y="1592249"/>
                  </a:lnTo>
                  <a:lnTo>
                    <a:pt x="4394053" y="1849805"/>
                  </a:lnTo>
                  <a:lnTo>
                    <a:pt x="4405007" y="1771510"/>
                  </a:lnTo>
                  <a:lnTo>
                    <a:pt x="4416056" y="1861426"/>
                  </a:lnTo>
                  <a:lnTo>
                    <a:pt x="4427009" y="2023446"/>
                  </a:lnTo>
                  <a:lnTo>
                    <a:pt x="4437963" y="2077643"/>
                  </a:lnTo>
                  <a:lnTo>
                    <a:pt x="4449012" y="1943341"/>
                  </a:lnTo>
                  <a:lnTo>
                    <a:pt x="4459966" y="1693405"/>
                  </a:lnTo>
                  <a:lnTo>
                    <a:pt x="4470920" y="2024208"/>
                  </a:lnTo>
                  <a:lnTo>
                    <a:pt x="4481969" y="1947055"/>
                  </a:lnTo>
                  <a:lnTo>
                    <a:pt x="4492923" y="1980869"/>
                  </a:lnTo>
                  <a:lnTo>
                    <a:pt x="4503876" y="2002110"/>
                  </a:lnTo>
                  <a:lnTo>
                    <a:pt x="4514925" y="2052021"/>
                  </a:lnTo>
                  <a:lnTo>
                    <a:pt x="4525879" y="1780177"/>
                  </a:lnTo>
                  <a:lnTo>
                    <a:pt x="4536833" y="1872284"/>
                  </a:lnTo>
                  <a:lnTo>
                    <a:pt x="4547882" y="1910575"/>
                  </a:lnTo>
                  <a:lnTo>
                    <a:pt x="4558835" y="1911622"/>
                  </a:lnTo>
                  <a:lnTo>
                    <a:pt x="4591792" y="1339075"/>
                  </a:lnTo>
                  <a:lnTo>
                    <a:pt x="4602746" y="1499190"/>
                  </a:lnTo>
                  <a:lnTo>
                    <a:pt x="4613795" y="1429086"/>
                  </a:lnTo>
                  <a:lnTo>
                    <a:pt x="4624748" y="1166386"/>
                  </a:lnTo>
                  <a:lnTo>
                    <a:pt x="4646656" y="576027"/>
                  </a:lnTo>
                  <a:lnTo>
                    <a:pt x="4657705" y="507352"/>
                  </a:lnTo>
                  <a:lnTo>
                    <a:pt x="4668659" y="867873"/>
                  </a:lnTo>
                  <a:lnTo>
                    <a:pt x="4679613" y="244366"/>
                  </a:lnTo>
                  <a:lnTo>
                    <a:pt x="4690662" y="811485"/>
                  </a:lnTo>
                  <a:lnTo>
                    <a:pt x="4701615" y="858919"/>
                  </a:lnTo>
                  <a:lnTo>
                    <a:pt x="4712569" y="911307"/>
                  </a:lnTo>
                  <a:lnTo>
                    <a:pt x="4723618" y="1044276"/>
                  </a:lnTo>
                  <a:lnTo>
                    <a:pt x="4745525" y="748429"/>
                  </a:lnTo>
                  <a:lnTo>
                    <a:pt x="4756574" y="812247"/>
                  </a:lnTo>
                  <a:lnTo>
                    <a:pt x="4767528" y="901115"/>
                  </a:lnTo>
                  <a:lnTo>
                    <a:pt x="4778482" y="548023"/>
                  </a:lnTo>
                  <a:lnTo>
                    <a:pt x="4789531" y="385336"/>
                  </a:lnTo>
                  <a:lnTo>
                    <a:pt x="4800485" y="375240"/>
                  </a:lnTo>
                  <a:lnTo>
                    <a:pt x="4811439" y="604792"/>
                  </a:lnTo>
                  <a:lnTo>
                    <a:pt x="4822488" y="447058"/>
                  </a:lnTo>
                  <a:lnTo>
                    <a:pt x="4833441" y="491635"/>
                  </a:lnTo>
                  <a:lnTo>
                    <a:pt x="4844395" y="682421"/>
                  </a:lnTo>
                  <a:lnTo>
                    <a:pt x="4855444" y="438486"/>
                  </a:lnTo>
                  <a:lnTo>
                    <a:pt x="4866398" y="600315"/>
                  </a:lnTo>
                  <a:lnTo>
                    <a:pt x="4877351" y="629843"/>
                  </a:lnTo>
                  <a:lnTo>
                    <a:pt x="4888401" y="858062"/>
                  </a:lnTo>
                  <a:lnTo>
                    <a:pt x="4899354" y="961694"/>
                  </a:lnTo>
                  <a:lnTo>
                    <a:pt x="4910308" y="889780"/>
                  </a:lnTo>
                  <a:lnTo>
                    <a:pt x="4921357" y="987031"/>
                  </a:lnTo>
                  <a:lnTo>
                    <a:pt x="4932311" y="617175"/>
                  </a:lnTo>
                  <a:lnTo>
                    <a:pt x="4943264" y="709663"/>
                  </a:lnTo>
                  <a:lnTo>
                    <a:pt x="4954314" y="989221"/>
                  </a:lnTo>
                  <a:lnTo>
                    <a:pt x="4976221" y="1019797"/>
                  </a:lnTo>
                  <a:lnTo>
                    <a:pt x="4987270" y="900639"/>
                  </a:lnTo>
                  <a:lnTo>
                    <a:pt x="4998224" y="815009"/>
                  </a:lnTo>
                  <a:lnTo>
                    <a:pt x="5009178" y="947311"/>
                  </a:lnTo>
                  <a:lnTo>
                    <a:pt x="5031180" y="1047990"/>
                  </a:lnTo>
                  <a:lnTo>
                    <a:pt x="5042134" y="1055515"/>
                  </a:lnTo>
                  <a:lnTo>
                    <a:pt x="5053183" y="1021511"/>
                  </a:lnTo>
                  <a:lnTo>
                    <a:pt x="5064136" y="1058182"/>
                  </a:lnTo>
                  <a:lnTo>
                    <a:pt x="5075090" y="1065707"/>
                  </a:lnTo>
                  <a:lnTo>
                    <a:pt x="5086139" y="1051039"/>
                  </a:lnTo>
                  <a:lnTo>
                    <a:pt x="5108047" y="1034179"/>
                  </a:lnTo>
                  <a:lnTo>
                    <a:pt x="5119096" y="1002366"/>
                  </a:lnTo>
                  <a:lnTo>
                    <a:pt x="5130050" y="1060849"/>
                  </a:lnTo>
                  <a:lnTo>
                    <a:pt x="5141003" y="1021606"/>
                  </a:lnTo>
                  <a:lnTo>
                    <a:pt x="5152053" y="1018654"/>
                  </a:lnTo>
                  <a:lnTo>
                    <a:pt x="5163006" y="842155"/>
                  </a:lnTo>
                  <a:lnTo>
                    <a:pt x="5173960" y="851776"/>
                  </a:lnTo>
                  <a:lnTo>
                    <a:pt x="5185009" y="949883"/>
                  </a:lnTo>
                  <a:lnTo>
                    <a:pt x="5195963" y="933119"/>
                  </a:lnTo>
                  <a:lnTo>
                    <a:pt x="5206917" y="899115"/>
                  </a:lnTo>
                  <a:lnTo>
                    <a:pt x="5217965" y="945978"/>
                  </a:lnTo>
                  <a:lnTo>
                    <a:pt x="5228919" y="959313"/>
                  </a:lnTo>
                  <a:lnTo>
                    <a:pt x="5239873" y="895210"/>
                  </a:lnTo>
                  <a:lnTo>
                    <a:pt x="5250827" y="1013415"/>
                  </a:lnTo>
                  <a:lnTo>
                    <a:pt x="5261876" y="904925"/>
                  </a:lnTo>
                  <a:lnTo>
                    <a:pt x="5272830" y="913117"/>
                  </a:lnTo>
                  <a:lnTo>
                    <a:pt x="5283783" y="885685"/>
                  </a:lnTo>
                  <a:lnTo>
                    <a:pt x="5294832" y="926737"/>
                  </a:lnTo>
                  <a:lnTo>
                    <a:pt x="5316740" y="965218"/>
                  </a:lnTo>
                  <a:lnTo>
                    <a:pt x="5327789" y="952360"/>
                  </a:lnTo>
                  <a:lnTo>
                    <a:pt x="5338742" y="784910"/>
                  </a:lnTo>
                  <a:lnTo>
                    <a:pt x="5349696" y="990460"/>
                  </a:lnTo>
                  <a:lnTo>
                    <a:pt x="5382653" y="1096187"/>
                  </a:lnTo>
                  <a:lnTo>
                    <a:pt x="5393702" y="1048848"/>
                  </a:lnTo>
                  <a:lnTo>
                    <a:pt x="5404655" y="1055039"/>
                  </a:lnTo>
                  <a:lnTo>
                    <a:pt x="5415609" y="1027702"/>
                  </a:lnTo>
                  <a:lnTo>
                    <a:pt x="5426658" y="1005700"/>
                  </a:lnTo>
                  <a:lnTo>
                    <a:pt x="5437612" y="1222965"/>
                  </a:lnTo>
                  <a:lnTo>
                    <a:pt x="5448566" y="1027321"/>
                  </a:lnTo>
                  <a:lnTo>
                    <a:pt x="5459615" y="1006557"/>
                  </a:lnTo>
                  <a:lnTo>
                    <a:pt x="5470569" y="867301"/>
                  </a:lnTo>
                  <a:lnTo>
                    <a:pt x="5481522" y="945216"/>
                  </a:lnTo>
                  <a:lnTo>
                    <a:pt x="5492571" y="888352"/>
                  </a:lnTo>
                  <a:lnTo>
                    <a:pt x="5503525" y="648703"/>
                  </a:lnTo>
                  <a:lnTo>
                    <a:pt x="5514479" y="760621"/>
                  </a:lnTo>
                  <a:lnTo>
                    <a:pt x="5525528" y="41007"/>
                  </a:lnTo>
                  <a:lnTo>
                    <a:pt x="5547435" y="914545"/>
                  </a:lnTo>
                  <a:lnTo>
                    <a:pt x="5558484" y="597172"/>
                  </a:lnTo>
                  <a:lnTo>
                    <a:pt x="5569438" y="1113999"/>
                  </a:lnTo>
                  <a:lnTo>
                    <a:pt x="5580392" y="962742"/>
                  </a:lnTo>
                  <a:lnTo>
                    <a:pt x="5591441" y="972172"/>
                  </a:lnTo>
                  <a:lnTo>
                    <a:pt x="5602394" y="841393"/>
                  </a:lnTo>
                  <a:lnTo>
                    <a:pt x="5613348" y="1067231"/>
                  </a:lnTo>
                  <a:lnTo>
                    <a:pt x="5624397" y="1115237"/>
                  </a:lnTo>
                  <a:lnTo>
                    <a:pt x="5635351" y="1107046"/>
                  </a:lnTo>
                  <a:lnTo>
                    <a:pt x="5646305" y="1133049"/>
                  </a:lnTo>
                  <a:lnTo>
                    <a:pt x="5657354" y="1186579"/>
                  </a:lnTo>
                  <a:lnTo>
                    <a:pt x="5668308" y="1160100"/>
                  </a:lnTo>
                  <a:lnTo>
                    <a:pt x="5679261" y="935786"/>
                  </a:lnTo>
                  <a:lnTo>
                    <a:pt x="5690310" y="1036180"/>
                  </a:lnTo>
                  <a:lnTo>
                    <a:pt x="5701264" y="932548"/>
                  </a:lnTo>
                  <a:lnTo>
                    <a:pt x="5712218" y="909307"/>
                  </a:lnTo>
                  <a:lnTo>
                    <a:pt x="5723267" y="1068469"/>
                  </a:lnTo>
                  <a:lnTo>
                    <a:pt x="5734221" y="827392"/>
                  </a:lnTo>
                  <a:lnTo>
                    <a:pt x="5756223" y="973029"/>
                  </a:lnTo>
                  <a:lnTo>
                    <a:pt x="5767177" y="689851"/>
                  </a:lnTo>
                  <a:lnTo>
                    <a:pt x="5778131" y="930262"/>
                  </a:lnTo>
                  <a:lnTo>
                    <a:pt x="5789180" y="867015"/>
                  </a:lnTo>
                  <a:lnTo>
                    <a:pt x="5800133" y="958932"/>
                  </a:lnTo>
                  <a:lnTo>
                    <a:pt x="5811087" y="820915"/>
                  </a:lnTo>
                  <a:lnTo>
                    <a:pt x="5833090" y="482301"/>
                  </a:lnTo>
                  <a:lnTo>
                    <a:pt x="5844044" y="640225"/>
                  </a:lnTo>
                  <a:lnTo>
                    <a:pt x="5854998" y="737380"/>
                  </a:lnTo>
                  <a:lnTo>
                    <a:pt x="5866046" y="511447"/>
                  </a:lnTo>
                  <a:lnTo>
                    <a:pt x="5877000" y="286657"/>
                  </a:lnTo>
                  <a:lnTo>
                    <a:pt x="5887954" y="703948"/>
                  </a:lnTo>
                  <a:lnTo>
                    <a:pt x="5899003" y="912069"/>
                  </a:lnTo>
                  <a:lnTo>
                    <a:pt x="5909957" y="967885"/>
                  </a:lnTo>
                  <a:lnTo>
                    <a:pt x="5920910" y="1028560"/>
                  </a:lnTo>
                  <a:lnTo>
                    <a:pt x="5931960" y="498017"/>
                  </a:lnTo>
                  <a:lnTo>
                    <a:pt x="5942913" y="738047"/>
                  </a:lnTo>
                  <a:lnTo>
                    <a:pt x="5953867" y="755954"/>
                  </a:lnTo>
                  <a:lnTo>
                    <a:pt x="5964916" y="565549"/>
                  </a:lnTo>
                  <a:lnTo>
                    <a:pt x="5975870" y="947407"/>
                  </a:lnTo>
                  <a:lnTo>
                    <a:pt x="5997873" y="493826"/>
                  </a:lnTo>
                  <a:lnTo>
                    <a:pt x="6008827" y="503827"/>
                  </a:lnTo>
                  <a:lnTo>
                    <a:pt x="6019780" y="798912"/>
                  </a:lnTo>
                  <a:lnTo>
                    <a:pt x="6030829" y="806341"/>
                  </a:lnTo>
                  <a:lnTo>
                    <a:pt x="6041783" y="681564"/>
                  </a:lnTo>
                  <a:lnTo>
                    <a:pt x="6052737" y="658799"/>
                  </a:lnTo>
                  <a:lnTo>
                    <a:pt x="6063785" y="917022"/>
                  </a:lnTo>
                  <a:lnTo>
                    <a:pt x="6074739" y="747286"/>
                  </a:lnTo>
                  <a:lnTo>
                    <a:pt x="6085693" y="969790"/>
                  </a:lnTo>
                  <a:lnTo>
                    <a:pt x="6096742" y="989888"/>
                  </a:lnTo>
                  <a:lnTo>
                    <a:pt x="6107695" y="937024"/>
                  </a:lnTo>
                  <a:lnTo>
                    <a:pt x="6118649" y="944930"/>
                  </a:lnTo>
                  <a:lnTo>
                    <a:pt x="6129699" y="935596"/>
                  </a:lnTo>
                  <a:lnTo>
                    <a:pt x="6140652" y="975696"/>
                  </a:lnTo>
                  <a:lnTo>
                    <a:pt x="6151606" y="981697"/>
                  </a:lnTo>
                  <a:lnTo>
                    <a:pt x="6162655" y="1047990"/>
                  </a:lnTo>
                  <a:lnTo>
                    <a:pt x="6173609" y="967123"/>
                  </a:lnTo>
                  <a:lnTo>
                    <a:pt x="6184562" y="1020940"/>
                  </a:lnTo>
                  <a:lnTo>
                    <a:pt x="6195612" y="1014653"/>
                  </a:lnTo>
                  <a:lnTo>
                    <a:pt x="6206565" y="1052848"/>
                  </a:lnTo>
                  <a:lnTo>
                    <a:pt x="6217519" y="1056563"/>
                  </a:lnTo>
                  <a:lnTo>
                    <a:pt x="6228568" y="1040942"/>
                  </a:lnTo>
                  <a:lnTo>
                    <a:pt x="6239522" y="997222"/>
                  </a:lnTo>
                  <a:lnTo>
                    <a:pt x="6250476" y="1026369"/>
                  </a:lnTo>
                  <a:lnTo>
                    <a:pt x="6261524" y="983792"/>
                  </a:lnTo>
                  <a:lnTo>
                    <a:pt x="6272478" y="1045133"/>
                  </a:lnTo>
                  <a:lnTo>
                    <a:pt x="6283432" y="934548"/>
                  </a:lnTo>
                  <a:lnTo>
                    <a:pt x="6294481" y="971314"/>
                  </a:lnTo>
                  <a:lnTo>
                    <a:pt x="6305435" y="987697"/>
                  </a:lnTo>
                  <a:lnTo>
                    <a:pt x="6316389" y="1044085"/>
                  </a:lnTo>
                  <a:lnTo>
                    <a:pt x="6327437" y="971600"/>
                  </a:lnTo>
                  <a:lnTo>
                    <a:pt x="6338391" y="587076"/>
                  </a:lnTo>
                  <a:lnTo>
                    <a:pt x="6349345" y="933500"/>
                  </a:lnTo>
                  <a:lnTo>
                    <a:pt x="6360394" y="931690"/>
                  </a:lnTo>
                  <a:lnTo>
                    <a:pt x="6382301" y="1368221"/>
                  </a:lnTo>
                  <a:lnTo>
                    <a:pt x="6393351" y="1354314"/>
                  </a:lnTo>
                  <a:lnTo>
                    <a:pt x="6415258" y="1674164"/>
                  </a:lnTo>
                  <a:lnTo>
                    <a:pt x="6426307" y="1649209"/>
                  </a:lnTo>
                  <a:lnTo>
                    <a:pt x="6437261" y="1647494"/>
                  </a:lnTo>
                  <a:lnTo>
                    <a:pt x="6448214" y="1696072"/>
                  </a:lnTo>
                  <a:lnTo>
                    <a:pt x="6459264" y="1831327"/>
                  </a:lnTo>
                  <a:lnTo>
                    <a:pt x="6470218" y="1716550"/>
                  </a:lnTo>
                  <a:lnTo>
                    <a:pt x="6481171" y="1893239"/>
                  </a:lnTo>
                  <a:lnTo>
                    <a:pt x="6492125" y="1921338"/>
                  </a:lnTo>
                  <a:lnTo>
                    <a:pt x="6503174" y="1759603"/>
                  </a:lnTo>
                  <a:lnTo>
                    <a:pt x="6514128" y="1926386"/>
                  </a:lnTo>
                  <a:lnTo>
                    <a:pt x="6525081" y="1901431"/>
                  </a:lnTo>
                  <a:lnTo>
                    <a:pt x="6536130" y="1457089"/>
                  </a:lnTo>
                  <a:lnTo>
                    <a:pt x="6547084" y="1791036"/>
                  </a:lnTo>
                  <a:lnTo>
                    <a:pt x="6558038" y="1559102"/>
                  </a:lnTo>
                  <a:lnTo>
                    <a:pt x="6569086" y="1637779"/>
                  </a:lnTo>
                  <a:lnTo>
                    <a:pt x="6580040" y="1901621"/>
                  </a:lnTo>
                  <a:lnTo>
                    <a:pt x="6590994" y="1977535"/>
                  </a:lnTo>
                  <a:lnTo>
                    <a:pt x="6602043" y="1160195"/>
                  </a:lnTo>
                  <a:lnTo>
                    <a:pt x="6623951" y="1860949"/>
                  </a:lnTo>
                  <a:lnTo>
                    <a:pt x="6635000" y="1661686"/>
                  </a:lnTo>
                  <a:lnTo>
                    <a:pt x="6645953" y="1603012"/>
                  </a:lnTo>
                  <a:lnTo>
                    <a:pt x="6656907" y="1399558"/>
                  </a:lnTo>
                  <a:lnTo>
                    <a:pt x="6667956" y="1500714"/>
                  </a:lnTo>
                  <a:lnTo>
                    <a:pt x="6678910" y="1388128"/>
                  </a:lnTo>
                  <a:lnTo>
                    <a:pt x="6689864" y="1344980"/>
                  </a:lnTo>
                  <a:lnTo>
                    <a:pt x="6700913" y="1376127"/>
                  </a:lnTo>
                  <a:lnTo>
                    <a:pt x="6711867" y="1616062"/>
                  </a:lnTo>
                  <a:lnTo>
                    <a:pt x="6722820" y="1535956"/>
                  </a:lnTo>
                  <a:lnTo>
                    <a:pt x="6733869" y="1448612"/>
                  </a:lnTo>
                  <a:lnTo>
                    <a:pt x="6744823" y="1276686"/>
                  </a:lnTo>
                  <a:lnTo>
                    <a:pt x="6755777" y="1121905"/>
                  </a:lnTo>
                  <a:lnTo>
                    <a:pt x="6766826" y="1275829"/>
                  </a:lnTo>
                  <a:lnTo>
                    <a:pt x="6788733" y="1174483"/>
                  </a:lnTo>
                  <a:lnTo>
                    <a:pt x="6799782" y="934357"/>
                  </a:lnTo>
                  <a:lnTo>
                    <a:pt x="6810736" y="1037608"/>
                  </a:lnTo>
                  <a:lnTo>
                    <a:pt x="6821690" y="1012558"/>
                  </a:lnTo>
                  <a:lnTo>
                    <a:pt x="6832739" y="1107712"/>
                  </a:lnTo>
                  <a:lnTo>
                    <a:pt x="6843692" y="684231"/>
                  </a:lnTo>
                  <a:lnTo>
                    <a:pt x="6854646" y="744143"/>
                  </a:lnTo>
                  <a:lnTo>
                    <a:pt x="6865695" y="20719"/>
                  </a:lnTo>
                  <a:lnTo>
                    <a:pt x="6887603" y="677373"/>
                  </a:lnTo>
                  <a:lnTo>
                    <a:pt x="6898652" y="779005"/>
                  </a:lnTo>
                  <a:lnTo>
                    <a:pt x="6909605" y="802817"/>
                  </a:lnTo>
                  <a:lnTo>
                    <a:pt x="6920559" y="111874"/>
                  </a:lnTo>
                  <a:lnTo>
                    <a:pt x="6931608" y="840822"/>
                  </a:lnTo>
                  <a:lnTo>
                    <a:pt x="6942562" y="638892"/>
                  </a:lnTo>
                  <a:lnTo>
                    <a:pt x="6953516" y="769765"/>
                  </a:lnTo>
                  <a:lnTo>
                    <a:pt x="6964565" y="588981"/>
                  </a:lnTo>
                  <a:lnTo>
                    <a:pt x="6975519" y="853490"/>
                  </a:lnTo>
                  <a:lnTo>
                    <a:pt x="6986472" y="497160"/>
                  </a:lnTo>
                  <a:lnTo>
                    <a:pt x="6997521" y="629653"/>
                  </a:lnTo>
                  <a:lnTo>
                    <a:pt x="7008475" y="535355"/>
                  </a:lnTo>
                  <a:lnTo>
                    <a:pt x="7019429" y="638892"/>
                  </a:lnTo>
                  <a:lnTo>
                    <a:pt x="7030478" y="412483"/>
                  </a:lnTo>
                  <a:lnTo>
                    <a:pt x="7052385" y="897019"/>
                  </a:lnTo>
                  <a:lnTo>
                    <a:pt x="7063434" y="984840"/>
                  </a:lnTo>
                  <a:lnTo>
                    <a:pt x="7074388" y="984935"/>
                  </a:lnTo>
                  <a:lnTo>
                    <a:pt x="7085342" y="930928"/>
                  </a:lnTo>
                  <a:lnTo>
                    <a:pt x="7107344" y="1049610"/>
                  </a:lnTo>
                  <a:lnTo>
                    <a:pt x="7118298" y="1056849"/>
                  </a:lnTo>
                  <a:lnTo>
                    <a:pt x="7129252" y="1041990"/>
                  </a:lnTo>
                  <a:lnTo>
                    <a:pt x="7140301" y="954169"/>
                  </a:lnTo>
                  <a:lnTo>
                    <a:pt x="7151255" y="988555"/>
                  </a:lnTo>
                  <a:lnTo>
                    <a:pt x="7162208" y="920070"/>
                  </a:lnTo>
                  <a:lnTo>
                    <a:pt x="7173258" y="999223"/>
                  </a:lnTo>
                  <a:lnTo>
                    <a:pt x="7184211" y="856919"/>
                  </a:lnTo>
                  <a:lnTo>
                    <a:pt x="7206214" y="945597"/>
                  </a:lnTo>
                  <a:lnTo>
                    <a:pt x="7217168" y="967981"/>
                  </a:lnTo>
                  <a:lnTo>
                    <a:pt x="7228121" y="846823"/>
                  </a:lnTo>
                  <a:lnTo>
                    <a:pt x="7239171" y="888066"/>
                  </a:lnTo>
                  <a:lnTo>
                    <a:pt x="7261078" y="968076"/>
                  </a:lnTo>
                  <a:lnTo>
                    <a:pt x="7272127" y="920737"/>
                  </a:lnTo>
                  <a:lnTo>
                    <a:pt x="7283081" y="1045228"/>
                  </a:lnTo>
                  <a:lnTo>
                    <a:pt x="7294035" y="1017034"/>
                  </a:lnTo>
                  <a:lnTo>
                    <a:pt x="7305083" y="1041037"/>
                  </a:lnTo>
                  <a:lnTo>
                    <a:pt x="7316037" y="956741"/>
                  </a:lnTo>
                  <a:lnTo>
                    <a:pt x="7326991" y="925213"/>
                  </a:lnTo>
                  <a:lnTo>
                    <a:pt x="7338040" y="1009795"/>
                  </a:lnTo>
                  <a:lnTo>
                    <a:pt x="7348994" y="1035227"/>
                  </a:lnTo>
                  <a:lnTo>
                    <a:pt x="7359948" y="851871"/>
                  </a:lnTo>
                  <a:lnTo>
                    <a:pt x="7370996" y="1068850"/>
                  </a:lnTo>
                  <a:lnTo>
                    <a:pt x="7381950" y="1127239"/>
                  </a:lnTo>
                </a:path>
              </a:pathLst>
            </a:custGeom>
            <a:noFill/>
            <a:ln w="28575" cap="flat">
              <a:solidFill>
                <a:srgbClr val="4C78A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6EF6A492-3966-295E-5D36-9D1A5F231574}"/>
                </a:ext>
              </a:extLst>
            </p:cNvPr>
            <p:cNvSpPr/>
            <p:nvPr/>
          </p:nvSpPr>
          <p:spPr>
            <a:xfrm>
              <a:off x="2524125" y="2594419"/>
              <a:ext cx="7381875" cy="1472279"/>
            </a:xfrm>
            <a:custGeom>
              <a:avLst/>
              <a:gdLst>
                <a:gd name="connsiteX0" fmla="*/ 75 w 7381875"/>
                <a:gd name="connsiteY0" fmla="*/ 716235 h 1472279"/>
                <a:gd name="connsiteX1" fmla="*/ 33032 w 7381875"/>
                <a:gd name="connsiteY1" fmla="*/ 855871 h 1472279"/>
                <a:gd name="connsiteX2" fmla="*/ 43985 w 7381875"/>
                <a:gd name="connsiteY2" fmla="*/ 951693 h 1472279"/>
                <a:gd name="connsiteX3" fmla="*/ 98945 w 7381875"/>
                <a:gd name="connsiteY3" fmla="*/ 1268018 h 1472279"/>
                <a:gd name="connsiteX4" fmla="*/ 109898 w 7381875"/>
                <a:gd name="connsiteY4" fmla="*/ 1312024 h 1472279"/>
                <a:gd name="connsiteX5" fmla="*/ 131901 w 7381875"/>
                <a:gd name="connsiteY5" fmla="*/ 1360220 h 1472279"/>
                <a:gd name="connsiteX6" fmla="*/ 142855 w 7381875"/>
                <a:gd name="connsiteY6" fmla="*/ 1376317 h 1472279"/>
                <a:gd name="connsiteX7" fmla="*/ 164858 w 7381875"/>
                <a:gd name="connsiteY7" fmla="*/ 1415370 h 1472279"/>
                <a:gd name="connsiteX8" fmla="*/ 175811 w 7381875"/>
                <a:gd name="connsiteY8" fmla="*/ 1379842 h 1472279"/>
                <a:gd name="connsiteX9" fmla="*/ 186860 w 7381875"/>
                <a:gd name="connsiteY9" fmla="*/ 1377746 h 1472279"/>
                <a:gd name="connsiteX10" fmla="*/ 197814 w 7381875"/>
                <a:gd name="connsiteY10" fmla="*/ 1384223 h 1472279"/>
                <a:gd name="connsiteX11" fmla="*/ 252773 w 7381875"/>
                <a:gd name="connsiteY11" fmla="*/ 1472329 h 1472279"/>
                <a:gd name="connsiteX12" fmla="*/ 263727 w 7381875"/>
                <a:gd name="connsiteY12" fmla="*/ 1434134 h 1472279"/>
                <a:gd name="connsiteX13" fmla="*/ 296684 w 7381875"/>
                <a:gd name="connsiteY13" fmla="*/ 1375936 h 1472279"/>
                <a:gd name="connsiteX14" fmla="*/ 307637 w 7381875"/>
                <a:gd name="connsiteY14" fmla="*/ 1305737 h 1472279"/>
                <a:gd name="connsiteX15" fmla="*/ 340594 w 7381875"/>
                <a:gd name="connsiteY15" fmla="*/ 1126096 h 1472279"/>
                <a:gd name="connsiteX16" fmla="*/ 351548 w 7381875"/>
                <a:gd name="connsiteY16" fmla="*/ 1139431 h 1472279"/>
                <a:gd name="connsiteX17" fmla="*/ 373550 w 7381875"/>
                <a:gd name="connsiteY17" fmla="*/ 1003604 h 1472279"/>
                <a:gd name="connsiteX18" fmla="*/ 384504 w 7381875"/>
                <a:gd name="connsiteY18" fmla="*/ 907211 h 1472279"/>
                <a:gd name="connsiteX19" fmla="*/ 406507 w 7381875"/>
                <a:gd name="connsiteY19" fmla="*/ 794054 h 1472279"/>
                <a:gd name="connsiteX20" fmla="*/ 417461 w 7381875"/>
                <a:gd name="connsiteY20" fmla="*/ 724331 h 1472279"/>
                <a:gd name="connsiteX21" fmla="*/ 450417 w 7381875"/>
                <a:gd name="connsiteY21" fmla="*/ 505732 h 1472279"/>
                <a:gd name="connsiteX22" fmla="*/ 461466 w 7381875"/>
                <a:gd name="connsiteY22" fmla="*/ 466870 h 1472279"/>
                <a:gd name="connsiteX23" fmla="*/ 472420 w 7381875"/>
                <a:gd name="connsiteY23" fmla="*/ 441248 h 1472279"/>
                <a:gd name="connsiteX24" fmla="*/ 483374 w 7381875"/>
                <a:gd name="connsiteY24" fmla="*/ 376573 h 1472279"/>
                <a:gd name="connsiteX25" fmla="*/ 494423 w 7381875"/>
                <a:gd name="connsiteY25" fmla="*/ 360571 h 1472279"/>
                <a:gd name="connsiteX26" fmla="*/ 505376 w 7381875"/>
                <a:gd name="connsiteY26" fmla="*/ 361524 h 1472279"/>
                <a:gd name="connsiteX27" fmla="*/ 516330 w 7381875"/>
                <a:gd name="connsiteY27" fmla="*/ 378193 h 1472279"/>
                <a:gd name="connsiteX28" fmla="*/ 527379 w 7381875"/>
                <a:gd name="connsiteY28" fmla="*/ 307041 h 1472279"/>
                <a:gd name="connsiteX29" fmla="*/ 549287 w 7381875"/>
                <a:gd name="connsiteY29" fmla="*/ 287419 h 1472279"/>
                <a:gd name="connsiteX30" fmla="*/ 560336 w 7381875"/>
                <a:gd name="connsiteY30" fmla="*/ 291896 h 1472279"/>
                <a:gd name="connsiteX31" fmla="*/ 593292 w 7381875"/>
                <a:gd name="connsiteY31" fmla="*/ 299326 h 1472279"/>
                <a:gd name="connsiteX32" fmla="*/ 604246 w 7381875"/>
                <a:gd name="connsiteY32" fmla="*/ 292563 h 1472279"/>
                <a:gd name="connsiteX33" fmla="*/ 626249 w 7381875"/>
                <a:gd name="connsiteY33" fmla="*/ 252462 h 1472279"/>
                <a:gd name="connsiteX34" fmla="*/ 637202 w 7381875"/>
                <a:gd name="connsiteY34" fmla="*/ 215982 h 1472279"/>
                <a:gd name="connsiteX35" fmla="*/ 648156 w 7381875"/>
                <a:gd name="connsiteY35" fmla="*/ 170833 h 1472279"/>
                <a:gd name="connsiteX36" fmla="*/ 659205 w 7381875"/>
                <a:gd name="connsiteY36" fmla="*/ 200742 h 1472279"/>
                <a:gd name="connsiteX37" fmla="*/ 681113 w 7381875"/>
                <a:gd name="connsiteY37" fmla="*/ 145401 h 1472279"/>
                <a:gd name="connsiteX38" fmla="*/ 692162 w 7381875"/>
                <a:gd name="connsiteY38" fmla="*/ 99681 h 1472279"/>
                <a:gd name="connsiteX39" fmla="*/ 703115 w 7381875"/>
                <a:gd name="connsiteY39" fmla="*/ 261511 h 1472279"/>
                <a:gd name="connsiteX40" fmla="*/ 714069 w 7381875"/>
                <a:gd name="connsiteY40" fmla="*/ 301802 h 1472279"/>
                <a:gd name="connsiteX41" fmla="*/ 725118 w 7381875"/>
                <a:gd name="connsiteY41" fmla="*/ 326186 h 1472279"/>
                <a:gd name="connsiteX42" fmla="*/ 736072 w 7381875"/>
                <a:gd name="connsiteY42" fmla="*/ 325424 h 1472279"/>
                <a:gd name="connsiteX43" fmla="*/ 747026 w 7381875"/>
                <a:gd name="connsiteY43" fmla="*/ 347808 h 1472279"/>
                <a:gd name="connsiteX44" fmla="*/ 758075 w 7381875"/>
                <a:gd name="connsiteY44" fmla="*/ 345998 h 1472279"/>
                <a:gd name="connsiteX45" fmla="*/ 769028 w 7381875"/>
                <a:gd name="connsiteY45" fmla="*/ 347236 h 1472279"/>
                <a:gd name="connsiteX46" fmla="*/ 779982 w 7381875"/>
                <a:gd name="connsiteY46" fmla="*/ 341140 h 1472279"/>
                <a:gd name="connsiteX47" fmla="*/ 801985 w 7381875"/>
                <a:gd name="connsiteY47" fmla="*/ 389527 h 1472279"/>
                <a:gd name="connsiteX48" fmla="*/ 812938 w 7381875"/>
                <a:gd name="connsiteY48" fmla="*/ 411054 h 1472279"/>
                <a:gd name="connsiteX49" fmla="*/ 823988 w 7381875"/>
                <a:gd name="connsiteY49" fmla="*/ 430770 h 1472279"/>
                <a:gd name="connsiteX50" fmla="*/ 834941 w 7381875"/>
                <a:gd name="connsiteY50" fmla="*/ 426960 h 1472279"/>
                <a:gd name="connsiteX51" fmla="*/ 856944 w 7381875"/>
                <a:gd name="connsiteY51" fmla="*/ 453059 h 1472279"/>
                <a:gd name="connsiteX52" fmla="*/ 867898 w 7381875"/>
                <a:gd name="connsiteY52" fmla="*/ 471823 h 1472279"/>
                <a:gd name="connsiteX53" fmla="*/ 878852 w 7381875"/>
                <a:gd name="connsiteY53" fmla="*/ 429628 h 1472279"/>
                <a:gd name="connsiteX54" fmla="*/ 889901 w 7381875"/>
                <a:gd name="connsiteY54" fmla="*/ 425437 h 1472279"/>
                <a:gd name="connsiteX55" fmla="*/ 900854 w 7381875"/>
                <a:gd name="connsiteY55" fmla="*/ 428675 h 1472279"/>
                <a:gd name="connsiteX56" fmla="*/ 911808 w 7381875"/>
                <a:gd name="connsiteY56" fmla="*/ 441915 h 1472279"/>
                <a:gd name="connsiteX57" fmla="*/ 933811 w 7381875"/>
                <a:gd name="connsiteY57" fmla="*/ 475729 h 1472279"/>
                <a:gd name="connsiteX58" fmla="*/ 944765 w 7381875"/>
                <a:gd name="connsiteY58" fmla="*/ 499160 h 1472279"/>
                <a:gd name="connsiteX59" fmla="*/ 955718 w 7381875"/>
                <a:gd name="connsiteY59" fmla="*/ 527830 h 1472279"/>
                <a:gd name="connsiteX60" fmla="*/ 966767 w 7381875"/>
                <a:gd name="connsiteY60" fmla="*/ 504685 h 1472279"/>
                <a:gd name="connsiteX61" fmla="*/ 988675 w 7381875"/>
                <a:gd name="connsiteY61" fmla="*/ 537736 h 1472279"/>
                <a:gd name="connsiteX62" fmla="*/ 999724 w 7381875"/>
                <a:gd name="connsiteY62" fmla="*/ 566406 h 1472279"/>
                <a:gd name="connsiteX63" fmla="*/ 1010678 w 7381875"/>
                <a:gd name="connsiteY63" fmla="*/ 553167 h 1472279"/>
                <a:gd name="connsiteX64" fmla="*/ 1021631 w 7381875"/>
                <a:gd name="connsiteY64" fmla="*/ 578599 h 1472279"/>
                <a:gd name="connsiteX65" fmla="*/ 1065637 w 7381875"/>
                <a:gd name="connsiteY65" fmla="*/ 718997 h 1472279"/>
                <a:gd name="connsiteX66" fmla="*/ 1076591 w 7381875"/>
                <a:gd name="connsiteY66" fmla="*/ 769384 h 1472279"/>
                <a:gd name="connsiteX67" fmla="*/ 1087544 w 7381875"/>
                <a:gd name="connsiteY67" fmla="*/ 825201 h 1472279"/>
                <a:gd name="connsiteX68" fmla="*/ 1098593 w 7381875"/>
                <a:gd name="connsiteY68" fmla="*/ 919594 h 1472279"/>
                <a:gd name="connsiteX69" fmla="*/ 1153457 w 7381875"/>
                <a:gd name="connsiteY69" fmla="*/ 1236871 h 1472279"/>
                <a:gd name="connsiteX70" fmla="*/ 1164506 w 7381875"/>
                <a:gd name="connsiteY70" fmla="*/ 1280972 h 1472279"/>
                <a:gd name="connsiteX71" fmla="*/ 1186414 w 7381875"/>
                <a:gd name="connsiteY71" fmla="*/ 1330311 h 1472279"/>
                <a:gd name="connsiteX72" fmla="*/ 1197463 w 7381875"/>
                <a:gd name="connsiteY72" fmla="*/ 1346980 h 1472279"/>
                <a:gd name="connsiteX73" fmla="*/ 1219370 w 7381875"/>
                <a:gd name="connsiteY73" fmla="*/ 1386890 h 1472279"/>
                <a:gd name="connsiteX74" fmla="*/ 1230419 w 7381875"/>
                <a:gd name="connsiteY74" fmla="*/ 1352124 h 1472279"/>
                <a:gd name="connsiteX75" fmla="*/ 1241373 w 7381875"/>
                <a:gd name="connsiteY75" fmla="*/ 1351933 h 1472279"/>
                <a:gd name="connsiteX76" fmla="*/ 1252327 w 7381875"/>
                <a:gd name="connsiteY76" fmla="*/ 1360982 h 1472279"/>
                <a:gd name="connsiteX77" fmla="*/ 1307286 w 7381875"/>
                <a:gd name="connsiteY77" fmla="*/ 1456804 h 1472279"/>
                <a:gd name="connsiteX78" fmla="*/ 1318240 w 7381875"/>
                <a:gd name="connsiteY78" fmla="*/ 1417656 h 1472279"/>
                <a:gd name="connsiteX79" fmla="*/ 1351196 w 7381875"/>
                <a:gd name="connsiteY79" fmla="*/ 1365554 h 1472279"/>
                <a:gd name="connsiteX80" fmla="*/ 1362245 w 7381875"/>
                <a:gd name="connsiteY80" fmla="*/ 1298784 h 1472279"/>
                <a:gd name="connsiteX81" fmla="*/ 1395202 w 7381875"/>
                <a:gd name="connsiteY81" fmla="*/ 1129429 h 1472279"/>
                <a:gd name="connsiteX82" fmla="*/ 1406156 w 7381875"/>
                <a:gd name="connsiteY82" fmla="*/ 1146098 h 1472279"/>
                <a:gd name="connsiteX83" fmla="*/ 1428158 w 7381875"/>
                <a:gd name="connsiteY83" fmla="*/ 1055992 h 1472279"/>
                <a:gd name="connsiteX84" fmla="*/ 1439112 w 7381875"/>
                <a:gd name="connsiteY84" fmla="*/ 991698 h 1472279"/>
                <a:gd name="connsiteX85" fmla="*/ 1450066 w 7381875"/>
                <a:gd name="connsiteY85" fmla="*/ 985030 h 1472279"/>
                <a:gd name="connsiteX86" fmla="*/ 1461115 w 7381875"/>
                <a:gd name="connsiteY86" fmla="*/ 936357 h 1472279"/>
                <a:gd name="connsiteX87" fmla="*/ 1494071 w 7381875"/>
                <a:gd name="connsiteY87" fmla="*/ 741190 h 1472279"/>
                <a:gd name="connsiteX88" fmla="*/ 1505025 w 7381875"/>
                <a:gd name="connsiteY88" fmla="*/ 674706 h 1472279"/>
                <a:gd name="connsiteX89" fmla="*/ 1548935 w 7381875"/>
                <a:gd name="connsiteY89" fmla="*/ 438676 h 1472279"/>
                <a:gd name="connsiteX90" fmla="*/ 1559889 w 7381875"/>
                <a:gd name="connsiteY90" fmla="*/ 422198 h 1472279"/>
                <a:gd name="connsiteX91" fmla="*/ 1570938 w 7381875"/>
                <a:gd name="connsiteY91" fmla="*/ 423341 h 1472279"/>
                <a:gd name="connsiteX92" fmla="*/ 1581892 w 7381875"/>
                <a:gd name="connsiteY92" fmla="*/ 338092 h 1472279"/>
                <a:gd name="connsiteX93" fmla="*/ 1603895 w 7381875"/>
                <a:gd name="connsiteY93" fmla="*/ 302088 h 1472279"/>
                <a:gd name="connsiteX94" fmla="*/ 1614848 w 7381875"/>
                <a:gd name="connsiteY94" fmla="*/ 301040 h 1472279"/>
                <a:gd name="connsiteX95" fmla="*/ 1647805 w 7381875"/>
                <a:gd name="connsiteY95" fmla="*/ 296754 h 1472279"/>
                <a:gd name="connsiteX96" fmla="*/ 1658759 w 7381875"/>
                <a:gd name="connsiteY96" fmla="*/ 287514 h 1472279"/>
                <a:gd name="connsiteX97" fmla="*/ 1680761 w 7381875"/>
                <a:gd name="connsiteY97" fmla="*/ 243699 h 1472279"/>
                <a:gd name="connsiteX98" fmla="*/ 1691715 w 7381875"/>
                <a:gd name="connsiteY98" fmla="*/ 205790 h 1472279"/>
                <a:gd name="connsiteX99" fmla="*/ 1702764 w 7381875"/>
                <a:gd name="connsiteY99" fmla="*/ 159403 h 1472279"/>
                <a:gd name="connsiteX100" fmla="*/ 1713718 w 7381875"/>
                <a:gd name="connsiteY100" fmla="*/ 188455 h 1472279"/>
                <a:gd name="connsiteX101" fmla="*/ 1735721 w 7381875"/>
                <a:gd name="connsiteY101" fmla="*/ 131781 h 1472279"/>
                <a:gd name="connsiteX102" fmla="*/ 1746674 w 7381875"/>
                <a:gd name="connsiteY102" fmla="*/ 85394 h 1472279"/>
                <a:gd name="connsiteX103" fmla="*/ 1757628 w 7381875"/>
                <a:gd name="connsiteY103" fmla="*/ 246843 h 1472279"/>
                <a:gd name="connsiteX104" fmla="*/ 1768677 w 7381875"/>
                <a:gd name="connsiteY104" fmla="*/ 286848 h 1472279"/>
                <a:gd name="connsiteX105" fmla="*/ 1779631 w 7381875"/>
                <a:gd name="connsiteY105" fmla="*/ 310851 h 1472279"/>
                <a:gd name="connsiteX106" fmla="*/ 1790585 w 7381875"/>
                <a:gd name="connsiteY106" fmla="*/ 309803 h 1472279"/>
                <a:gd name="connsiteX107" fmla="*/ 1801634 w 7381875"/>
                <a:gd name="connsiteY107" fmla="*/ 331996 h 1472279"/>
                <a:gd name="connsiteX108" fmla="*/ 1812587 w 7381875"/>
                <a:gd name="connsiteY108" fmla="*/ 329901 h 1472279"/>
                <a:gd name="connsiteX109" fmla="*/ 1823541 w 7381875"/>
                <a:gd name="connsiteY109" fmla="*/ 330949 h 1472279"/>
                <a:gd name="connsiteX110" fmla="*/ 1834590 w 7381875"/>
                <a:gd name="connsiteY110" fmla="*/ 324662 h 1472279"/>
                <a:gd name="connsiteX111" fmla="*/ 1856498 w 7381875"/>
                <a:gd name="connsiteY111" fmla="*/ 372668 h 1472279"/>
                <a:gd name="connsiteX112" fmla="*/ 1867547 w 7381875"/>
                <a:gd name="connsiteY112" fmla="*/ 394004 h 1472279"/>
                <a:gd name="connsiteX113" fmla="*/ 1878500 w 7381875"/>
                <a:gd name="connsiteY113" fmla="*/ 413626 h 1472279"/>
                <a:gd name="connsiteX114" fmla="*/ 1889454 w 7381875"/>
                <a:gd name="connsiteY114" fmla="*/ 409625 h 1472279"/>
                <a:gd name="connsiteX115" fmla="*/ 1911457 w 7381875"/>
                <a:gd name="connsiteY115" fmla="*/ 435438 h 1472279"/>
                <a:gd name="connsiteX116" fmla="*/ 1922411 w 7381875"/>
                <a:gd name="connsiteY116" fmla="*/ 454012 h 1472279"/>
                <a:gd name="connsiteX117" fmla="*/ 1933460 w 7381875"/>
                <a:gd name="connsiteY117" fmla="*/ 411625 h 1472279"/>
                <a:gd name="connsiteX118" fmla="*/ 1944413 w 7381875"/>
                <a:gd name="connsiteY118" fmla="*/ 407339 h 1472279"/>
                <a:gd name="connsiteX119" fmla="*/ 1955367 w 7381875"/>
                <a:gd name="connsiteY119" fmla="*/ 410387 h 1472279"/>
                <a:gd name="connsiteX120" fmla="*/ 1966416 w 7381875"/>
                <a:gd name="connsiteY120" fmla="*/ 423531 h 1472279"/>
                <a:gd name="connsiteX121" fmla="*/ 1988324 w 7381875"/>
                <a:gd name="connsiteY121" fmla="*/ 456964 h 1472279"/>
                <a:gd name="connsiteX122" fmla="*/ 1999373 w 7381875"/>
                <a:gd name="connsiteY122" fmla="*/ 480205 h 1472279"/>
                <a:gd name="connsiteX123" fmla="*/ 2010326 w 7381875"/>
                <a:gd name="connsiteY123" fmla="*/ 508685 h 1472279"/>
                <a:gd name="connsiteX124" fmla="*/ 2021280 w 7381875"/>
                <a:gd name="connsiteY124" fmla="*/ 485349 h 1472279"/>
                <a:gd name="connsiteX125" fmla="*/ 2043283 w 7381875"/>
                <a:gd name="connsiteY125" fmla="*/ 516781 h 1472279"/>
                <a:gd name="connsiteX126" fmla="*/ 2054237 w 7381875"/>
                <a:gd name="connsiteY126" fmla="*/ 544404 h 1472279"/>
                <a:gd name="connsiteX127" fmla="*/ 2065286 w 7381875"/>
                <a:gd name="connsiteY127" fmla="*/ 530021 h 1472279"/>
                <a:gd name="connsiteX128" fmla="*/ 2076239 w 7381875"/>
                <a:gd name="connsiteY128" fmla="*/ 554786 h 1472279"/>
                <a:gd name="connsiteX129" fmla="*/ 2120150 w 7381875"/>
                <a:gd name="connsiteY129" fmla="*/ 704710 h 1472279"/>
                <a:gd name="connsiteX130" fmla="*/ 2131199 w 7381875"/>
                <a:gd name="connsiteY130" fmla="*/ 757573 h 1472279"/>
                <a:gd name="connsiteX131" fmla="*/ 2153106 w 7381875"/>
                <a:gd name="connsiteY131" fmla="*/ 897400 h 1472279"/>
                <a:gd name="connsiteX132" fmla="*/ 2164060 w 7381875"/>
                <a:gd name="connsiteY132" fmla="*/ 965790 h 1472279"/>
                <a:gd name="connsiteX133" fmla="*/ 2219019 w 7381875"/>
                <a:gd name="connsiteY133" fmla="*/ 1246873 h 1472279"/>
                <a:gd name="connsiteX134" fmla="*/ 2229973 w 7381875"/>
                <a:gd name="connsiteY134" fmla="*/ 1280496 h 1472279"/>
                <a:gd name="connsiteX135" fmla="*/ 2251976 w 7381875"/>
                <a:gd name="connsiteY135" fmla="*/ 1295164 h 1472279"/>
                <a:gd name="connsiteX136" fmla="*/ 2262929 w 7381875"/>
                <a:gd name="connsiteY136" fmla="*/ 1295831 h 1472279"/>
                <a:gd name="connsiteX137" fmla="*/ 2273978 w 7381875"/>
                <a:gd name="connsiteY137" fmla="*/ 1295355 h 1472279"/>
                <a:gd name="connsiteX138" fmla="*/ 2284932 w 7381875"/>
                <a:gd name="connsiteY138" fmla="*/ 1236205 h 1472279"/>
                <a:gd name="connsiteX139" fmla="*/ 2295886 w 7381875"/>
                <a:gd name="connsiteY139" fmla="*/ 1225536 h 1472279"/>
                <a:gd name="connsiteX140" fmla="*/ 2306935 w 7381875"/>
                <a:gd name="connsiteY140" fmla="*/ 1229823 h 1472279"/>
                <a:gd name="connsiteX141" fmla="*/ 2361799 w 7381875"/>
                <a:gd name="connsiteY141" fmla="*/ 1343265 h 1472279"/>
                <a:gd name="connsiteX142" fmla="*/ 2372848 w 7381875"/>
                <a:gd name="connsiteY142" fmla="*/ 1309928 h 1472279"/>
                <a:gd name="connsiteX143" fmla="*/ 2405804 w 7381875"/>
                <a:gd name="connsiteY143" fmla="*/ 1267447 h 1472279"/>
                <a:gd name="connsiteX144" fmla="*/ 2416758 w 7381875"/>
                <a:gd name="connsiteY144" fmla="*/ 1203248 h 1472279"/>
                <a:gd name="connsiteX145" fmla="*/ 2449715 w 7381875"/>
                <a:gd name="connsiteY145" fmla="*/ 1044085 h 1472279"/>
                <a:gd name="connsiteX146" fmla="*/ 2460668 w 7381875"/>
                <a:gd name="connsiteY146" fmla="*/ 1064659 h 1472279"/>
                <a:gd name="connsiteX147" fmla="*/ 2482671 w 7381875"/>
                <a:gd name="connsiteY147" fmla="*/ 983411 h 1472279"/>
                <a:gd name="connsiteX148" fmla="*/ 2493625 w 7381875"/>
                <a:gd name="connsiteY148" fmla="*/ 923880 h 1472279"/>
                <a:gd name="connsiteX149" fmla="*/ 2504674 w 7381875"/>
                <a:gd name="connsiteY149" fmla="*/ 922070 h 1472279"/>
                <a:gd name="connsiteX150" fmla="*/ 2515628 w 7381875"/>
                <a:gd name="connsiteY150" fmla="*/ 877017 h 1472279"/>
                <a:gd name="connsiteX151" fmla="*/ 2537630 w 7381875"/>
                <a:gd name="connsiteY151" fmla="*/ 768241 h 1472279"/>
                <a:gd name="connsiteX152" fmla="*/ 2548584 w 7381875"/>
                <a:gd name="connsiteY152" fmla="*/ 690231 h 1472279"/>
                <a:gd name="connsiteX153" fmla="*/ 2603543 w 7381875"/>
                <a:gd name="connsiteY153" fmla="*/ 401814 h 1472279"/>
                <a:gd name="connsiteX154" fmla="*/ 2614497 w 7381875"/>
                <a:gd name="connsiteY154" fmla="*/ 387527 h 1472279"/>
                <a:gd name="connsiteX155" fmla="*/ 2625451 w 7381875"/>
                <a:gd name="connsiteY155" fmla="*/ 390575 h 1472279"/>
                <a:gd name="connsiteX156" fmla="*/ 2636500 w 7381875"/>
                <a:gd name="connsiteY156" fmla="*/ 307231 h 1472279"/>
                <a:gd name="connsiteX157" fmla="*/ 2658407 w 7381875"/>
                <a:gd name="connsiteY157" fmla="*/ 270084 h 1472279"/>
                <a:gd name="connsiteX158" fmla="*/ 2669456 w 7381875"/>
                <a:gd name="connsiteY158" fmla="*/ 267226 h 1472279"/>
                <a:gd name="connsiteX159" fmla="*/ 2702413 w 7381875"/>
                <a:gd name="connsiteY159" fmla="*/ 258463 h 1472279"/>
                <a:gd name="connsiteX160" fmla="*/ 2713366 w 7381875"/>
                <a:gd name="connsiteY160" fmla="*/ 248462 h 1472279"/>
                <a:gd name="connsiteX161" fmla="*/ 2735370 w 7381875"/>
                <a:gd name="connsiteY161" fmla="*/ 203599 h 1472279"/>
                <a:gd name="connsiteX162" fmla="*/ 2746323 w 7381875"/>
                <a:gd name="connsiteY162" fmla="*/ 165309 h 1472279"/>
                <a:gd name="connsiteX163" fmla="*/ 2757277 w 7381875"/>
                <a:gd name="connsiteY163" fmla="*/ 118636 h 1472279"/>
                <a:gd name="connsiteX164" fmla="*/ 2768326 w 7381875"/>
                <a:gd name="connsiteY164" fmla="*/ 147306 h 1472279"/>
                <a:gd name="connsiteX165" fmla="*/ 2790233 w 7381875"/>
                <a:gd name="connsiteY165" fmla="*/ 89680 h 1472279"/>
                <a:gd name="connsiteX166" fmla="*/ 2801187 w 7381875"/>
                <a:gd name="connsiteY166" fmla="*/ 43008 h 1472279"/>
                <a:gd name="connsiteX167" fmla="*/ 2812236 w 7381875"/>
                <a:gd name="connsiteY167" fmla="*/ 203980 h 1472279"/>
                <a:gd name="connsiteX168" fmla="*/ 2823190 w 7381875"/>
                <a:gd name="connsiteY168" fmla="*/ 243509 h 1472279"/>
                <a:gd name="connsiteX169" fmla="*/ 2834144 w 7381875"/>
                <a:gd name="connsiteY169" fmla="*/ 267131 h 1472279"/>
                <a:gd name="connsiteX170" fmla="*/ 2845193 w 7381875"/>
                <a:gd name="connsiteY170" fmla="*/ 265702 h 1472279"/>
                <a:gd name="connsiteX171" fmla="*/ 2856146 w 7381875"/>
                <a:gd name="connsiteY171" fmla="*/ 287514 h 1472279"/>
                <a:gd name="connsiteX172" fmla="*/ 2867100 w 7381875"/>
                <a:gd name="connsiteY172" fmla="*/ 285038 h 1472279"/>
                <a:gd name="connsiteX173" fmla="*/ 2878149 w 7381875"/>
                <a:gd name="connsiteY173" fmla="*/ 285705 h 1472279"/>
                <a:gd name="connsiteX174" fmla="*/ 2889103 w 7381875"/>
                <a:gd name="connsiteY174" fmla="*/ 279133 h 1472279"/>
                <a:gd name="connsiteX175" fmla="*/ 2911106 w 7381875"/>
                <a:gd name="connsiteY175" fmla="*/ 326472 h 1472279"/>
                <a:gd name="connsiteX176" fmla="*/ 2922059 w 7381875"/>
                <a:gd name="connsiteY176" fmla="*/ 347522 h 1472279"/>
                <a:gd name="connsiteX177" fmla="*/ 2933013 w 7381875"/>
                <a:gd name="connsiteY177" fmla="*/ 366762 h 1472279"/>
                <a:gd name="connsiteX178" fmla="*/ 2944062 w 7381875"/>
                <a:gd name="connsiteY178" fmla="*/ 362476 h 1472279"/>
                <a:gd name="connsiteX179" fmla="*/ 2965970 w 7381875"/>
                <a:gd name="connsiteY179" fmla="*/ 387622 h 1472279"/>
                <a:gd name="connsiteX180" fmla="*/ 2977019 w 7381875"/>
                <a:gd name="connsiteY180" fmla="*/ 405910 h 1472279"/>
                <a:gd name="connsiteX181" fmla="*/ 2987972 w 7381875"/>
                <a:gd name="connsiteY181" fmla="*/ 363143 h 1472279"/>
                <a:gd name="connsiteX182" fmla="*/ 2998926 w 7381875"/>
                <a:gd name="connsiteY182" fmla="*/ 358571 h 1472279"/>
                <a:gd name="connsiteX183" fmla="*/ 3009975 w 7381875"/>
                <a:gd name="connsiteY183" fmla="*/ 361333 h 1472279"/>
                <a:gd name="connsiteX184" fmla="*/ 3020929 w 7381875"/>
                <a:gd name="connsiteY184" fmla="*/ 374192 h 1472279"/>
                <a:gd name="connsiteX185" fmla="*/ 3042932 w 7381875"/>
                <a:gd name="connsiteY185" fmla="*/ 407053 h 1472279"/>
                <a:gd name="connsiteX186" fmla="*/ 3053885 w 7381875"/>
                <a:gd name="connsiteY186" fmla="*/ 430008 h 1472279"/>
                <a:gd name="connsiteX187" fmla="*/ 3064839 w 7381875"/>
                <a:gd name="connsiteY187" fmla="*/ 458203 h 1472279"/>
                <a:gd name="connsiteX188" fmla="*/ 3075888 w 7381875"/>
                <a:gd name="connsiteY188" fmla="*/ 434676 h 1472279"/>
                <a:gd name="connsiteX189" fmla="*/ 3097796 w 7381875"/>
                <a:gd name="connsiteY189" fmla="*/ 467061 h 1472279"/>
                <a:gd name="connsiteX190" fmla="*/ 3108845 w 7381875"/>
                <a:gd name="connsiteY190" fmla="*/ 495445 h 1472279"/>
                <a:gd name="connsiteX191" fmla="*/ 3119798 w 7381875"/>
                <a:gd name="connsiteY191" fmla="*/ 482015 h 1472279"/>
                <a:gd name="connsiteX192" fmla="*/ 3130752 w 7381875"/>
                <a:gd name="connsiteY192" fmla="*/ 506685 h 1472279"/>
                <a:gd name="connsiteX193" fmla="*/ 3174758 w 7381875"/>
                <a:gd name="connsiteY193" fmla="*/ 641464 h 1472279"/>
                <a:gd name="connsiteX194" fmla="*/ 3185711 w 7381875"/>
                <a:gd name="connsiteY194" fmla="*/ 689565 h 1472279"/>
                <a:gd name="connsiteX195" fmla="*/ 3196665 w 7381875"/>
                <a:gd name="connsiteY195" fmla="*/ 742905 h 1472279"/>
                <a:gd name="connsiteX196" fmla="*/ 3207714 w 7381875"/>
                <a:gd name="connsiteY196" fmla="*/ 834631 h 1472279"/>
                <a:gd name="connsiteX197" fmla="*/ 3251624 w 7381875"/>
                <a:gd name="connsiteY197" fmla="*/ 1040371 h 1472279"/>
                <a:gd name="connsiteX198" fmla="*/ 3262578 w 7381875"/>
                <a:gd name="connsiteY198" fmla="*/ 1063231 h 1472279"/>
                <a:gd name="connsiteX199" fmla="*/ 3273627 w 7381875"/>
                <a:gd name="connsiteY199" fmla="*/ 1073327 h 1472279"/>
                <a:gd name="connsiteX200" fmla="*/ 3284581 w 7381875"/>
                <a:gd name="connsiteY200" fmla="*/ 1071232 h 1472279"/>
                <a:gd name="connsiteX201" fmla="*/ 3306584 w 7381875"/>
                <a:gd name="connsiteY201" fmla="*/ 1025893 h 1472279"/>
                <a:gd name="connsiteX202" fmla="*/ 3317537 w 7381875"/>
                <a:gd name="connsiteY202" fmla="*/ 1012367 h 1472279"/>
                <a:gd name="connsiteX203" fmla="*/ 3328491 w 7381875"/>
                <a:gd name="connsiteY203" fmla="*/ 1002937 h 1472279"/>
                <a:gd name="connsiteX204" fmla="*/ 3339540 w 7381875"/>
                <a:gd name="connsiteY204" fmla="*/ 938548 h 1472279"/>
                <a:gd name="connsiteX205" fmla="*/ 3350494 w 7381875"/>
                <a:gd name="connsiteY205" fmla="*/ 952264 h 1472279"/>
                <a:gd name="connsiteX206" fmla="*/ 3361448 w 7381875"/>
                <a:gd name="connsiteY206" fmla="*/ 994460 h 1472279"/>
                <a:gd name="connsiteX207" fmla="*/ 3394404 w 7381875"/>
                <a:gd name="connsiteY207" fmla="*/ 1187436 h 1472279"/>
                <a:gd name="connsiteX208" fmla="*/ 3405358 w 7381875"/>
                <a:gd name="connsiteY208" fmla="*/ 1222012 h 1472279"/>
                <a:gd name="connsiteX209" fmla="*/ 3416407 w 7381875"/>
                <a:gd name="connsiteY209" fmla="*/ 1248873 h 1472279"/>
                <a:gd name="connsiteX210" fmla="*/ 3427361 w 7381875"/>
                <a:gd name="connsiteY210" fmla="*/ 1209725 h 1472279"/>
                <a:gd name="connsiteX211" fmla="*/ 3449363 w 7381875"/>
                <a:gd name="connsiteY211" fmla="*/ 1127334 h 1472279"/>
                <a:gd name="connsiteX212" fmla="*/ 3460317 w 7381875"/>
                <a:gd name="connsiteY212" fmla="*/ 1073518 h 1472279"/>
                <a:gd name="connsiteX213" fmla="*/ 3482320 w 7381875"/>
                <a:gd name="connsiteY213" fmla="*/ 896448 h 1472279"/>
                <a:gd name="connsiteX214" fmla="*/ 3493274 w 7381875"/>
                <a:gd name="connsiteY214" fmla="*/ 829201 h 1472279"/>
                <a:gd name="connsiteX215" fmla="*/ 3504228 w 7381875"/>
                <a:gd name="connsiteY215" fmla="*/ 767479 h 1472279"/>
                <a:gd name="connsiteX216" fmla="*/ 3515276 w 7381875"/>
                <a:gd name="connsiteY216" fmla="*/ 785767 h 1472279"/>
                <a:gd name="connsiteX217" fmla="*/ 3537184 w 7381875"/>
                <a:gd name="connsiteY217" fmla="*/ 735952 h 1472279"/>
                <a:gd name="connsiteX218" fmla="*/ 3548233 w 7381875"/>
                <a:gd name="connsiteY218" fmla="*/ 701185 h 1472279"/>
                <a:gd name="connsiteX219" fmla="*/ 3559187 w 7381875"/>
                <a:gd name="connsiteY219" fmla="*/ 727093 h 1472279"/>
                <a:gd name="connsiteX220" fmla="*/ 3570140 w 7381875"/>
                <a:gd name="connsiteY220" fmla="*/ 704995 h 1472279"/>
                <a:gd name="connsiteX221" fmla="*/ 3592143 w 7381875"/>
                <a:gd name="connsiteY221" fmla="*/ 638035 h 1472279"/>
                <a:gd name="connsiteX222" fmla="*/ 3603097 w 7381875"/>
                <a:gd name="connsiteY222" fmla="*/ 580027 h 1472279"/>
                <a:gd name="connsiteX223" fmla="*/ 3658056 w 7381875"/>
                <a:gd name="connsiteY223" fmla="*/ 353237 h 1472279"/>
                <a:gd name="connsiteX224" fmla="*/ 3669010 w 7381875"/>
                <a:gd name="connsiteY224" fmla="*/ 340664 h 1472279"/>
                <a:gd name="connsiteX225" fmla="*/ 3680059 w 7381875"/>
                <a:gd name="connsiteY225" fmla="*/ 342569 h 1472279"/>
                <a:gd name="connsiteX226" fmla="*/ 3691013 w 7381875"/>
                <a:gd name="connsiteY226" fmla="*/ 255987 h 1472279"/>
                <a:gd name="connsiteX227" fmla="*/ 3713015 w 7381875"/>
                <a:gd name="connsiteY227" fmla="*/ 217982 h 1472279"/>
                <a:gd name="connsiteX228" fmla="*/ 3723969 w 7381875"/>
                <a:gd name="connsiteY228" fmla="*/ 215505 h 1472279"/>
                <a:gd name="connsiteX229" fmla="*/ 3756926 w 7381875"/>
                <a:gd name="connsiteY229" fmla="*/ 209505 h 1472279"/>
                <a:gd name="connsiteX230" fmla="*/ 3767879 w 7381875"/>
                <a:gd name="connsiteY230" fmla="*/ 200647 h 1472279"/>
                <a:gd name="connsiteX231" fmla="*/ 3789882 w 7381875"/>
                <a:gd name="connsiteY231" fmla="*/ 157403 h 1472279"/>
                <a:gd name="connsiteX232" fmla="*/ 3800836 w 7381875"/>
                <a:gd name="connsiteY232" fmla="*/ 119684 h 1472279"/>
                <a:gd name="connsiteX233" fmla="*/ 3811885 w 7381875"/>
                <a:gd name="connsiteY233" fmla="*/ 73583 h 1472279"/>
                <a:gd name="connsiteX234" fmla="*/ 3822839 w 7381875"/>
                <a:gd name="connsiteY234" fmla="*/ 102730 h 1472279"/>
                <a:gd name="connsiteX235" fmla="*/ 3844841 w 7381875"/>
                <a:gd name="connsiteY235" fmla="*/ 46246 h 1472279"/>
                <a:gd name="connsiteX236" fmla="*/ 3855795 w 7381875"/>
                <a:gd name="connsiteY236" fmla="*/ 50 h 1472279"/>
                <a:gd name="connsiteX237" fmla="*/ 3866749 w 7381875"/>
                <a:gd name="connsiteY237" fmla="*/ 161689 h 1472279"/>
                <a:gd name="connsiteX238" fmla="*/ 3877798 w 7381875"/>
                <a:gd name="connsiteY238" fmla="*/ 201789 h 1472279"/>
                <a:gd name="connsiteX239" fmla="*/ 3888752 w 7381875"/>
                <a:gd name="connsiteY239" fmla="*/ 225983 h 1472279"/>
                <a:gd name="connsiteX240" fmla="*/ 3899705 w 7381875"/>
                <a:gd name="connsiteY240" fmla="*/ 225221 h 1472279"/>
                <a:gd name="connsiteX241" fmla="*/ 3910754 w 7381875"/>
                <a:gd name="connsiteY241" fmla="*/ 247605 h 1472279"/>
                <a:gd name="connsiteX242" fmla="*/ 3921708 w 7381875"/>
                <a:gd name="connsiteY242" fmla="*/ 245795 h 1472279"/>
                <a:gd name="connsiteX243" fmla="*/ 3932662 w 7381875"/>
                <a:gd name="connsiteY243" fmla="*/ 247128 h 1472279"/>
                <a:gd name="connsiteX244" fmla="*/ 3943711 w 7381875"/>
                <a:gd name="connsiteY244" fmla="*/ 241128 h 1472279"/>
                <a:gd name="connsiteX245" fmla="*/ 3965618 w 7381875"/>
                <a:gd name="connsiteY245" fmla="*/ 289801 h 1472279"/>
                <a:gd name="connsiteX246" fmla="*/ 3976667 w 7381875"/>
                <a:gd name="connsiteY246" fmla="*/ 311518 h 1472279"/>
                <a:gd name="connsiteX247" fmla="*/ 3987621 w 7381875"/>
                <a:gd name="connsiteY247" fmla="*/ 331425 h 1472279"/>
                <a:gd name="connsiteX248" fmla="*/ 3998575 w 7381875"/>
                <a:gd name="connsiteY248" fmla="*/ 327901 h 1472279"/>
                <a:gd name="connsiteX249" fmla="*/ 4020578 w 7381875"/>
                <a:gd name="connsiteY249" fmla="*/ 354475 h 1472279"/>
                <a:gd name="connsiteX250" fmla="*/ 4031531 w 7381875"/>
                <a:gd name="connsiteY250" fmla="*/ 373525 h 1472279"/>
                <a:gd name="connsiteX251" fmla="*/ 4042485 w 7381875"/>
                <a:gd name="connsiteY251" fmla="*/ 331520 h 1472279"/>
                <a:gd name="connsiteX252" fmla="*/ 4053534 w 7381875"/>
                <a:gd name="connsiteY252" fmla="*/ 327615 h 1472279"/>
                <a:gd name="connsiteX253" fmla="*/ 4064488 w 7381875"/>
                <a:gd name="connsiteY253" fmla="*/ 331234 h 1472279"/>
                <a:gd name="connsiteX254" fmla="*/ 4075441 w 7381875"/>
                <a:gd name="connsiteY254" fmla="*/ 344760 h 1472279"/>
                <a:gd name="connsiteX255" fmla="*/ 4097445 w 7381875"/>
                <a:gd name="connsiteY255" fmla="*/ 379335 h 1472279"/>
                <a:gd name="connsiteX256" fmla="*/ 4108398 w 7381875"/>
                <a:gd name="connsiteY256" fmla="*/ 403053 h 1472279"/>
                <a:gd name="connsiteX257" fmla="*/ 4119447 w 7381875"/>
                <a:gd name="connsiteY257" fmla="*/ 432104 h 1472279"/>
                <a:gd name="connsiteX258" fmla="*/ 4130401 w 7381875"/>
                <a:gd name="connsiteY258" fmla="*/ 409339 h 1472279"/>
                <a:gd name="connsiteX259" fmla="*/ 4152404 w 7381875"/>
                <a:gd name="connsiteY259" fmla="*/ 444106 h 1472279"/>
                <a:gd name="connsiteX260" fmla="*/ 4163357 w 7381875"/>
                <a:gd name="connsiteY260" fmla="*/ 473824 h 1472279"/>
                <a:gd name="connsiteX261" fmla="*/ 4174311 w 7381875"/>
                <a:gd name="connsiteY261" fmla="*/ 461917 h 1472279"/>
                <a:gd name="connsiteX262" fmla="*/ 4185360 w 7381875"/>
                <a:gd name="connsiteY262" fmla="*/ 487444 h 1472279"/>
                <a:gd name="connsiteX263" fmla="*/ 4207268 w 7381875"/>
                <a:gd name="connsiteY263" fmla="*/ 560596 h 1472279"/>
                <a:gd name="connsiteX264" fmla="*/ 4218317 w 7381875"/>
                <a:gd name="connsiteY264" fmla="*/ 694232 h 1472279"/>
                <a:gd name="connsiteX265" fmla="*/ 4240224 w 7381875"/>
                <a:gd name="connsiteY265" fmla="*/ 735952 h 1472279"/>
                <a:gd name="connsiteX266" fmla="*/ 4251273 w 7381875"/>
                <a:gd name="connsiteY266" fmla="*/ 776147 h 1472279"/>
                <a:gd name="connsiteX267" fmla="*/ 4273181 w 7381875"/>
                <a:gd name="connsiteY267" fmla="*/ 922737 h 1472279"/>
                <a:gd name="connsiteX268" fmla="*/ 4284230 w 7381875"/>
                <a:gd name="connsiteY268" fmla="*/ 975315 h 1472279"/>
                <a:gd name="connsiteX269" fmla="*/ 4295183 w 7381875"/>
                <a:gd name="connsiteY269" fmla="*/ 1025035 h 1472279"/>
                <a:gd name="connsiteX270" fmla="*/ 4306137 w 7381875"/>
                <a:gd name="connsiteY270" fmla="*/ 1109903 h 1472279"/>
                <a:gd name="connsiteX271" fmla="*/ 4339094 w 7381875"/>
                <a:gd name="connsiteY271" fmla="*/ 1236205 h 1472279"/>
                <a:gd name="connsiteX272" fmla="*/ 4350143 w 7381875"/>
                <a:gd name="connsiteY272" fmla="*/ 1247063 h 1472279"/>
                <a:gd name="connsiteX273" fmla="*/ 4383099 w 7381875"/>
                <a:gd name="connsiteY273" fmla="*/ 1289449 h 1472279"/>
                <a:gd name="connsiteX274" fmla="*/ 4394053 w 7381875"/>
                <a:gd name="connsiteY274" fmla="*/ 1248778 h 1472279"/>
                <a:gd name="connsiteX275" fmla="*/ 4405007 w 7381875"/>
                <a:gd name="connsiteY275" fmla="*/ 1241824 h 1472279"/>
                <a:gd name="connsiteX276" fmla="*/ 4416056 w 7381875"/>
                <a:gd name="connsiteY276" fmla="*/ 1243539 h 1472279"/>
                <a:gd name="connsiteX277" fmla="*/ 4470920 w 7381875"/>
                <a:gd name="connsiteY277" fmla="*/ 1312976 h 1472279"/>
                <a:gd name="connsiteX278" fmla="*/ 4481969 w 7381875"/>
                <a:gd name="connsiteY278" fmla="*/ 1272209 h 1472279"/>
                <a:gd name="connsiteX279" fmla="*/ 4514925 w 7381875"/>
                <a:gd name="connsiteY279" fmla="*/ 1208773 h 1472279"/>
                <a:gd name="connsiteX280" fmla="*/ 4525879 w 7381875"/>
                <a:gd name="connsiteY280" fmla="*/ 1137335 h 1472279"/>
                <a:gd name="connsiteX281" fmla="*/ 4558835 w 7381875"/>
                <a:gd name="connsiteY281" fmla="*/ 955598 h 1472279"/>
                <a:gd name="connsiteX282" fmla="*/ 4569789 w 7381875"/>
                <a:gd name="connsiteY282" fmla="*/ 968647 h 1472279"/>
                <a:gd name="connsiteX283" fmla="*/ 4591792 w 7381875"/>
                <a:gd name="connsiteY283" fmla="*/ 890352 h 1472279"/>
                <a:gd name="connsiteX284" fmla="*/ 4602746 w 7381875"/>
                <a:gd name="connsiteY284" fmla="*/ 836726 h 1472279"/>
                <a:gd name="connsiteX285" fmla="*/ 4613795 w 7381875"/>
                <a:gd name="connsiteY285" fmla="*/ 842536 h 1472279"/>
                <a:gd name="connsiteX286" fmla="*/ 4624748 w 7381875"/>
                <a:gd name="connsiteY286" fmla="*/ 790625 h 1472279"/>
                <a:gd name="connsiteX287" fmla="*/ 4646656 w 7381875"/>
                <a:gd name="connsiteY287" fmla="*/ 650798 h 1472279"/>
                <a:gd name="connsiteX288" fmla="*/ 4657705 w 7381875"/>
                <a:gd name="connsiteY288" fmla="*/ 551357 h 1472279"/>
                <a:gd name="connsiteX289" fmla="*/ 4679613 w 7381875"/>
                <a:gd name="connsiteY289" fmla="*/ 456774 h 1472279"/>
                <a:gd name="connsiteX290" fmla="*/ 4690662 w 7381875"/>
                <a:gd name="connsiteY290" fmla="*/ 436200 h 1472279"/>
                <a:gd name="connsiteX291" fmla="*/ 4701615 w 7381875"/>
                <a:gd name="connsiteY291" fmla="*/ 379240 h 1472279"/>
                <a:gd name="connsiteX292" fmla="*/ 4712569 w 7381875"/>
                <a:gd name="connsiteY292" fmla="*/ 362191 h 1472279"/>
                <a:gd name="connsiteX293" fmla="*/ 4723618 w 7381875"/>
                <a:gd name="connsiteY293" fmla="*/ 358381 h 1472279"/>
                <a:gd name="connsiteX294" fmla="*/ 4734572 w 7381875"/>
                <a:gd name="connsiteY294" fmla="*/ 366762 h 1472279"/>
                <a:gd name="connsiteX295" fmla="*/ 4745525 w 7381875"/>
                <a:gd name="connsiteY295" fmla="*/ 284657 h 1472279"/>
                <a:gd name="connsiteX296" fmla="*/ 4756574 w 7381875"/>
                <a:gd name="connsiteY296" fmla="*/ 262940 h 1472279"/>
                <a:gd name="connsiteX297" fmla="*/ 4778482 w 7381875"/>
                <a:gd name="connsiteY297" fmla="*/ 246652 h 1472279"/>
                <a:gd name="connsiteX298" fmla="*/ 4789531 w 7381875"/>
                <a:gd name="connsiteY298" fmla="*/ 244938 h 1472279"/>
                <a:gd name="connsiteX299" fmla="*/ 4811439 w 7381875"/>
                <a:gd name="connsiteY299" fmla="*/ 242842 h 1472279"/>
                <a:gd name="connsiteX300" fmla="*/ 4822488 w 7381875"/>
                <a:gd name="connsiteY300" fmla="*/ 235222 h 1472279"/>
                <a:gd name="connsiteX301" fmla="*/ 4844395 w 7381875"/>
                <a:gd name="connsiteY301" fmla="*/ 194741 h 1472279"/>
                <a:gd name="connsiteX302" fmla="*/ 4855444 w 7381875"/>
                <a:gd name="connsiteY302" fmla="*/ 158355 h 1472279"/>
                <a:gd name="connsiteX303" fmla="*/ 4866398 w 7381875"/>
                <a:gd name="connsiteY303" fmla="*/ 113397 h 1472279"/>
                <a:gd name="connsiteX304" fmla="*/ 4877351 w 7381875"/>
                <a:gd name="connsiteY304" fmla="*/ 143782 h 1472279"/>
                <a:gd name="connsiteX305" fmla="*/ 4899354 w 7381875"/>
                <a:gd name="connsiteY305" fmla="*/ 89204 h 1472279"/>
                <a:gd name="connsiteX306" fmla="*/ 4910308 w 7381875"/>
                <a:gd name="connsiteY306" fmla="*/ 43960 h 1472279"/>
                <a:gd name="connsiteX307" fmla="*/ 4921357 w 7381875"/>
                <a:gd name="connsiteY307" fmla="*/ 206457 h 1472279"/>
                <a:gd name="connsiteX308" fmla="*/ 4932311 w 7381875"/>
                <a:gd name="connsiteY308" fmla="*/ 247510 h 1472279"/>
                <a:gd name="connsiteX309" fmla="*/ 4943264 w 7381875"/>
                <a:gd name="connsiteY309" fmla="*/ 272656 h 1472279"/>
                <a:gd name="connsiteX310" fmla="*/ 4954314 w 7381875"/>
                <a:gd name="connsiteY310" fmla="*/ 272751 h 1472279"/>
                <a:gd name="connsiteX311" fmla="*/ 4965268 w 7381875"/>
                <a:gd name="connsiteY311" fmla="*/ 296087 h 1472279"/>
                <a:gd name="connsiteX312" fmla="*/ 4976221 w 7381875"/>
                <a:gd name="connsiteY312" fmla="*/ 295135 h 1472279"/>
                <a:gd name="connsiteX313" fmla="*/ 4987270 w 7381875"/>
                <a:gd name="connsiteY313" fmla="*/ 297325 h 1472279"/>
                <a:gd name="connsiteX314" fmla="*/ 4998224 w 7381875"/>
                <a:gd name="connsiteY314" fmla="*/ 292182 h 1472279"/>
                <a:gd name="connsiteX315" fmla="*/ 5020226 w 7381875"/>
                <a:gd name="connsiteY315" fmla="*/ 342474 h 1472279"/>
                <a:gd name="connsiteX316" fmla="*/ 5031180 w 7381875"/>
                <a:gd name="connsiteY316" fmla="*/ 364953 h 1472279"/>
                <a:gd name="connsiteX317" fmla="*/ 5042134 w 7381875"/>
                <a:gd name="connsiteY317" fmla="*/ 385717 h 1472279"/>
                <a:gd name="connsiteX318" fmla="*/ 5053183 w 7381875"/>
                <a:gd name="connsiteY318" fmla="*/ 382955 h 1472279"/>
                <a:gd name="connsiteX319" fmla="*/ 5075090 w 7381875"/>
                <a:gd name="connsiteY319" fmla="*/ 411054 h 1472279"/>
                <a:gd name="connsiteX320" fmla="*/ 5086139 w 7381875"/>
                <a:gd name="connsiteY320" fmla="*/ 430866 h 1472279"/>
                <a:gd name="connsiteX321" fmla="*/ 5097093 w 7381875"/>
                <a:gd name="connsiteY321" fmla="*/ 389622 h 1472279"/>
                <a:gd name="connsiteX322" fmla="*/ 5108047 w 7381875"/>
                <a:gd name="connsiteY322" fmla="*/ 386479 h 1472279"/>
                <a:gd name="connsiteX323" fmla="*/ 5119096 w 7381875"/>
                <a:gd name="connsiteY323" fmla="*/ 390766 h 1472279"/>
                <a:gd name="connsiteX324" fmla="*/ 5130050 w 7381875"/>
                <a:gd name="connsiteY324" fmla="*/ 405053 h 1472279"/>
                <a:gd name="connsiteX325" fmla="*/ 5152053 w 7381875"/>
                <a:gd name="connsiteY325" fmla="*/ 440867 h 1472279"/>
                <a:gd name="connsiteX326" fmla="*/ 5163006 w 7381875"/>
                <a:gd name="connsiteY326" fmla="*/ 465346 h 1472279"/>
                <a:gd name="connsiteX327" fmla="*/ 5173960 w 7381875"/>
                <a:gd name="connsiteY327" fmla="*/ 495064 h 1472279"/>
                <a:gd name="connsiteX328" fmla="*/ 5185009 w 7381875"/>
                <a:gd name="connsiteY328" fmla="*/ 472871 h 1472279"/>
                <a:gd name="connsiteX329" fmla="*/ 5206917 w 7381875"/>
                <a:gd name="connsiteY329" fmla="*/ 496493 h 1472279"/>
                <a:gd name="connsiteX330" fmla="*/ 5217965 w 7381875"/>
                <a:gd name="connsiteY330" fmla="*/ 517734 h 1472279"/>
                <a:gd name="connsiteX331" fmla="*/ 5228919 w 7381875"/>
                <a:gd name="connsiteY331" fmla="*/ 496017 h 1472279"/>
                <a:gd name="connsiteX332" fmla="*/ 5239873 w 7381875"/>
                <a:gd name="connsiteY332" fmla="*/ 503351 h 1472279"/>
                <a:gd name="connsiteX333" fmla="*/ 5261876 w 7381875"/>
                <a:gd name="connsiteY333" fmla="*/ 529259 h 1472279"/>
                <a:gd name="connsiteX334" fmla="*/ 5272830 w 7381875"/>
                <a:gd name="connsiteY334" fmla="*/ 520210 h 1472279"/>
                <a:gd name="connsiteX335" fmla="*/ 5305786 w 7381875"/>
                <a:gd name="connsiteY335" fmla="*/ 524211 h 1472279"/>
                <a:gd name="connsiteX336" fmla="*/ 5316740 w 7381875"/>
                <a:gd name="connsiteY336" fmla="*/ 558977 h 1472279"/>
                <a:gd name="connsiteX337" fmla="*/ 5338742 w 7381875"/>
                <a:gd name="connsiteY337" fmla="*/ 579646 h 1472279"/>
                <a:gd name="connsiteX338" fmla="*/ 5349696 w 7381875"/>
                <a:gd name="connsiteY338" fmla="*/ 579837 h 1472279"/>
                <a:gd name="connsiteX339" fmla="*/ 5360745 w 7381875"/>
                <a:gd name="connsiteY339" fmla="*/ 611650 h 1472279"/>
                <a:gd name="connsiteX340" fmla="*/ 5371699 w 7381875"/>
                <a:gd name="connsiteY340" fmla="*/ 619651 h 1472279"/>
                <a:gd name="connsiteX341" fmla="*/ 5393702 w 7381875"/>
                <a:gd name="connsiteY341" fmla="*/ 621461 h 1472279"/>
                <a:gd name="connsiteX342" fmla="*/ 5404655 w 7381875"/>
                <a:gd name="connsiteY342" fmla="*/ 598506 h 1472279"/>
                <a:gd name="connsiteX343" fmla="*/ 5437612 w 7381875"/>
                <a:gd name="connsiteY343" fmla="*/ 515067 h 1472279"/>
                <a:gd name="connsiteX344" fmla="*/ 5448566 w 7381875"/>
                <a:gd name="connsiteY344" fmla="*/ 429342 h 1472279"/>
                <a:gd name="connsiteX345" fmla="*/ 5481522 w 7381875"/>
                <a:gd name="connsiteY345" fmla="*/ 309993 h 1472279"/>
                <a:gd name="connsiteX346" fmla="*/ 5492571 w 7381875"/>
                <a:gd name="connsiteY346" fmla="*/ 277989 h 1472279"/>
                <a:gd name="connsiteX347" fmla="*/ 5503525 w 7381875"/>
                <a:gd name="connsiteY347" fmla="*/ 274275 h 1472279"/>
                <a:gd name="connsiteX348" fmla="*/ 5514479 w 7381875"/>
                <a:gd name="connsiteY348" fmla="*/ 280942 h 1472279"/>
                <a:gd name="connsiteX349" fmla="*/ 5525528 w 7381875"/>
                <a:gd name="connsiteY349" fmla="*/ 298373 h 1472279"/>
                <a:gd name="connsiteX350" fmla="*/ 5536481 w 7381875"/>
                <a:gd name="connsiteY350" fmla="*/ 262464 h 1472279"/>
                <a:gd name="connsiteX351" fmla="*/ 5569438 w 7381875"/>
                <a:gd name="connsiteY351" fmla="*/ 243318 h 1472279"/>
                <a:gd name="connsiteX352" fmla="*/ 5580392 w 7381875"/>
                <a:gd name="connsiteY352" fmla="*/ 191788 h 1472279"/>
                <a:gd name="connsiteX353" fmla="*/ 5613348 w 7381875"/>
                <a:gd name="connsiteY353" fmla="*/ 95014 h 1472279"/>
                <a:gd name="connsiteX354" fmla="*/ 5624397 w 7381875"/>
                <a:gd name="connsiteY354" fmla="*/ 141115 h 1472279"/>
                <a:gd name="connsiteX355" fmla="*/ 5657354 w 7381875"/>
                <a:gd name="connsiteY355" fmla="*/ 178453 h 1472279"/>
                <a:gd name="connsiteX356" fmla="*/ 5668308 w 7381875"/>
                <a:gd name="connsiteY356" fmla="*/ 251510 h 1472279"/>
                <a:gd name="connsiteX357" fmla="*/ 5690310 w 7381875"/>
                <a:gd name="connsiteY357" fmla="*/ 289896 h 1472279"/>
                <a:gd name="connsiteX358" fmla="*/ 5701264 w 7381875"/>
                <a:gd name="connsiteY358" fmla="*/ 295992 h 1472279"/>
                <a:gd name="connsiteX359" fmla="*/ 5712218 w 7381875"/>
                <a:gd name="connsiteY359" fmla="*/ 281037 h 1472279"/>
                <a:gd name="connsiteX360" fmla="*/ 5723267 w 7381875"/>
                <a:gd name="connsiteY360" fmla="*/ 287514 h 1472279"/>
                <a:gd name="connsiteX361" fmla="*/ 5745174 w 7381875"/>
                <a:gd name="connsiteY361" fmla="*/ 336187 h 1472279"/>
                <a:gd name="connsiteX362" fmla="*/ 5756223 w 7381875"/>
                <a:gd name="connsiteY362" fmla="*/ 324567 h 1472279"/>
                <a:gd name="connsiteX363" fmla="*/ 5778131 w 7381875"/>
                <a:gd name="connsiteY363" fmla="*/ 354570 h 1472279"/>
                <a:gd name="connsiteX364" fmla="*/ 5789180 w 7381875"/>
                <a:gd name="connsiteY364" fmla="*/ 378288 h 1472279"/>
                <a:gd name="connsiteX365" fmla="*/ 5800133 w 7381875"/>
                <a:gd name="connsiteY365" fmla="*/ 307708 h 1472279"/>
                <a:gd name="connsiteX366" fmla="*/ 5811087 w 7381875"/>
                <a:gd name="connsiteY366" fmla="*/ 295325 h 1472279"/>
                <a:gd name="connsiteX367" fmla="*/ 5822136 w 7381875"/>
                <a:gd name="connsiteY367" fmla="*/ 289039 h 1472279"/>
                <a:gd name="connsiteX368" fmla="*/ 5833090 w 7381875"/>
                <a:gd name="connsiteY368" fmla="*/ 292372 h 1472279"/>
                <a:gd name="connsiteX369" fmla="*/ 5866046 w 7381875"/>
                <a:gd name="connsiteY369" fmla="*/ 300945 h 1472279"/>
                <a:gd name="connsiteX370" fmla="*/ 5877000 w 7381875"/>
                <a:gd name="connsiteY370" fmla="*/ 296278 h 1472279"/>
                <a:gd name="connsiteX371" fmla="*/ 5899003 w 7381875"/>
                <a:gd name="connsiteY371" fmla="*/ 259892 h 1472279"/>
                <a:gd name="connsiteX372" fmla="*/ 5909957 w 7381875"/>
                <a:gd name="connsiteY372" fmla="*/ 224745 h 1472279"/>
                <a:gd name="connsiteX373" fmla="*/ 5920910 w 7381875"/>
                <a:gd name="connsiteY373" fmla="*/ 180835 h 1472279"/>
                <a:gd name="connsiteX374" fmla="*/ 5931960 w 7381875"/>
                <a:gd name="connsiteY374" fmla="*/ 211791 h 1472279"/>
                <a:gd name="connsiteX375" fmla="*/ 5953867 w 7381875"/>
                <a:gd name="connsiteY375" fmla="*/ 157974 h 1472279"/>
                <a:gd name="connsiteX376" fmla="*/ 5964916 w 7381875"/>
                <a:gd name="connsiteY376" fmla="*/ 112826 h 1472279"/>
                <a:gd name="connsiteX377" fmla="*/ 5975870 w 7381875"/>
                <a:gd name="connsiteY377" fmla="*/ 275322 h 1472279"/>
                <a:gd name="connsiteX378" fmla="*/ 5986824 w 7381875"/>
                <a:gd name="connsiteY378" fmla="*/ 316280 h 1472279"/>
                <a:gd name="connsiteX379" fmla="*/ 5997873 w 7381875"/>
                <a:gd name="connsiteY379" fmla="*/ 341235 h 1472279"/>
                <a:gd name="connsiteX380" fmla="*/ 6008827 w 7381875"/>
                <a:gd name="connsiteY380" fmla="*/ 341140 h 1472279"/>
                <a:gd name="connsiteX381" fmla="*/ 6019780 w 7381875"/>
                <a:gd name="connsiteY381" fmla="*/ 364191 h 1472279"/>
                <a:gd name="connsiteX382" fmla="*/ 6030829 w 7381875"/>
                <a:gd name="connsiteY382" fmla="*/ 362953 h 1472279"/>
                <a:gd name="connsiteX383" fmla="*/ 6041783 w 7381875"/>
                <a:gd name="connsiteY383" fmla="*/ 364762 h 1472279"/>
                <a:gd name="connsiteX384" fmla="*/ 6052737 w 7381875"/>
                <a:gd name="connsiteY384" fmla="*/ 359238 h 1472279"/>
                <a:gd name="connsiteX385" fmla="*/ 6074739 w 7381875"/>
                <a:gd name="connsiteY385" fmla="*/ 408768 h 1472279"/>
                <a:gd name="connsiteX386" fmla="*/ 6085693 w 7381875"/>
                <a:gd name="connsiteY386" fmla="*/ 430770 h 1472279"/>
                <a:gd name="connsiteX387" fmla="*/ 6096742 w 7381875"/>
                <a:gd name="connsiteY387" fmla="*/ 451059 h 1472279"/>
                <a:gd name="connsiteX388" fmla="*/ 6107695 w 7381875"/>
                <a:gd name="connsiteY388" fmla="*/ 447725 h 1472279"/>
                <a:gd name="connsiteX389" fmla="*/ 6129699 w 7381875"/>
                <a:gd name="connsiteY389" fmla="*/ 474871 h 1472279"/>
                <a:gd name="connsiteX390" fmla="*/ 6140652 w 7381875"/>
                <a:gd name="connsiteY390" fmla="*/ 494016 h 1472279"/>
                <a:gd name="connsiteX391" fmla="*/ 6151606 w 7381875"/>
                <a:gd name="connsiteY391" fmla="*/ 452297 h 1472279"/>
                <a:gd name="connsiteX392" fmla="*/ 6162655 w 7381875"/>
                <a:gd name="connsiteY392" fmla="*/ 448582 h 1472279"/>
                <a:gd name="connsiteX393" fmla="*/ 6173609 w 7381875"/>
                <a:gd name="connsiteY393" fmla="*/ 452297 h 1472279"/>
                <a:gd name="connsiteX394" fmla="*/ 6184562 w 7381875"/>
                <a:gd name="connsiteY394" fmla="*/ 466013 h 1472279"/>
                <a:gd name="connsiteX395" fmla="*/ 6206565 w 7381875"/>
                <a:gd name="connsiteY395" fmla="*/ 500589 h 1472279"/>
                <a:gd name="connsiteX396" fmla="*/ 6217519 w 7381875"/>
                <a:gd name="connsiteY396" fmla="*/ 524401 h 1472279"/>
                <a:gd name="connsiteX397" fmla="*/ 6228568 w 7381875"/>
                <a:gd name="connsiteY397" fmla="*/ 553453 h 1472279"/>
                <a:gd name="connsiteX398" fmla="*/ 6239522 w 7381875"/>
                <a:gd name="connsiteY398" fmla="*/ 530783 h 1472279"/>
                <a:gd name="connsiteX399" fmla="*/ 6261524 w 7381875"/>
                <a:gd name="connsiteY399" fmla="*/ 563168 h 1472279"/>
                <a:gd name="connsiteX400" fmla="*/ 6272478 w 7381875"/>
                <a:gd name="connsiteY400" fmla="*/ 591172 h 1472279"/>
                <a:gd name="connsiteX401" fmla="*/ 6283432 w 7381875"/>
                <a:gd name="connsiteY401" fmla="*/ 577265 h 1472279"/>
                <a:gd name="connsiteX402" fmla="*/ 6294481 w 7381875"/>
                <a:gd name="connsiteY402" fmla="*/ 602792 h 1472279"/>
                <a:gd name="connsiteX403" fmla="*/ 6316389 w 7381875"/>
                <a:gd name="connsiteY403" fmla="*/ 678421 h 1472279"/>
                <a:gd name="connsiteX404" fmla="*/ 6327437 w 7381875"/>
                <a:gd name="connsiteY404" fmla="*/ 633844 h 1472279"/>
                <a:gd name="connsiteX405" fmla="*/ 6426307 w 7381875"/>
                <a:gd name="connsiteY405" fmla="*/ 1221250 h 1472279"/>
                <a:gd name="connsiteX406" fmla="*/ 6437261 w 7381875"/>
                <a:gd name="connsiteY406" fmla="*/ 1258588 h 1472279"/>
                <a:gd name="connsiteX407" fmla="*/ 6448214 w 7381875"/>
                <a:gd name="connsiteY407" fmla="*/ 1286497 h 1472279"/>
                <a:gd name="connsiteX408" fmla="*/ 6459264 w 7381875"/>
                <a:gd name="connsiteY408" fmla="*/ 1290973 h 1472279"/>
                <a:gd name="connsiteX409" fmla="*/ 6481171 w 7381875"/>
                <a:gd name="connsiteY409" fmla="*/ 1321453 h 1472279"/>
                <a:gd name="connsiteX410" fmla="*/ 6492125 w 7381875"/>
                <a:gd name="connsiteY410" fmla="*/ 1342980 h 1472279"/>
                <a:gd name="connsiteX411" fmla="*/ 6503174 w 7381875"/>
                <a:gd name="connsiteY411" fmla="*/ 1309738 h 1472279"/>
                <a:gd name="connsiteX412" fmla="*/ 6514128 w 7381875"/>
                <a:gd name="connsiteY412" fmla="*/ 1307547 h 1472279"/>
                <a:gd name="connsiteX413" fmla="*/ 6525081 w 7381875"/>
                <a:gd name="connsiteY413" fmla="*/ 1312976 h 1472279"/>
                <a:gd name="connsiteX414" fmla="*/ 6536130 w 7381875"/>
                <a:gd name="connsiteY414" fmla="*/ 1328883 h 1472279"/>
                <a:gd name="connsiteX415" fmla="*/ 6569086 w 7381875"/>
                <a:gd name="connsiteY415" fmla="*/ 1373269 h 1472279"/>
                <a:gd name="connsiteX416" fmla="*/ 6580040 w 7381875"/>
                <a:gd name="connsiteY416" fmla="*/ 1392129 h 1472279"/>
                <a:gd name="connsiteX417" fmla="*/ 6602043 w 7381875"/>
                <a:gd name="connsiteY417" fmla="*/ 1337646 h 1472279"/>
                <a:gd name="connsiteX418" fmla="*/ 6612997 w 7381875"/>
                <a:gd name="connsiteY418" fmla="*/ 1321072 h 1472279"/>
                <a:gd name="connsiteX419" fmla="*/ 6623951 w 7381875"/>
                <a:gd name="connsiteY419" fmla="*/ 1305547 h 1472279"/>
                <a:gd name="connsiteX420" fmla="*/ 6635000 w 7381875"/>
                <a:gd name="connsiteY420" fmla="*/ 1241443 h 1472279"/>
                <a:gd name="connsiteX421" fmla="*/ 6667956 w 7381875"/>
                <a:gd name="connsiteY421" fmla="*/ 1086376 h 1472279"/>
                <a:gd name="connsiteX422" fmla="*/ 6678910 w 7381875"/>
                <a:gd name="connsiteY422" fmla="*/ 1109046 h 1472279"/>
                <a:gd name="connsiteX423" fmla="*/ 6700913 w 7381875"/>
                <a:gd name="connsiteY423" fmla="*/ 1032369 h 1472279"/>
                <a:gd name="connsiteX424" fmla="*/ 6711867 w 7381875"/>
                <a:gd name="connsiteY424" fmla="*/ 975410 h 1472279"/>
                <a:gd name="connsiteX425" fmla="*/ 6722820 w 7381875"/>
                <a:gd name="connsiteY425" fmla="*/ 976267 h 1472279"/>
                <a:gd name="connsiteX426" fmla="*/ 6733869 w 7381875"/>
                <a:gd name="connsiteY426" fmla="*/ 933595 h 1472279"/>
                <a:gd name="connsiteX427" fmla="*/ 6755777 w 7381875"/>
                <a:gd name="connsiteY427" fmla="*/ 829201 h 1472279"/>
                <a:gd name="connsiteX428" fmla="*/ 6766826 w 7381875"/>
                <a:gd name="connsiteY428" fmla="*/ 753192 h 1472279"/>
                <a:gd name="connsiteX429" fmla="*/ 6821690 w 7381875"/>
                <a:gd name="connsiteY429" fmla="*/ 468299 h 1472279"/>
                <a:gd name="connsiteX430" fmla="*/ 6832739 w 7381875"/>
                <a:gd name="connsiteY430" fmla="*/ 454393 h 1472279"/>
                <a:gd name="connsiteX431" fmla="*/ 6843692 w 7381875"/>
                <a:gd name="connsiteY431" fmla="*/ 457822 h 1472279"/>
                <a:gd name="connsiteX432" fmla="*/ 6854646 w 7381875"/>
                <a:gd name="connsiteY432" fmla="*/ 374764 h 1472279"/>
                <a:gd name="connsiteX433" fmla="*/ 6876649 w 7381875"/>
                <a:gd name="connsiteY433" fmla="*/ 339807 h 1472279"/>
                <a:gd name="connsiteX434" fmla="*/ 6887603 w 7381875"/>
                <a:gd name="connsiteY434" fmla="*/ 338378 h 1472279"/>
                <a:gd name="connsiteX435" fmla="*/ 6920559 w 7381875"/>
                <a:gd name="connsiteY435" fmla="*/ 333044 h 1472279"/>
                <a:gd name="connsiteX436" fmla="*/ 6931608 w 7381875"/>
                <a:gd name="connsiteY436" fmla="*/ 323805 h 1472279"/>
                <a:gd name="connsiteX437" fmla="*/ 6953516 w 7381875"/>
                <a:gd name="connsiteY437" fmla="*/ 280180 h 1472279"/>
                <a:gd name="connsiteX438" fmla="*/ 6964565 w 7381875"/>
                <a:gd name="connsiteY438" fmla="*/ 242366 h 1472279"/>
                <a:gd name="connsiteX439" fmla="*/ 6975519 w 7381875"/>
                <a:gd name="connsiteY439" fmla="*/ 196170 h 1472279"/>
                <a:gd name="connsiteX440" fmla="*/ 6986472 w 7381875"/>
                <a:gd name="connsiteY440" fmla="*/ 225316 h 1472279"/>
                <a:gd name="connsiteX441" fmla="*/ 7008475 w 7381875"/>
                <a:gd name="connsiteY441" fmla="*/ 168738 h 1472279"/>
                <a:gd name="connsiteX442" fmla="*/ 7019429 w 7381875"/>
                <a:gd name="connsiteY442" fmla="*/ 122446 h 1472279"/>
                <a:gd name="connsiteX443" fmla="*/ 7030478 w 7381875"/>
                <a:gd name="connsiteY443" fmla="*/ 283990 h 1472279"/>
                <a:gd name="connsiteX444" fmla="*/ 7041431 w 7381875"/>
                <a:gd name="connsiteY444" fmla="*/ 323900 h 1472279"/>
                <a:gd name="connsiteX445" fmla="*/ 7052385 w 7381875"/>
                <a:gd name="connsiteY445" fmla="*/ 347998 h 1472279"/>
                <a:gd name="connsiteX446" fmla="*/ 7063434 w 7381875"/>
                <a:gd name="connsiteY446" fmla="*/ 347046 h 1472279"/>
                <a:gd name="connsiteX447" fmla="*/ 7074388 w 7381875"/>
                <a:gd name="connsiteY447" fmla="*/ 369239 h 1472279"/>
                <a:gd name="connsiteX448" fmla="*/ 7085342 w 7381875"/>
                <a:gd name="connsiteY448" fmla="*/ 367239 h 1472279"/>
                <a:gd name="connsiteX449" fmla="*/ 7096296 w 7381875"/>
                <a:gd name="connsiteY449" fmla="*/ 368287 h 1472279"/>
                <a:gd name="connsiteX450" fmla="*/ 7107344 w 7381875"/>
                <a:gd name="connsiteY450" fmla="*/ 362095 h 1472279"/>
                <a:gd name="connsiteX451" fmla="*/ 7129252 w 7381875"/>
                <a:gd name="connsiteY451" fmla="*/ 410292 h 1472279"/>
                <a:gd name="connsiteX452" fmla="*/ 7140301 w 7381875"/>
                <a:gd name="connsiteY452" fmla="*/ 431723 h 1472279"/>
                <a:gd name="connsiteX453" fmla="*/ 7151255 w 7381875"/>
                <a:gd name="connsiteY453" fmla="*/ 451345 h 1472279"/>
                <a:gd name="connsiteX454" fmla="*/ 7162208 w 7381875"/>
                <a:gd name="connsiteY454" fmla="*/ 447535 h 1472279"/>
                <a:gd name="connsiteX455" fmla="*/ 7184211 w 7381875"/>
                <a:gd name="connsiteY455" fmla="*/ 473443 h 1472279"/>
                <a:gd name="connsiteX456" fmla="*/ 7195165 w 7381875"/>
                <a:gd name="connsiteY456" fmla="*/ 492112 h 1472279"/>
                <a:gd name="connsiteX457" fmla="*/ 7206214 w 7381875"/>
                <a:gd name="connsiteY457" fmla="*/ 449820 h 1472279"/>
                <a:gd name="connsiteX458" fmla="*/ 7217168 w 7381875"/>
                <a:gd name="connsiteY458" fmla="*/ 445534 h 1472279"/>
                <a:gd name="connsiteX459" fmla="*/ 7228121 w 7381875"/>
                <a:gd name="connsiteY459" fmla="*/ 448678 h 1472279"/>
                <a:gd name="connsiteX460" fmla="*/ 7239171 w 7381875"/>
                <a:gd name="connsiteY460" fmla="*/ 461917 h 1472279"/>
                <a:gd name="connsiteX461" fmla="*/ 7261078 w 7381875"/>
                <a:gd name="connsiteY461" fmla="*/ 495541 h 1472279"/>
                <a:gd name="connsiteX462" fmla="*/ 7272127 w 7381875"/>
                <a:gd name="connsiteY462" fmla="*/ 518877 h 1472279"/>
                <a:gd name="connsiteX463" fmla="*/ 7283081 w 7381875"/>
                <a:gd name="connsiteY463" fmla="*/ 547452 h 1472279"/>
                <a:gd name="connsiteX464" fmla="*/ 7294035 w 7381875"/>
                <a:gd name="connsiteY464" fmla="*/ 524306 h 1472279"/>
                <a:gd name="connsiteX465" fmla="*/ 7316037 w 7381875"/>
                <a:gd name="connsiteY465" fmla="*/ 558787 h 1472279"/>
                <a:gd name="connsiteX466" fmla="*/ 7326991 w 7381875"/>
                <a:gd name="connsiteY466" fmla="*/ 588600 h 1472279"/>
                <a:gd name="connsiteX467" fmla="*/ 7338040 w 7381875"/>
                <a:gd name="connsiteY467" fmla="*/ 576789 h 1472279"/>
                <a:gd name="connsiteX468" fmla="*/ 7348994 w 7381875"/>
                <a:gd name="connsiteY468" fmla="*/ 601173 h 1472279"/>
                <a:gd name="connsiteX469" fmla="*/ 7381950 w 7381875"/>
                <a:gd name="connsiteY469" fmla="*/ 686422 h 1472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</a:cxnLst>
              <a:rect l="l" t="t" r="r" b="b"/>
              <a:pathLst>
                <a:path w="7381875" h="1472279">
                  <a:moveTo>
                    <a:pt x="75" y="716235"/>
                  </a:moveTo>
                  <a:lnTo>
                    <a:pt x="33032" y="855871"/>
                  </a:lnTo>
                  <a:lnTo>
                    <a:pt x="43985" y="951693"/>
                  </a:lnTo>
                  <a:lnTo>
                    <a:pt x="98945" y="1268018"/>
                  </a:lnTo>
                  <a:lnTo>
                    <a:pt x="109898" y="1312024"/>
                  </a:lnTo>
                  <a:lnTo>
                    <a:pt x="131901" y="1360220"/>
                  </a:lnTo>
                  <a:lnTo>
                    <a:pt x="142855" y="1376317"/>
                  </a:lnTo>
                  <a:lnTo>
                    <a:pt x="164858" y="1415370"/>
                  </a:lnTo>
                  <a:lnTo>
                    <a:pt x="175811" y="1379842"/>
                  </a:lnTo>
                  <a:lnTo>
                    <a:pt x="186860" y="1377746"/>
                  </a:lnTo>
                  <a:lnTo>
                    <a:pt x="197814" y="1384223"/>
                  </a:lnTo>
                  <a:lnTo>
                    <a:pt x="252773" y="1472329"/>
                  </a:lnTo>
                  <a:lnTo>
                    <a:pt x="263727" y="1434134"/>
                  </a:lnTo>
                  <a:lnTo>
                    <a:pt x="296684" y="1375936"/>
                  </a:lnTo>
                  <a:lnTo>
                    <a:pt x="307637" y="1305737"/>
                  </a:lnTo>
                  <a:lnTo>
                    <a:pt x="340594" y="1126096"/>
                  </a:lnTo>
                  <a:lnTo>
                    <a:pt x="351548" y="1139431"/>
                  </a:lnTo>
                  <a:lnTo>
                    <a:pt x="373550" y="1003604"/>
                  </a:lnTo>
                  <a:lnTo>
                    <a:pt x="384504" y="907211"/>
                  </a:lnTo>
                  <a:lnTo>
                    <a:pt x="406507" y="794054"/>
                  </a:lnTo>
                  <a:lnTo>
                    <a:pt x="417461" y="724331"/>
                  </a:lnTo>
                  <a:lnTo>
                    <a:pt x="450417" y="505732"/>
                  </a:lnTo>
                  <a:lnTo>
                    <a:pt x="461466" y="466870"/>
                  </a:lnTo>
                  <a:lnTo>
                    <a:pt x="472420" y="441248"/>
                  </a:lnTo>
                  <a:lnTo>
                    <a:pt x="483374" y="376573"/>
                  </a:lnTo>
                  <a:lnTo>
                    <a:pt x="494423" y="360571"/>
                  </a:lnTo>
                  <a:lnTo>
                    <a:pt x="505376" y="361524"/>
                  </a:lnTo>
                  <a:lnTo>
                    <a:pt x="516330" y="378193"/>
                  </a:lnTo>
                  <a:lnTo>
                    <a:pt x="527379" y="307041"/>
                  </a:lnTo>
                  <a:lnTo>
                    <a:pt x="549287" y="287419"/>
                  </a:lnTo>
                  <a:lnTo>
                    <a:pt x="560336" y="291896"/>
                  </a:lnTo>
                  <a:lnTo>
                    <a:pt x="593292" y="299326"/>
                  </a:lnTo>
                  <a:lnTo>
                    <a:pt x="604246" y="292563"/>
                  </a:lnTo>
                  <a:lnTo>
                    <a:pt x="626249" y="252462"/>
                  </a:lnTo>
                  <a:lnTo>
                    <a:pt x="637202" y="215982"/>
                  </a:lnTo>
                  <a:lnTo>
                    <a:pt x="648156" y="170833"/>
                  </a:lnTo>
                  <a:lnTo>
                    <a:pt x="659205" y="200742"/>
                  </a:lnTo>
                  <a:lnTo>
                    <a:pt x="681113" y="145401"/>
                  </a:lnTo>
                  <a:lnTo>
                    <a:pt x="692162" y="99681"/>
                  </a:lnTo>
                  <a:lnTo>
                    <a:pt x="703115" y="261511"/>
                  </a:lnTo>
                  <a:lnTo>
                    <a:pt x="714069" y="301802"/>
                  </a:lnTo>
                  <a:lnTo>
                    <a:pt x="725118" y="326186"/>
                  </a:lnTo>
                  <a:lnTo>
                    <a:pt x="736072" y="325424"/>
                  </a:lnTo>
                  <a:lnTo>
                    <a:pt x="747026" y="347808"/>
                  </a:lnTo>
                  <a:lnTo>
                    <a:pt x="758075" y="345998"/>
                  </a:lnTo>
                  <a:lnTo>
                    <a:pt x="769028" y="347236"/>
                  </a:lnTo>
                  <a:lnTo>
                    <a:pt x="779982" y="341140"/>
                  </a:lnTo>
                  <a:lnTo>
                    <a:pt x="801985" y="389527"/>
                  </a:lnTo>
                  <a:lnTo>
                    <a:pt x="812938" y="411054"/>
                  </a:lnTo>
                  <a:lnTo>
                    <a:pt x="823988" y="430770"/>
                  </a:lnTo>
                  <a:lnTo>
                    <a:pt x="834941" y="426960"/>
                  </a:lnTo>
                  <a:lnTo>
                    <a:pt x="856944" y="453059"/>
                  </a:lnTo>
                  <a:lnTo>
                    <a:pt x="867898" y="471823"/>
                  </a:lnTo>
                  <a:lnTo>
                    <a:pt x="878852" y="429628"/>
                  </a:lnTo>
                  <a:lnTo>
                    <a:pt x="889901" y="425437"/>
                  </a:lnTo>
                  <a:lnTo>
                    <a:pt x="900854" y="428675"/>
                  </a:lnTo>
                  <a:lnTo>
                    <a:pt x="911808" y="441915"/>
                  </a:lnTo>
                  <a:lnTo>
                    <a:pt x="933811" y="475729"/>
                  </a:lnTo>
                  <a:lnTo>
                    <a:pt x="944765" y="499160"/>
                  </a:lnTo>
                  <a:lnTo>
                    <a:pt x="955718" y="527830"/>
                  </a:lnTo>
                  <a:lnTo>
                    <a:pt x="966767" y="504685"/>
                  </a:lnTo>
                  <a:lnTo>
                    <a:pt x="988675" y="537736"/>
                  </a:lnTo>
                  <a:lnTo>
                    <a:pt x="999724" y="566406"/>
                  </a:lnTo>
                  <a:lnTo>
                    <a:pt x="1010678" y="553167"/>
                  </a:lnTo>
                  <a:lnTo>
                    <a:pt x="1021631" y="578599"/>
                  </a:lnTo>
                  <a:lnTo>
                    <a:pt x="1065637" y="718997"/>
                  </a:lnTo>
                  <a:lnTo>
                    <a:pt x="1076591" y="769384"/>
                  </a:lnTo>
                  <a:lnTo>
                    <a:pt x="1087544" y="825201"/>
                  </a:lnTo>
                  <a:lnTo>
                    <a:pt x="1098593" y="919594"/>
                  </a:lnTo>
                  <a:lnTo>
                    <a:pt x="1153457" y="1236871"/>
                  </a:lnTo>
                  <a:lnTo>
                    <a:pt x="1164506" y="1280972"/>
                  </a:lnTo>
                  <a:lnTo>
                    <a:pt x="1186414" y="1330311"/>
                  </a:lnTo>
                  <a:lnTo>
                    <a:pt x="1197463" y="1346980"/>
                  </a:lnTo>
                  <a:lnTo>
                    <a:pt x="1219370" y="1386890"/>
                  </a:lnTo>
                  <a:lnTo>
                    <a:pt x="1230419" y="1352124"/>
                  </a:lnTo>
                  <a:lnTo>
                    <a:pt x="1241373" y="1351933"/>
                  </a:lnTo>
                  <a:lnTo>
                    <a:pt x="1252327" y="1360982"/>
                  </a:lnTo>
                  <a:lnTo>
                    <a:pt x="1307286" y="1456804"/>
                  </a:lnTo>
                  <a:lnTo>
                    <a:pt x="1318240" y="1417656"/>
                  </a:lnTo>
                  <a:lnTo>
                    <a:pt x="1351196" y="1365554"/>
                  </a:lnTo>
                  <a:lnTo>
                    <a:pt x="1362245" y="1298784"/>
                  </a:lnTo>
                  <a:lnTo>
                    <a:pt x="1395202" y="1129429"/>
                  </a:lnTo>
                  <a:lnTo>
                    <a:pt x="1406156" y="1146098"/>
                  </a:lnTo>
                  <a:lnTo>
                    <a:pt x="1428158" y="1055992"/>
                  </a:lnTo>
                  <a:lnTo>
                    <a:pt x="1439112" y="991698"/>
                  </a:lnTo>
                  <a:lnTo>
                    <a:pt x="1450066" y="985030"/>
                  </a:lnTo>
                  <a:lnTo>
                    <a:pt x="1461115" y="936357"/>
                  </a:lnTo>
                  <a:lnTo>
                    <a:pt x="1494071" y="741190"/>
                  </a:lnTo>
                  <a:lnTo>
                    <a:pt x="1505025" y="674706"/>
                  </a:lnTo>
                  <a:lnTo>
                    <a:pt x="1548935" y="438676"/>
                  </a:lnTo>
                  <a:lnTo>
                    <a:pt x="1559889" y="422198"/>
                  </a:lnTo>
                  <a:lnTo>
                    <a:pt x="1570938" y="423341"/>
                  </a:lnTo>
                  <a:lnTo>
                    <a:pt x="1581892" y="338092"/>
                  </a:lnTo>
                  <a:lnTo>
                    <a:pt x="1603895" y="302088"/>
                  </a:lnTo>
                  <a:lnTo>
                    <a:pt x="1614848" y="301040"/>
                  </a:lnTo>
                  <a:lnTo>
                    <a:pt x="1647805" y="296754"/>
                  </a:lnTo>
                  <a:lnTo>
                    <a:pt x="1658759" y="287514"/>
                  </a:lnTo>
                  <a:lnTo>
                    <a:pt x="1680761" y="243699"/>
                  </a:lnTo>
                  <a:lnTo>
                    <a:pt x="1691715" y="205790"/>
                  </a:lnTo>
                  <a:lnTo>
                    <a:pt x="1702764" y="159403"/>
                  </a:lnTo>
                  <a:lnTo>
                    <a:pt x="1713718" y="188455"/>
                  </a:lnTo>
                  <a:lnTo>
                    <a:pt x="1735721" y="131781"/>
                  </a:lnTo>
                  <a:lnTo>
                    <a:pt x="1746674" y="85394"/>
                  </a:lnTo>
                  <a:lnTo>
                    <a:pt x="1757628" y="246843"/>
                  </a:lnTo>
                  <a:lnTo>
                    <a:pt x="1768677" y="286848"/>
                  </a:lnTo>
                  <a:lnTo>
                    <a:pt x="1779631" y="310851"/>
                  </a:lnTo>
                  <a:lnTo>
                    <a:pt x="1790585" y="309803"/>
                  </a:lnTo>
                  <a:lnTo>
                    <a:pt x="1801634" y="331996"/>
                  </a:lnTo>
                  <a:lnTo>
                    <a:pt x="1812587" y="329901"/>
                  </a:lnTo>
                  <a:lnTo>
                    <a:pt x="1823541" y="330949"/>
                  </a:lnTo>
                  <a:lnTo>
                    <a:pt x="1834590" y="324662"/>
                  </a:lnTo>
                  <a:lnTo>
                    <a:pt x="1856498" y="372668"/>
                  </a:lnTo>
                  <a:lnTo>
                    <a:pt x="1867547" y="394004"/>
                  </a:lnTo>
                  <a:lnTo>
                    <a:pt x="1878500" y="413626"/>
                  </a:lnTo>
                  <a:lnTo>
                    <a:pt x="1889454" y="409625"/>
                  </a:lnTo>
                  <a:lnTo>
                    <a:pt x="1911457" y="435438"/>
                  </a:lnTo>
                  <a:lnTo>
                    <a:pt x="1922411" y="454012"/>
                  </a:lnTo>
                  <a:lnTo>
                    <a:pt x="1933460" y="411625"/>
                  </a:lnTo>
                  <a:lnTo>
                    <a:pt x="1944413" y="407339"/>
                  </a:lnTo>
                  <a:lnTo>
                    <a:pt x="1955367" y="410387"/>
                  </a:lnTo>
                  <a:lnTo>
                    <a:pt x="1966416" y="423531"/>
                  </a:lnTo>
                  <a:lnTo>
                    <a:pt x="1988324" y="456964"/>
                  </a:lnTo>
                  <a:lnTo>
                    <a:pt x="1999373" y="480205"/>
                  </a:lnTo>
                  <a:lnTo>
                    <a:pt x="2010326" y="508685"/>
                  </a:lnTo>
                  <a:lnTo>
                    <a:pt x="2021280" y="485349"/>
                  </a:lnTo>
                  <a:lnTo>
                    <a:pt x="2043283" y="516781"/>
                  </a:lnTo>
                  <a:lnTo>
                    <a:pt x="2054237" y="544404"/>
                  </a:lnTo>
                  <a:lnTo>
                    <a:pt x="2065286" y="530021"/>
                  </a:lnTo>
                  <a:lnTo>
                    <a:pt x="2076239" y="554786"/>
                  </a:lnTo>
                  <a:lnTo>
                    <a:pt x="2120150" y="704710"/>
                  </a:lnTo>
                  <a:lnTo>
                    <a:pt x="2131199" y="757573"/>
                  </a:lnTo>
                  <a:lnTo>
                    <a:pt x="2153106" y="897400"/>
                  </a:lnTo>
                  <a:lnTo>
                    <a:pt x="2164060" y="965790"/>
                  </a:lnTo>
                  <a:lnTo>
                    <a:pt x="2219019" y="1246873"/>
                  </a:lnTo>
                  <a:lnTo>
                    <a:pt x="2229973" y="1280496"/>
                  </a:lnTo>
                  <a:lnTo>
                    <a:pt x="2251976" y="1295164"/>
                  </a:lnTo>
                  <a:lnTo>
                    <a:pt x="2262929" y="1295831"/>
                  </a:lnTo>
                  <a:lnTo>
                    <a:pt x="2273978" y="1295355"/>
                  </a:lnTo>
                  <a:lnTo>
                    <a:pt x="2284932" y="1236205"/>
                  </a:lnTo>
                  <a:lnTo>
                    <a:pt x="2295886" y="1225536"/>
                  </a:lnTo>
                  <a:lnTo>
                    <a:pt x="2306935" y="1229823"/>
                  </a:lnTo>
                  <a:lnTo>
                    <a:pt x="2361799" y="1343265"/>
                  </a:lnTo>
                  <a:lnTo>
                    <a:pt x="2372848" y="1309928"/>
                  </a:lnTo>
                  <a:lnTo>
                    <a:pt x="2405804" y="1267447"/>
                  </a:lnTo>
                  <a:lnTo>
                    <a:pt x="2416758" y="1203248"/>
                  </a:lnTo>
                  <a:lnTo>
                    <a:pt x="2449715" y="1044085"/>
                  </a:lnTo>
                  <a:lnTo>
                    <a:pt x="2460668" y="1064659"/>
                  </a:lnTo>
                  <a:lnTo>
                    <a:pt x="2482671" y="983411"/>
                  </a:lnTo>
                  <a:lnTo>
                    <a:pt x="2493625" y="923880"/>
                  </a:lnTo>
                  <a:lnTo>
                    <a:pt x="2504674" y="922070"/>
                  </a:lnTo>
                  <a:lnTo>
                    <a:pt x="2515628" y="877017"/>
                  </a:lnTo>
                  <a:lnTo>
                    <a:pt x="2537630" y="768241"/>
                  </a:lnTo>
                  <a:lnTo>
                    <a:pt x="2548584" y="690231"/>
                  </a:lnTo>
                  <a:lnTo>
                    <a:pt x="2603543" y="401814"/>
                  </a:lnTo>
                  <a:lnTo>
                    <a:pt x="2614497" y="387527"/>
                  </a:lnTo>
                  <a:lnTo>
                    <a:pt x="2625451" y="390575"/>
                  </a:lnTo>
                  <a:lnTo>
                    <a:pt x="2636500" y="307231"/>
                  </a:lnTo>
                  <a:lnTo>
                    <a:pt x="2658407" y="270084"/>
                  </a:lnTo>
                  <a:lnTo>
                    <a:pt x="2669456" y="267226"/>
                  </a:lnTo>
                  <a:lnTo>
                    <a:pt x="2702413" y="258463"/>
                  </a:lnTo>
                  <a:lnTo>
                    <a:pt x="2713366" y="248462"/>
                  </a:lnTo>
                  <a:lnTo>
                    <a:pt x="2735370" y="203599"/>
                  </a:lnTo>
                  <a:lnTo>
                    <a:pt x="2746323" y="165309"/>
                  </a:lnTo>
                  <a:lnTo>
                    <a:pt x="2757277" y="118636"/>
                  </a:lnTo>
                  <a:lnTo>
                    <a:pt x="2768326" y="147306"/>
                  </a:lnTo>
                  <a:lnTo>
                    <a:pt x="2790233" y="89680"/>
                  </a:lnTo>
                  <a:lnTo>
                    <a:pt x="2801187" y="43008"/>
                  </a:lnTo>
                  <a:lnTo>
                    <a:pt x="2812236" y="203980"/>
                  </a:lnTo>
                  <a:lnTo>
                    <a:pt x="2823190" y="243509"/>
                  </a:lnTo>
                  <a:lnTo>
                    <a:pt x="2834144" y="267131"/>
                  </a:lnTo>
                  <a:lnTo>
                    <a:pt x="2845193" y="265702"/>
                  </a:lnTo>
                  <a:lnTo>
                    <a:pt x="2856146" y="287514"/>
                  </a:lnTo>
                  <a:lnTo>
                    <a:pt x="2867100" y="285038"/>
                  </a:lnTo>
                  <a:lnTo>
                    <a:pt x="2878149" y="285705"/>
                  </a:lnTo>
                  <a:lnTo>
                    <a:pt x="2889103" y="279133"/>
                  </a:lnTo>
                  <a:lnTo>
                    <a:pt x="2911106" y="326472"/>
                  </a:lnTo>
                  <a:lnTo>
                    <a:pt x="2922059" y="347522"/>
                  </a:lnTo>
                  <a:lnTo>
                    <a:pt x="2933013" y="366762"/>
                  </a:lnTo>
                  <a:lnTo>
                    <a:pt x="2944062" y="362476"/>
                  </a:lnTo>
                  <a:lnTo>
                    <a:pt x="2965970" y="387622"/>
                  </a:lnTo>
                  <a:lnTo>
                    <a:pt x="2977019" y="405910"/>
                  </a:lnTo>
                  <a:lnTo>
                    <a:pt x="2987972" y="363143"/>
                  </a:lnTo>
                  <a:lnTo>
                    <a:pt x="2998926" y="358571"/>
                  </a:lnTo>
                  <a:lnTo>
                    <a:pt x="3009975" y="361333"/>
                  </a:lnTo>
                  <a:lnTo>
                    <a:pt x="3020929" y="374192"/>
                  </a:lnTo>
                  <a:lnTo>
                    <a:pt x="3042932" y="407053"/>
                  </a:lnTo>
                  <a:lnTo>
                    <a:pt x="3053885" y="430008"/>
                  </a:lnTo>
                  <a:lnTo>
                    <a:pt x="3064839" y="458203"/>
                  </a:lnTo>
                  <a:lnTo>
                    <a:pt x="3075888" y="434676"/>
                  </a:lnTo>
                  <a:lnTo>
                    <a:pt x="3097796" y="467061"/>
                  </a:lnTo>
                  <a:lnTo>
                    <a:pt x="3108845" y="495445"/>
                  </a:lnTo>
                  <a:lnTo>
                    <a:pt x="3119798" y="482015"/>
                  </a:lnTo>
                  <a:lnTo>
                    <a:pt x="3130752" y="506685"/>
                  </a:lnTo>
                  <a:lnTo>
                    <a:pt x="3174758" y="641464"/>
                  </a:lnTo>
                  <a:lnTo>
                    <a:pt x="3185711" y="689565"/>
                  </a:lnTo>
                  <a:lnTo>
                    <a:pt x="3196665" y="742905"/>
                  </a:lnTo>
                  <a:lnTo>
                    <a:pt x="3207714" y="834631"/>
                  </a:lnTo>
                  <a:lnTo>
                    <a:pt x="3251624" y="1040371"/>
                  </a:lnTo>
                  <a:lnTo>
                    <a:pt x="3262578" y="1063231"/>
                  </a:lnTo>
                  <a:lnTo>
                    <a:pt x="3273627" y="1073327"/>
                  </a:lnTo>
                  <a:lnTo>
                    <a:pt x="3284581" y="1071232"/>
                  </a:lnTo>
                  <a:lnTo>
                    <a:pt x="3306584" y="1025893"/>
                  </a:lnTo>
                  <a:lnTo>
                    <a:pt x="3317537" y="1012367"/>
                  </a:lnTo>
                  <a:lnTo>
                    <a:pt x="3328491" y="1002937"/>
                  </a:lnTo>
                  <a:lnTo>
                    <a:pt x="3339540" y="938548"/>
                  </a:lnTo>
                  <a:lnTo>
                    <a:pt x="3350494" y="952264"/>
                  </a:lnTo>
                  <a:lnTo>
                    <a:pt x="3361448" y="994460"/>
                  </a:lnTo>
                  <a:lnTo>
                    <a:pt x="3394404" y="1187436"/>
                  </a:lnTo>
                  <a:lnTo>
                    <a:pt x="3405358" y="1222012"/>
                  </a:lnTo>
                  <a:lnTo>
                    <a:pt x="3416407" y="1248873"/>
                  </a:lnTo>
                  <a:lnTo>
                    <a:pt x="3427361" y="1209725"/>
                  </a:lnTo>
                  <a:lnTo>
                    <a:pt x="3449363" y="1127334"/>
                  </a:lnTo>
                  <a:lnTo>
                    <a:pt x="3460317" y="1073518"/>
                  </a:lnTo>
                  <a:lnTo>
                    <a:pt x="3482320" y="896448"/>
                  </a:lnTo>
                  <a:lnTo>
                    <a:pt x="3493274" y="829201"/>
                  </a:lnTo>
                  <a:lnTo>
                    <a:pt x="3504228" y="767479"/>
                  </a:lnTo>
                  <a:lnTo>
                    <a:pt x="3515276" y="785767"/>
                  </a:lnTo>
                  <a:lnTo>
                    <a:pt x="3537184" y="735952"/>
                  </a:lnTo>
                  <a:lnTo>
                    <a:pt x="3548233" y="701185"/>
                  </a:lnTo>
                  <a:lnTo>
                    <a:pt x="3559187" y="727093"/>
                  </a:lnTo>
                  <a:lnTo>
                    <a:pt x="3570140" y="704995"/>
                  </a:lnTo>
                  <a:lnTo>
                    <a:pt x="3592143" y="638035"/>
                  </a:lnTo>
                  <a:lnTo>
                    <a:pt x="3603097" y="580027"/>
                  </a:lnTo>
                  <a:lnTo>
                    <a:pt x="3658056" y="353237"/>
                  </a:lnTo>
                  <a:lnTo>
                    <a:pt x="3669010" y="340664"/>
                  </a:lnTo>
                  <a:lnTo>
                    <a:pt x="3680059" y="342569"/>
                  </a:lnTo>
                  <a:lnTo>
                    <a:pt x="3691013" y="255987"/>
                  </a:lnTo>
                  <a:lnTo>
                    <a:pt x="3713015" y="217982"/>
                  </a:lnTo>
                  <a:lnTo>
                    <a:pt x="3723969" y="215505"/>
                  </a:lnTo>
                  <a:lnTo>
                    <a:pt x="3756926" y="209505"/>
                  </a:lnTo>
                  <a:lnTo>
                    <a:pt x="3767879" y="200647"/>
                  </a:lnTo>
                  <a:lnTo>
                    <a:pt x="3789882" y="157403"/>
                  </a:lnTo>
                  <a:lnTo>
                    <a:pt x="3800836" y="119684"/>
                  </a:lnTo>
                  <a:lnTo>
                    <a:pt x="3811885" y="73583"/>
                  </a:lnTo>
                  <a:lnTo>
                    <a:pt x="3822839" y="102730"/>
                  </a:lnTo>
                  <a:lnTo>
                    <a:pt x="3844841" y="46246"/>
                  </a:lnTo>
                  <a:lnTo>
                    <a:pt x="3855795" y="50"/>
                  </a:lnTo>
                  <a:lnTo>
                    <a:pt x="3866749" y="161689"/>
                  </a:lnTo>
                  <a:lnTo>
                    <a:pt x="3877798" y="201789"/>
                  </a:lnTo>
                  <a:lnTo>
                    <a:pt x="3888752" y="225983"/>
                  </a:lnTo>
                  <a:lnTo>
                    <a:pt x="3899705" y="225221"/>
                  </a:lnTo>
                  <a:lnTo>
                    <a:pt x="3910754" y="247605"/>
                  </a:lnTo>
                  <a:lnTo>
                    <a:pt x="3921708" y="245795"/>
                  </a:lnTo>
                  <a:lnTo>
                    <a:pt x="3932662" y="247128"/>
                  </a:lnTo>
                  <a:lnTo>
                    <a:pt x="3943711" y="241128"/>
                  </a:lnTo>
                  <a:lnTo>
                    <a:pt x="3965618" y="289801"/>
                  </a:lnTo>
                  <a:lnTo>
                    <a:pt x="3976667" y="311518"/>
                  </a:lnTo>
                  <a:lnTo>
                    <a:pt x="3987621" y="331425"/>
                  </a:lnTo>
                  <a:lnTo>
                    <a:pt x="3998575" y="327901"/>
                  </a:lnTo>
                  <a:lnTo>
                    <a:pt x="4020578" y="354475"/>
                  </a:lnTo>
                  <a:lnTo>
                    <a:pt x="4031531" y="373525"/>
                  </a:lnTo>
                  <a:lnTo>
                    <a:pt x="4042485" y="331520"/>
                  </a:lnTo>
                  <a:lnTo>
                    <a:pt x="4053534" y="327615"/>
                  </a:lnTo>
                  <a:lnTo>
                    <a:pt x="4064488" y="331234"/>
                  </a:lnTo>
                  <a:lnTo>
                    <a:pt x="4075441" y="344760"/>
                  </a:lnTo>
                  <a:lnTo>
                    <a:pt x="4097445" y="379335"/>
                  </a:lnTo>
                  <a:lnTo>
                    <a:pt x="4108398" y="403053"/>
                  </a:lnTo>
                  <a:lnTo>
                    <a:pt x="4119447" y="432104"/>
                  </a:lnTo>
                  <a:lnTo>
                    <a:pt x="4130401" y="409339"/>
                  </a:lnTo>
                  <a:lnTo>
                    <a:pt x="4152404" y="444106"/>
                  </a:lnTo>
                  <a:lnTo>
                    <a:pt x="4163357" y="473824"/>
                  </a:lnTo>
                  <a:lnTo>
                    <a:pt x="4174311" y="461917"/>
                  </a:lnTo>
                  <a:lnTo>
                    <a:pt x="4185360" y="487444"/>
                  </a:lnTo>
                  <a:lnTo>
                    <a:pt x="4207268" y="560596"/>
                  </a:lnTo>
                  <a:lnTo>
                    <a:pt x="4218317" y="694232"/>
                  </a:lnTo>
                  <a:lnTo>
                    <a:pt x="4240224" y="735952"/>
                  </a:lnTo>
                  <a:lnTo>
                    <a:pt x="4251273" y="776147"/>
                  </a:lnTo>
                  <a:lnTo>
                    <a:pt x="4273181" y="922737"/>
                  </a:lnTo>
                  <a:lnTo>
                    <a:pt x="4284230" y="975315"/>
                  </a:lnTo>
                  <a:lnTo>
                    <a:pt x="4295183" y="1025035"/>
                  </a:lnTo>
                  <a:lnTo>
                    <a:pt x="4306137" y="1109903"/>
                  </a:lnTo>
                  <a:lnTo>
                    <a:pt x="4339094" y="1236205"/>
                  </a:lnTo>
                  <a:lnTo>
                    <a:pt x="4350143" y="1247063"/>
                  </a:lnTo>
                  <a:lnTo>
                    <a:pt x="4383099" y="1289449"/>
                  </a:lnTo>
                  <a:lnTo>
                    <a:pt x="4394053" y="1248778"/>
                  </a:lnTo>
                  <a:lnTo>
                    <a:pt x="4405007" y="1241824"/>
                  </a:lnTo>
                  <a:lnTo>
                    <a:pt x="4416056" y="1243539"/>
                  </a:lnTo>
                  <a:lnTo>
                    <a:pt x="4470920" y="1312976"/>
                  </a:lnTo>
                  <a:lnTo>
                    <a:pt x="4481969" y="1272209"/>
                  </a:lnTo>
                  <a:lnTo>
                    <a:pt x="4514925" y="1208773"/>
                  </a:lnTo>
                  <a:lnTo>
                    <a:pt x="4525879" y="1137335"/>
                  </a:lnTo>
                  <a:lnTo>
                    <a:pt x="4558835" y="955598"/>
                  </a:lnTo>
                  <a:lnTo>
                    <a:pt x="4569789" y="968647"/>
                  </a:lnTo>
                  <a:lnTo>
                    <a:pt x="4591792" y="890352"/>
                  </a:lnTo>
                  <a:lnTo>
                    <a:pt x="4602746" y="836726"/>
                  </a:lnTo>
                  <a:lnTo>
                    <a:pt x="4613795" y="842536"/>
                  </a:lnTo>
                  <a:lnTo>
                    <a:pt x="4624748" y="790625"/>
                  </a:lnTo>
                  <a:lnTo>
                    <a:pt x="4646656" y="650798"/>
                  </a:lnTo>
                  <a:lnTo>
                    <a:pt x="4657705" y="551357"/>
                  </a:lnTo>
                  <a:lnTo>
                    <a:pt x="4679613" y="456774"/>
                  </a:lnTo>
                  <a:lnTo>
                    <a:pt x="4690662" y="436200"/>
                  </a:lnTo>
                  <a:lnTo>
                    <a:pt x="4701615" y="379240"/>
                  </a:lnTo>
                  <a:lnTo>
                    <a:pt x="4712569" y="362191"/>
                  </a:lnTo>
                  <a:lnTo>
                    <a:pt x="4723618" y="358381"/>
                  </a:lnTo>
                  <a:lnTo>
                    <a:pt x="4734572" y="366762"/>
                  </a:lnTo>
                  <a:lnTo>
                    <a:pt x="4745525" y="284657"/>
                  </a:lnTo>
                  <a:lnTo>
                    <a:pt x="4756574" y="262940"/>
                  </a:lnTo>
                  <a:lnTo>
                    <a:pt x="4778482" y="246652"/>
                  </a:lnTo>
                  <a:lnTo>
                    <a:pt x="4789531" y="244938"/>
                  </a:lnTo>
                  <a:lnTo>
                    <a:pt x="4811439" y="242842"/>
                  </a:lnTo>
                  <a:lnTo>
                    <a:pt x="4822488" y="235222"/>
                  </a:lnTo>
                  <a:lnTo>
                    <a:pt x="4844395" y="194741"/>
                  </a:lnTo>
                  <a:lnTo>
                    <a:pt x="4855444" y="158355"/>
                  </a:lnTo>
                  <a:lnTo>
                    <a:pt x="4866398" y="113397"/>
                  </a:lnTo>
                  <a:lnTo>
                    <a:pt x="4877351" y="143782"/>
                  </a:lnTo>
                  <a:lnTo>
                    <a:pt x="4899354" y="89204"/>
                  </a:lnTo>
                  <a:lnTo>
                    <a:pt x="4910308" y="43960"/>
                  </a:lnTo>
                  <a:lnTo>
                    <a:pt x="4921357" y="206457"/>
                  </a:lnTo>
                  <a:lnTo>
                    <a:pt x="4932311" y="247510"/>
                  </a:lnTo>
                  <a:lnTo>
                    <a:pt x="4943264" y="272656"/>
                  </a:lnTo>
                  <a:lnTo>
                    <a:pt x="4954314" y="272751"/>
                  </a:lnTo>
                  <a:lnTo>
                    <a:pt x="4965268" y="296087"/>
                  </a:lnTo>
                  <a:lnTo>
                    <a:pt x="4976221" y="295135"/>
                  </a:lnTo>
                  <a:lnTo>
                    <a:pt x="4987270" y="297325"/>
                  </a:lnTo>
                  <a:lnTo>
                    <a:pt x="4998224" y="292182"/>
                  </a:lnTo>
                  <a:lnTo>
                    <a:pt x="5020226" y="342474"/>
                  </a:lnTo>
                  <a:lnTo>
                    <a:pt x="5031180" y="364953"/>
                  </a:lnTo>
                  <a:lnTo>
                    <a:pt x="5042134" y="385717"/>
                  </a:lnTo>
                  <a:lnTo>
                    <a:pt x="5053183" y="382955"/>
                  </a:lnTo>
                  <a:lnTo>
                    <a:pt x="5075090" y="411054"/>
                  </a:lnTo>
                  <a:lnTo>
                    <a:pt x="5086139" y="430866"/>
                  </a:lnTo>
                  <a:lnTo>
                    <a:pt x="5097093" y="389622"/>
                  </a:lnTo>
                  <a:lnTo>
                    <a:pt x="5108047" y="386479"/>
                  </a:lnTo>
                  <a:lnTo>
                    <a:pt x="5119096" y="390766"/>
                  </a:lnTo>
                  <a:lnTo>
                    <a:pt x="5130050" y="405053"/>
                  </a:lnTo>
                  <a:lnTo>
                    <a:pt x="5152053" y="440867"/>
                  </a:lnTo>
                  <a:lnTo>
                    <a:pt x="5163006" y="465346"/>
                  </a:lnTo>
                  <a:lnTo>
                    <a:pt x="5173960" y="495064"/>
                  </a:lnTo>
                  <a:lnTo>
                    <a:pt x="5185009" y="472871"/>
                  </a:lnTo>
                  <a:lnTo>
                    <a:pt x="5206917" y="496493"/>
                  </a:lnTo>
                  <a:lnTo>
                    <a:pt x="5217965" y="517734"/>
                  </a:lnTo>
                  <a:lnTo>
                    <a:pt x="5228919" y="496017"/>
                  </a:lnTo>
                  <a:lnTo>
                    <a:pt x="5239873" y="503351"/>
                  </a:lnTo>
                  <a:lnTo>
                    <a:pt x="5261876" y="529259"/>
                  </a:lnTo>
                  <a:lnTo>
                    <a:pt x="5272830" y="520210"/>
                  </a:lnTo>
                  <a:lnTo>
                    <a:pt x="5305786" y="524211"/>
                  </a:lnTo>
                  <a:lnTo>
                    <a:pt x="5316740" y="558977"/>
                  </a:lnTo>
                  <a:lnTo>
                    <a:pt x="5338742" y="579646"/>
                  </a:lnTo>
                  <a:lnTo>
                    <a:pt x="5349696" y="579837"/>
                  </a:lnTo>
                  <a:lnTo>
                    <a:pt x="5360745" y="611650"/>
                  </a:lnTo>
                  <a:lnTo>
                    <a:pt x="5371699" y="619651"/>
                  </a:lnTo>
                  <a:lnTo>
                    <a:pt x="5393702" y="621461"/>
                  </a:lnTo>
                  <a:lnTo>
                    <a:pt x="5404655" y="598506"/>
                  </a:lnTo>
                  <a:lnTo>
                    <a:pt x="5437612" y="515067"/>
                  </a:lnTo>
                  <a:lnTo>
                    <a:pt x="5448566" y="429342"/>
                  </a:lnTo>
                  <a:lnTo>
                    <a:pt x="5481522" y="309993"/>
                  </a:lnTo>
                  <a:lnTo>
                    <a:pt x="5492571" y="277989"/>
                  </a:lnTo>
                  <a:lnTo>
                    <a:pt x="5503525" y="274275"/>
                  </a:lnTo>
                  <a:lnTo>
                    <a:pt x="5514479" y="280942"/>
                  </a:lnTo>
                  <a:lnTo>
                    <a:pt x="5525528" y="298373"/>
                  </a:lnTo>
                  <a:lnTo>
                    <a:pt x="5536481" y="262464"/>
                  </a:lnTo>
                  <a:lnTo>
                    <a:pt x="5569438" y="243318"/>
                  </a:lnTo>
                  <a:lnTo>
                    <a:pt x="5580392" y="191788"/>
                  </a:lnTo>
                  <a:lnTo>
                    <a:pt x="5613348" y="95014"/>
                  </a:lnTo>
                  <a:lnTo>
                    <a:pt x="5624397" y="141115"/>
                  </a:lnTo>
                  <a:lnTo>
                    <a:pt x="5657354" y="178453"/>
                  </a:lnTo>
                  <a:lnTo>
                    <a:pt x="5668308" y="251510"/>
                  </a:lnTo>
                  <a:lnTo>
                    <a:pt x="5690310" y="289896"/>
                  </a:lnTo>
                  <a:lnTo>
                    <a:pt x="5701264" y="295992"/>
                  </a:lnTo>
                  <a:lnTo>
                    <a:pt x="5712218" y="281037"/>
                  </a:lnTo>
                  <a:lnTo>
                    <a:pt x="5723267" y="287514"/>
                  </a:lnTo>
                  <a:lnTo>
                    <a:pt x="5745174" y="336187"/>
                  </a:lnTo>
                  <a:lnTo>
                    <a:pt x="5756223" y="324567"/>
                  </a:lnTo>
                  <a:lnTo>
                    <a:pt x="5778131" y="354570"/>
                  </a:lnTo>
                  <a:lnTo>
                    <a:pt x="5789180" y="378288"/>
                  </a:lnTo>
                  <a:lnTo>
                    <a:pt x="5800133" y="307708"/>
                  </a:lnTo>
                  <a:lnTo>
                    <a:pt x="5811087" y="295325"/>
                  </a:lnTo>
                  <a:lnTo>
                    <a:pt x="5822136" y="289039"/>
                  </a:lnTo>
                  <a:lnTo>
                    <a:pt x="5833090" y="292372"/>
                  </a:lnTo>
                  <a:lnTo>
                    <a:pt x="5866046" y="300945"/>
                  </a:lnTo>
                  <a:lnTo>
                    <a:pt x="5877000" y="296278"/>
                  </a:lnTo>
                  <a:lnTo>
                    <a:pt x="5899003" y="259892"/>
                  </a:lnTo>
                  <a:lnTo>
                    <a:pt x="5909957" y="224745"/>
                  </a:lnTo>
                  <a:lnTo>
                    <a:pt x="5920910" y="180835"/>
                  </a:lnTo>
                  <a:lnTo>
                    <a:pt x="5931960" y="211791"/>
                  </a:lnTo>
                  <a:lnTo>
                    <a:pt x="5953867" y="157974"/>
                  </a:lnTo>
                  <a:lnTo>
                    <a:pt x="5964916" y="112826"/>
                  </a:lnTo>
                  <a:lnTo>
                    <a:pt x="5975870" y="275322"/>
                  </a:lnTo>
                  <a:lnTo>
                    <a:pt x="5986824" y="316280"/>
                  </a:lnTo>
                  <a:lnTo>
                    <a:pt x="5997873" y="341235"/>
                  </a:lnTo>
                  <a:lnTo>
                    <a:pt x="6008827" y="341140"/>
                  </a:lnTo>
                  <a:lnTo>
                    <a:pt x="6019780" y="364191"/>
                  </a:lnTo>
                  <a:lnTo>
                    <a:pt x="6030829" y="362953"/>
                  </a:lnTo>
                  <a:lnTo>
                    <a:pt x="6041783" y="364762"/>
                  </a:lnTo>
                  <a:lnTo>
                    <a:pt x="6052737" y="359238"/>
                  </a:lnTo>
                  <a:lnTo>
                    <a:pt x="6074739" y="408768"/>
                  </a:lnTo>
                  <a:lnTo>
                    <a:pt x="6085693" y="430770"/>
                  </a:lnTo>
                  <a:lnTo>
                    <a:pt x="6096742" y="451059"/>
                  </a:lnTo>
                  <a:lnTo>
                    <a:pt x="6107695" y="447725"/>
                  </a:lnTo>
                  <a:lnTo>
                    <a:pt x="6129699" y="474871"/>
                  </a:lnTo>
                  <a:lnTo>
                    <a:pt x="6140652" y="494016"/>
                  </a:lnTo>
                  <a:lnTo>
                    <a:pt x="6151606" y="452297"/>
                  </a:lnTo>
                  <a:lnTo>
                    <a:pt x="6162655" y="448582"/>
                  </a:lnTo>
                  <a:lnTo>
                    <a:pt x="6173609" y="452297"/>
                  </a:lnTo>
                  <a:lnTo>
                    <a:pt x="6184562" y="466013"/>
                  </a:lnTo>
                  <a:lnTo>
                    <a:pt x="6206565" y="500589"/>
                  </a:lnTo>
                  <a:lnTo>
                    <a:pt x="6217519" y="524401"/>
                  </a:lnTo>
                  <a:lnTo>
                    <a:pt x="6228568" y="553453"/>
                  </a:lnTo>
                  <a:lnTo>
                    <a:pt x="6239522" y="530783"/>
                  </a:lnTo>
                  <a:lnTo>
                    <a:pt x="6261524" y="563168"/>
                  </a:lnTo>
                  <a:lnTo>
                    <a:pt x="6272478" y="591172"/>
                  </a:lnTo>
                  <a:lnTo>
                    <a:pt x="6283432" y="577265"/>
                  </a:lnTo>
                  <a:lnTo>
                    <a:pt x="6294481" y="602792"/>
                  </a:lnTo>
                  <a:lnTo>
                    <a:pt x="6316389" y="678421"/>
                  </a:lnTo>
                  <a:lnTo>
                    <a:pt x="6327437" y="633844"/>
                  </a:lnTo>
                  <a:lnTo>
                    <a:pt x="6426307" y="1221250"/>
                  </a:lnTo>
                  <a:lnTo>
                    <a:pt x="6437261" y="1258588"/>
                  </a:lnTo>
                  <a:lnTo>
                    <a:pt x="6448214" y="1286497"/>
                  </a:lnTo>
                  <a:lnTo>
                    <a:pt x="6459264" y="1290973"/>
                  </a:lnTo>
                  <a:lnTo>
                    <a:pt x="6481171" y="1321453"/>
                  </a:lnTo>
                  <a:lnTo>
                    <a:pt x="6492125" y="1342980"/>
                  </a:lnTo>
                  <a:lnTo>
                    <a:pt x="6503174" y="1309738"/>
                  </a:lnTo>
                  <a:lnTo>
                    <a:pt x="6514128" y="1307547"/>
                  </a:lnTo>
                  <a:lnTo>
                    <a:pt x="6525081" y="1312976"/>
                  </a:lnTo>
                  <a:lnTo>
                    <a:pt x="6536130" y="1328883"/>
                  </a:lnTo>
                  <a:lnTo>
                    <a:pt x="6569086" y="1373269"/>
                  </a:lnTo>
                  <a:lnTo>
                    <a:pt x="6580040" y="1392129"/>
                  </a:lnTo>
                  <a:lnTo>
                    <a:pt x="6602043" y="1337646"/>
                  </a:lnTo>
                  <a:lnTo>
                    <a:pt x="6612997" y="1321072"/>
                  </a:lnTo>
                  <a:lnTo>
                    <a:pt x="6623951" y="1305547"/>
                  </a:lnTo>
                  <a:lnTo>
                    <a:pt x="6635000" y="1241443"/>
                  </a:lnTo>
                  <a:lnTo>
                    <a:pt x="6667956" y="1086376"/>
                  </a:lnTo>
                  <a:lnTo>
                    <a:pt x="6678910" y="1109046"/>
                  </a:lnTo>
                  <a:lnTo>
                    <a:pt x="6700913" y="1032369"/>
                  </a:lnTo>
                  <a:lnTo>
                    <a:pt x="6711867" y="975410"/>
                  </a:lnTo>
                  <a:lnTo>
                    <a:pt x="6722820" y="976267"/>
                  </a:lnTo>
                  <a:lnTo>
                    <a:pt x="6733869" y="933595"/>
                  </a:lnTo>
                  <a:lnTo>
                    <a:pt x="6755777" y="829201"/>
                  </a:lnTo>
                  <a:lnTo>
                    <a:pt x="6766826" y="753192"/>
                  </a:lnTo>
                  <a:lnTo>
                    <a:pt x="6821690" y="468299"/>
                  </a:lnTo>
                  <a:lnTo>
                    <a:pt x="6832739" y="454393"/>
                  </a:lnTo>
                  <a:lnTo>
                    <a:pt x="6843692" y="457822"/>
                  </a:lnTo>
                  <a:lnTo>
                    <a:pt x="6854646" y="374764"/>
                  </a:lnTo>
                  <a:lnTo>
                    <a:pt x="6876649" y="339807"/>
                  </a:lnTo>
                  <a:lnTo>
                    <a:pt x="6887603" y="338378"/>
                  </a:lnTo>
                  <a:lnTo>
                    <a:pt x="6920559" y="333044"/>
                  </a:lnTo>
                  <a:lnTo>
                    <a:pt x="6931608" y="323805"/>
                  </a:lnTo>
                  <a:lnTo>
                    <a:pt x="6953516" y="280180"/>
                  </a:lnTo>
                  <a:lnTo>
                    <a:pt x="6964565" y="242366"/>
                  </a:lnTo>
                  <a:lnTo>
                    <a:pt x="6975519" y="196170"/>
                  </a:lnTo>
                  <a:lnTo>
                    <a:pt x="6986472" y="225316"/>
                  </a:lnTo>
                  <a:lnTo>
                    <a:pt x="7008475" y="168738"/>
                  </a:lnTo>
                  <a:lnTo>
                    <a:pt x="7019429" y="122446"/>
                  </a:lnTo>
                  <a:lnTo>
                    <a:pt x="7030478" y="283990"/>
                  </a:lnTo>
                  <a:lnTo>
                    <a:pt x="7041431" y="323900"/>
                  </a:lnTo>
                  <a:lnTo>
                    <a:pt x="7052385" y="347998"/>
                  </a:lnTo>
                  <a:lnTo>
                    <a:pt x="7063434" y="347046"/>
                  </a:lnTo>
                  <a:lnTo>
                    <a:pt x="7074388" y="369239"/>
                  </a:lnTo>
                  <a:lnTo>
                    <a:pt x="7085342" y="367239"/>
                  </a:lnTo>
                  <a:lnTo>
                    <a:pt x="7096296" y="368287"/>
                  </a:lnTo>
                  <a:lnTo>
                    <a:pt x="7107344" y="362095"/>
                  </a:lnTo>
                  <a:lnTo>
                    <a:pt x="7129252" y="410292"/>
                  </a:lnTo>
                  <a:lnTo>
                    <a:pt x="7140301" y="431723"/>
                  </a:lnTo>
                  <a:lnTo>
                    <a:pt x="7151255" y="451345"/>
                  </a:lnTo>
                  <a:lnTo>
                    <a:pt x="7162208" y="447535"/>
                  </a:lnTo>
                  <a:lnTo>
                    <a:pt x="7184211" y="473443"/>
                  </a:lnTo>
                  <a:lnTo>
                    <a:pt x="7195165" y="492112"/>
                  </a:lnTo>
                  <a:lnTo>
                    <a:pt x="7206214" y="449820"/>
                  </a:lnTo>
                  <a:lnTo>
                    <a:pt x="7217168" y="445534"/>
                  </a:lnTo>
                  <a:lnTo>
                    <a:pt x="7228121" y="448678"/>
                  </a:lnTo>
                  <a:lnTo>
                    <a:pt x="7239171" y="461917"/>
                  </a:lnTo>
                  <a:lnTo>
                    <a:pt x="7261078" y="495541"/>
                  </a:lnTo>
                  <a:lnTo>
                    <a:pt x="7272127" y="518877"/>
                  </a:lnTo>
                  <a:lnTo>
                    <a:pt x="7283081" y="547452"/>
                  </a:lnTo>
                  <a:lnTo>
                    <a:pt x="7294035" y="524306"/>
                  </a:lnTo>
                  <a:lnTo>
                    <a:pt x="7316037" y="558787"/>
                  </a:lnTo>
                  <a:lnTo>
                    <a:pt x="7326991" y="588600"/>
                  </a:lnTo>
                  <a:lnTo>
                    <a:pt x="7338040" y="576789"/>
                  </a:lnTo>
                  <a:lnTo>
                    <a:pt x="7348994" y="601173"/>
                  </a:lnTo>
                  <a:lnTo>
                    <a:pt x="7381950" y="686422"/>
                  </a:lnTo>
                </a:path>
              </a:pathLst>
            </a:custGeom>
            <a:noFill/>
            <a:ln w="38100" cap="flat">
              <a:solidFill>
                <a:srgbClr val="FF7F0E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</p:grpSp>
      <p:sp>
        <p:nvSpPr>
          <p:cNvPr id="27" name="Freeform 26">
            <a:extLst>
              <a:ext uri="{FF2B5EF4-FFF2-40B4-BE49-F238E27FC236}">
                <a16:creationId xmlns:a16="http://schemas.microsoft.com/office/drawing/2014/main" id="{54B875FF-ED24-0219-74D0-AC0B81C633E0}"/>
              </a:ext>
            </a:extLst>
          </p:cNvPr>
          <p:cNvSpPr/>
          <p:nvPr/>
        </p:nvSpPr>
        <p:spPr>
          <a:xfrm>
            <a:off x="1809750" y="15240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C6E0029B-EA61-B2F0-9245-6E5F060186A7}"/>
              </a:ext>
            </a:extLst>
          </p:cNvPr>
          <p:cNvSpPr/>
          <p:nvPr/>
        </p:nvSpPr>
        <p:spPr>
          <a:xfrm>
            <a:off x="2514600" y="2000250"/>
            <a:ext cx="9525" cy="2476500"/>
          </a:xfrm>
          <a:custGeom>
            <a:avLst/>
            <a:gdLst>
              <a:gd name="connsiteX0" fmla="*/ 0 w 9525"/>
              <a:gd name="connsiteY0" fmla="*/ 0 h 2476500"/>
              <a:gd name="connsiteX1" fmla="*/ 0 w 9525"/>
              <a:gd name="connsiteY1" fmla="*/ 247650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476500">
                <a:moveTo>
                  <a:pt x="0" y="0"/>
                </a:moveTo>
                <a:lnTo>
                  <a:pt x="0" y="247650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 sz="1600"/>
          </a:p>
        </p:txBody>
      </p:sp>
      <p:grpSp>
        <p:nvGrpSpPr>
          <p:cNvPr id="29" name="Graphic 2">
            <a:extLst>
              <a:ext uri="{FF2B5EF4-FFF2-40B4-BE49-F238E27FC236}">
                <a16:creationId xmlns:a16="http://schemas.microsoft.com/office/drawing/2014/main" id="{6884DEE0-0F99-3F5F-2DFE-38721595F75E}"/>
              </a:ext>
            </a:extLst>
          </p:cNvPr>
          <p:cNvGrpSpPr/>
          <p:nvPr/>
        </p:nvGrpSpPr>
        <p:grpSpPr>
          <a:xfrm>
            <a:off x="2918841" y="4431030"/>
            <a:ext cx="7038391" cy="574357"/>
            <a:chOff x="2918841" y="4431030"/>
            <a:chExt cx="7038391" cy="574357"/>
          </a:xfrm>
          <a:solidFill>
            <a:srgbClr val="2A3F5F"/>
          </a:solidFill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A4F3855-AC60-AB61-CE96-15061BE739FD}"/>
                </a:ext>
              </a:extLst>
            </p:cNvPr>
            <p:cNvSpPr txBox="1"/>
            <p:nvPr/>
          </p:nvSpPr>
          <p:spPr>
            <a:xfrm>
              <a:off x="2918841" y="4431030"/>
              <a:ext cx="8012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May 31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A64D77C-EE4D-B57A-95FF-58E5DFBAA430}"/>
                </a:ext>
              </a:extLst>
            </p:cNvPr>
            <p:cNvSpPr txBox="1"/>
            <p:nvPr/>
          </p:nvSpPr>
          <p:spPr>
            <a:xfrm>
              <a:off x="3018853" y="4666833"/>
              <a:ext cx="601447" cy="33855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en-US" sz="1600" spc="0" dirty="0">
                  <a:ea typeface="Open Sans"/>
                  <a:cs typeface="Open Sans"/>
                  <a:sym typeface="Open Sans"/>
                  <a:rtl val="0"/>
                </a:rPr>
                <a:t>2019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75AB64B-39DA-DD7A-F89D-73D14B60C637}"/>
                </a:ext>
              </a:extLst>
            </p:cNvPr>
            <p:cNvSpPr txBox="1"/>
            <p:nvPr/>
          </p:nvSpPr>
          <p:spPr>
            <a:xfrm>
              <a:off x="4068603" y="4431030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Jun 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B8F8813-BEE8-70C1-04EC-2F0E9C46B3F7}"/>
                </a:ext>
              </a:extLst>
            </p:cNvPr>
            <p:cNvSpPr txBox="1"/>
            <p:nvPr/>
          </p:nvSpPr>
          <p:spPr>
            <a:xfrm>
              <a:off x="5123116" y="4431030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Jun 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087FEB6-7C52-E76A-5B7F-80F06FE1AD03}"/>
                </a:ext>
              </a:extLst>
            </p:cNvPr>
            <p:cNvSpPr txBox="1"/>
            <p:nvPr/>
          </p:nvSpPr>
          <p:spPr>
            <a:xfrm>
              <a:off x="6177724" y="4431030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Jun 3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1B9A5D6-C0A8-4912-EA52-0A451FF936F3}"/>
                </a:ext>
              </a:extLst>
            </p:cNvPr>
            <p:cNvSpPr txBox="1"/>
            <p:nvPr/>
          </p:nvSpPr>
          <p:spPr>
            <a:xfrm>
              <a:off x="7232237" y="4431030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Jun 4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9BE2C0D-C9FC-17C2-E153-4472C4B3B7B4}"/>
                </a:ext>
              </a:extLst>
            </p:cNvPr>
            <p:cNvSpPr txBox="1"/>
            <p:nvPr/>
          </p:nvSpPr>
          <p:spPr>
            <a:xfrm>
              <a:off x="8286845" y="4431030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Jun 5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64C1127-9ECF-3D73-84AD-E9280C864371}"/>
                </a:ext>
              </a:extLst>
            </p:cNvPr>
            <p:cNvSpPr txBox="1"/>
            <p:nvPr/>
          </p:nvSpPr>
          <p:spPr>
            <a:xfrm>
              <a:off x="9341358" y="4431030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Jun 6</a:t>
              </a:r>
            </a:p>
          </p:txBody>
        </p:sp>
      </p:grpSp>
      <p:grpSp>
        <p:nvGrpSpPr>
          <p:cNvPr id="38" name="Graphic 2">
            <a:extLst>
              <a:ext uri="{FF2B5EF4-FFF2-40B4-BE49-F238E27FC236}">
                <a16:creationId xmlns:a16="http://schemas.microsoft.com/office/drawing/2014/main" id="{9C28D02E-1EBC-4C4F-20FA-DE149B8905EA}"/>
              </a:ext>
            </a:extLst>
          </p:cNvPr>
          <p:cNvGrpSpPr/>
          <p:nvPr/>
        </p:nvGrpSpPr>
        <p:grpSpPr>
          <a:xfrm>
            <a:off x="2167890" y="2054066"/>
            <a:ext cx="393637" cy="2283082"/>
            <a:chOff x="2167890" y="2054066"/>
            <a:chExt cx="393637" cy="2283082"/>
          </a:xfrm>
          <a:solidFill>
            <a:srgbClr val="2A3F5F"/>
          </a:solidFill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EC4B52C-708A-0E45-4CD0-FEF2F0DBCC67}"/>
                </a:ext>
              </a:extLst>
            </p:cNvPr>
            <p:cNvSpPr txBox="1"/>
            <p:nvPr/>
          </p:nvSpPr>
          <p:spPr>
            <a:xfrm>
              <a:off x="2167890" y="3998594"/>
              <a:ext cx="3914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−2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9CD3FF0-D501-466B-369B-E525642157A1}"/>
                </a:ext>
              </a:extLst>
            </p:cNvPr>
            <p:cNvSpPr txBox="1"/>
            <p:nvPr/>
          </p:nvSpPr>
          <p:spPr>
            <a:xfrm>
              <a:off x="2167890" y="3512438"/>
              <a:ext cx="3914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−1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260F7F3-260B-1E23-C171-3EFCB8294250}"/>
                </a:ext>
              </a:extLst>
            </p:cNvPr>
            <p:cNvSpPr txBox="1"/>
            <p:nvPr/>
          </p:nvSpPr>
          <p:spPr>
            <a:xfrm>
              <a:off x="2272665" y="302637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8163B42-C01B-FA45-7966-04B3424B5063}"/>
                </a:ext>
              </a:extLst>
            </p:cNvPr>
            <p:cNvSpPr txBox="1"/>
            <p:nvPr/>
          </p:nvSpPr>
          <p:spPr>
            <a:xfrm>
              <a:off x="2272665" y="254022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C96E125-1E47-53B4-4BA0-D4C11454F445}"/>
                </a:ext>
              </a:extLst>
            </p:cNvPr>
            <p:cNvSpPr txBox="1"/>
            <p:nvPr/>
          </p:nvSpPr>
          <p:spPr>
            <a:xfrm>
              <a:off x="2272665" y="205406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36B32D5F-4F5C-9F81-8DF6-19365F6448AC}"/>
              </a:ext>
            </a:extLst>
          </p:cNvPr>
          <p:cNvSpPr txBox="1"/>
          <p:nvPr/>
        </p:nvSpPr>
        <p:spPr>
          <a:xfrm rot="16200000">
            <a:off x="1155733" y="3033682"/>
            <a:ext cx="15747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Netload [kW]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C107184-AFDB-612B-C602-11161C064739}"/>
              </a:ext>
            </a:extLst>
          </p:cNvPr>
          <p:cNvSpPr txBox="1"/>
          <p:nvPr/>
        </p:nvSpPr>
        <p:spPr>
          <a:xfrm>
            <a:off x="6514693" y="1845337"/>
            <a:ext cx="1819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Actual netload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1F790A9-5C0C-BBA6-0705-A2BD9C75B38D}"/>
              </a:ext>
            </a:extLst>
          </p:cNvPr>
          <p:cNvCxnSpPr>
            <a:cxnSpLocks/>
          </p:cNvCxnSpPr>
          <p:nvPr/>
        </p:nvCxnSpPr>
        <p:spPr>
          <a:xfrm>
            <a:off x="7334964" y="2177831"/>
            <a:ext cx="0" cy="26163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245B047-6CF3-5B7C-39C1-7C5A7B9037AD}"/>
              </a:ext>
            </a:extLst>
          </p:cNvPr>
          <p:cNvSpPr txBox="1"/>
          <p:nvPr/>
        </p:nvSpPr>
        <p:spPr>
          <a:xfrm>
            <a:off x="3493824" y="1815429"/>
            <a:ext cx="2218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Predicted netload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8951355-9644-EA9C-F234-5679719225EF}"/>
              </a:ext>
            </a:extLst>
          </p:cNvPr>
          <p:cNvCxnSpPr>
            <a:cxnSpLocks/>
          </p:cNvCxnSpPr>
          <p:nvPr/>
        </p:nvCxnSpPr>
        <p:spPr>
          <a:xfrm>
            <a:off x="4286189" y="2148685"/>
            <a:ext cx="0" cy="39843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7371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aphic 2">
            <a:extLst>
              <a:ext uri="{FF2B5EF4-FFF2-40B4-BE49-F238E27FC236}">
                <a16:creationId xmlns:a16="http://schemas.microsoft.com/office/drawing/2014/main" id="{95CEB100-73C2-854D-DBDB-D07A3C472DF7}"/>
              </a:ext>
            </a:extLst>
          </p:cNvPr>
          <p:cNvGrpSpPr/>
          <p:nvPr/>
        </p:nvGrpSpPr>
        <p:grpSpPr>
          <a:xfrm>
            <a:off x="2541731" y="812800"/>
            <a:ext cx="6107148" cy="4904956"/>
            <a:chOff x="2541731" y="812800"/>
            <a:chExt cx="6107148" cy="4904956"/>
          </a:xfrm>
        </p:grpSpPr>
        <p:grpSp>
          <p:nvGrpSpPr>
            <p:cNvPr id="7" name="Graphic 2">
              <a:extLst>
                <a:ext uri="{FF2B5EF4-FFF2-40B4-BE49-F238E27FC236}">
                  <a16:creationId xmlns:a16="http://schemas.microsoft.com/office/drawing/2014/main" id="{178BC6C7-0F82-8F74-3F59-D2E2E274488F}"/>
                </a:ext>
              </a:extLst>
            </p:cNvPr>
            <p:cNvGrpSpPr/>
            <p:nvPr/>
          </p:nvGrpSpPr>
          <p:grpSpPr>
            <a:xfrm>
              <a:off x="3217312" y="1288472"/>
              <a:ext cx="5033557" cy="4090785"/>
              <a:chOff x="3217312" y="1288472"/>
              <a:chExt cx="5033557" cy="4090785"/>
            </a:xfrm>
            <a:solidFill>
              <a:srgbClr val="000000"/>
            </a:solidFill>
          </p:grpSpPr>
          <p:grpSp>
            <p:nvGrpSpPr>
              <p:cNvPr id="8" name="Graphic 2">
                <a:extLst>
                  <a:ext uri="{FF2B5EF4-FFF2-40B4-BE49-F238E27FC236}">
                    <a16:creationId xmlns:a16="http://schemas.microsoft.com/office/drawing/2014/main" id="{439185D0-4461-8303-870C-D38EF8BCA884}"/>
                  </a:ext>
                </a:extLst>
              </p:cNvPr>
              <p:cNvGrpSpPr/>
              <p:nvPr/>
            </p:nvGrpSpPr>
            <p:grpSpPr>
              <a:xfrm>
                <a:off x="4056270" y="1288472"/>
                <a:ext cx="3355641" cy="4090785"/>
                <a:chOff x="4056270" y="1288472"/>
                <a:chExt cx="3355641" cy="4090785"/>
              </a:xfrm>
              <a:solidFill>
                <a:srgbClr val="000000"/>
              </a:solidFill>
            </p:grpSpPr>
            <p:sp>
              <p:nvSpPr>
                <p:cNvPr id="9" name="Freeform 8">
                  <a:extLst>
                    <a:ext uri="{FF2B5EF4-FFF2-40B4-BE49-F238E27FC236}">
                      <a16:creationId xmlns:a16="http://schemas.microsoft.com/office/drawing/2014/main" id="{7B6124E2-F80B-AD2B-A304-58C1AC554A28}"/>
                    </a:ext>
                  </a:extLst>
                </p:cNvPr>
                <p:cNvSpPr/>
                <p:nvPr/>
              </p:nvSpPr>
              <p:spPr>
                <a:xfrm>
                  <a:off x="4056270" y="1288472"/>
                  <a:ext cx="9515" cy="4090785"/>
                </a:xfrm>
                <a:custGeom>
                  <a:avLst/>
                  <a:gdLst>
                    <a:gd name="connsiteX0" fmla="*/ 159 w 9515"/>
                    <a:gd name="connsiteY0" fmla="*/ 0 h 4090785"/>
                    <a:gd name="connsiteX1" fmla="*/ 159 w 9515"/>
                    <a:gd name="connsiteY1" fmla="*/ 4090786 h 40907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15" h="4090785">
                      <a:moveTo>
                        <a:pt x="159" y="0"/>
                      </a:moveTo>
                      <a:lnTo>
                        <a:pt x="159" y="4090786"/>
                      </a:lnTo>
                    </a:path>
                  </a:pathLst>
                </a:custGeom>
                <a:solidFill>
                  <a:srgbClr val="000000"/>
                </a:solidFill>
                <a:ln w="9510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0" name="Freeform 9">
                  <a:extLst>
                    <a:ext uri="{FF2B5EF4-FFF2-40B4-BE49-F238E27FC236}">
                      <a16:creationId xmlns:a16="http://schemas.microsoft.com/office/drawing/2014/main" id="{C7069612-41D3-82E9-DDA5-05B2C6971D9F}"/>
                    </a:ext>
                  </a:extLst>
                </p:cNvPr>
                <p:cNvSpPr/>
                <p:nvPr/>
              </p:nvSpPr>
              <p:spPr>
                <a:xfrm>
                  <a:off x="4895133" y="1288472"/>
                  <a:ext cx="9515" cy="4090785"/>
                </a:xfrm>
                <a:custGeom>
                  <a:avLst/>
                  <a:gdLst>
                    <a:gd name="connsiteX0" fmla="*/ 247 w 9515"/>
                    <a:gd name="connsiteY0" fmla="*/ 0 h 4090785"/>
                    <a:gd name="connsiteX1" fmla="*/ 247 w 9515"/>
                    <a:gd name="connsiteY1" fmla="*/ 4090786 h 40907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15" h="4090785">
                      <a:moveTo>
                        <a:pt x="247" y="0"/>
                      </a:moveTo>
                      <a:lnTo>
                        <a:pt x="247" y="4090786"/>
                      </a:lnTo>
                    </a:path>
                  </a:pathLst>
                </a:custGeom>
                <a:solidFill>
                  <a:srgbClr val="000000"/>
                </a:solidFill>
                <a:ln w="9510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1" name="Freeform 10">
                  <a:extLst>
                    <a:ext uri="{FF2B5EF4-FFF2-40B4-BE49-F238E27FC236}">
                      <a16:creationId xmlns:a16="http://schemas.microsoft.com/office/drawing/2014/main" id="{58F4021C-33DB-CCC7-47BD-92AD61ACAEF7}"/>
                    </a:ext>
                  </a:extLst>
                </p:cNvPr>
                <p:cNvSpPr/>
                <p:nvPr/>
              </p:nvSpPr>
              <p:spPr>
                <a:xfrm>
                  <a:off x="5734090" y="1288472"/>
                  <a:ext cx="9515" cy="4090785"/>
                </a:xfrm>
                <a:custGeom>
                  <a:avLst/>
                  <a:gdLst>
                    <a:gd name="connsiteX0" fmla="*/ 336 w 9515"/>
                    <a:gd name="connsiteY0" fmla="*/ 0 h 4090785"/>
                    <a:gd name="connsiteX1" fmla="*/ 336 w 9515"/>
                    <a:gd name="connsiteY1" fmla="*/ 4090786 h 40907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15" h="4090785">
                      <a:moveTo>
                        <a:pt x="336" y="0"/>
                      </a:moveTo>
                      <a:lnTo>
                        <a:pt x="336" y="4090786"/>
                      </a:lnTo>
                    </a:path>
                  </a:pathLst>
                </a:custGeom>
                <a:solidFill>
                  <a:srgbClr val="000000"/>
                </a:solidFill>
                <a:ln w="9510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2" name="Freeform 11">
                  <a:extLst>
                    <a:ext uri="{FF2B5EF4-FFF2-40B4-BE49-F238E27FC236}">
                      <a16:creationId xmlns:a16="http://schemas.microsoft.com/office/drawing/2014/main" id="{5C4A5E33-39CB-C2E4-0246-7788B77880C2}"/>
                    </a:ext>
                  </a:extLst>
                </p:cNvPr>
                <p:cNvSpPr/>
                <p:nvPr/>
              </p:nvSpPr>
              <p:spPr>
                <a:xfrm>
                  <a:off x="6573048" y="1288472"/>
                  <a:ext cx="9515" cy="4090785"/>
                </a:xfrm>
                <a:custGeom>
                  <a:avLst/>
                  <a:gdLst>
                    <a:gd name="connsiteX0" fmla="*/ 424 w 9515"/>
                    <a:gd name="connsiteY0" fmla="*/ 0 h 4090785"/>
                    <a:gd name="connsiteX1" fmla="*/ 424 w 9515"/>
                    <a:gd name="connsiteY1" fmla="*/ 4090786 h 40907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15" h="4090785">
                      <a:moveTo>
                        <a:pt x="424" y="0"/>
                      </a:moveTo>
                      <a:lnTo>
                        <a:pt x="424" y="4090786"/>
                      </a:lnTo>
                    </a:path>
                  </a:pathLst>
                </a:custGeom>
                <a:solidFill>
                  <a:srgbClr val="000000"/>
                </a:solidFill>
                <a:ln w="9510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3" name="Freeform 12">
                  <a:extLst>
                    <a:ext uri="{FF2B5EF4-FFF2-40B4-BE49-F238E27FC236}">
                      <a16:creationId xmlns:a16="http://schemas.microsoft.com/office/drawing/2014/main" id="{63F99C1C-CE99-1C5A-4126-E2D99A195403}"/>
                    </a:ext>
                  </a:extLst>
                </p:cNvPr>
                <p:cNvSpPr/>
                <p:nvPr/>
              </p:nvSpPr>
              <p:spPr>
                <a:xfrm>
                  <a:off x="7411911" y="1288472"/>
                  <a:ext cx="9515" cy="4090785"/>
                </a:xfrm>
                <a:custGeom>
                  <a:avLst/>
                  <a:gdLst>
                    <a:gd name="connsiteX0" fmla="*/ 512 w 9515"/>
                    <a:gd name="connsiteY0" fmla="*/ 0 h 4090785"/>
                    <a:gd name="connsiteX1" fmla="*/ 512 w 9515"/>
                    <a:gd name="connsiteY1" fmla="*/ 4090786 h 40907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15" h="4090785">
                      <a:moveTo>
                        <a:pt x="512" y="0"/>
                      </a:moveTo>
                      <a:lnTo>
                        <a:pt x="512" y="4090786"/>
                      </a:lnTo>
                    </a:path>
                  </a:pathLst>
                </a:custGeom>
                <a:solidFill>
                  <a:srgbClr val="000000"/>
                </a:solidFill>
                <a:ln w="9510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</p:grpSp>
          <p:grpSp>
            <p:nvGrpSpPr>
              <p:cNvPr id="14" name="Graphic 2">
                <a:extLst>
                  <a:ext uri="{FF2B5EF4-FFF2-40B4-BE49-F238E27FC236}">
                    <a16:creationId xmlns:a16="http://schemas.microsoft.com/office/drawing/2014/main" id="{A388CE84-5DAF-923A-525B-7F25CB3DFB8E}"/>
                  </a:ext>
                </a:extLst>
              </p:cNvPr>
              <p:cNvGrpSpPr/>
              <p:nvPr/>
            </p:nvGrpSpPr>
            <p:grpSpPr>
              <a:xfrm>
                <a:off x="3217312" y="1675480"/>
                <a:ext cx="5033557" cy="3413237"/>
                <a:chOff x="3217312" y="1675480"/>
                <a:chExt cx="5033557" cy="3413237"/>
              </a:xfrm>
              <a:solidFill>
                <a:srgbClr val="000000"/>
              </a:solidFill>
            </p:grpSpPr>
            <p:sp>
              <p:nvSpPr>
                <p:cNvPr id="15" name="Freeform 14">
                  <a:extLst>
                    <a:ext uri="{FF2B5EF4-FFF2-40B4-BE49-F238E27FC236}">
                      <a16:creationId xmlns:a16="http://schemas.microsoft.com/office/drawing/2014/main" id="{B3B8ACF9-D2BB-608D-6D16-A9848A54A8B7}"/>
                    </a:ext>
                  </a:extLst>
                </p:cNvPr>
                <p:cNvSpPr/>
                <p:nvPr/>
              </p:nvSpPr>
              <p:spPr>
                <a:xfrm>
                  <a:off x="3217312" y="5088717"/>
                  <a:ext cx="5033557" cy="9513"/>
                </a:xfrm>
                <a:custGeom>
                  <a:avLst/>
                  <a:gdLst>
                    <a:gd name="connsiteX0" fmla="*/ 0 w 5033557"/>
                    <a:gd name="connsiteY0" fmla="*/ 449 h 9513"/>
                    <a:gd name="connsiteX1" fmla="*/ 5033557 w 5033557"/>
                    <a:gd name="connsiteY1" fmla="*/ 449 h 95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033557" h="9513">
                      <a:moveTo>
                        <a:pt x="0" y="449"/>
                      </a:moveTo>
                      <a:lnTo>
                        <a:pt x="5033557" y="449"/>
                      </a:lnTo>
                    </a:path>
                  </a:pathLst>
                </a:custGeom>
                <a:solidFill>
                  <a:srgbClr val="000000"/>
                </a:solidFill>
                <a:ln w="9510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6" name="Freeform 15">
                  <a:extLst>
                    <a:ext uri="{FF2B5EF4-FFF2-40B4-BE49-F238E27FC236}">
                      <a16:creationId xmlns:a16="http://schemas.microsoft.com/office/drawing/2014/main" id="{E228EBA8-5E18-7B52-B2B1-C22303D11800}"/>
                    </a:ext>
                  </a:extLst>
                </p:cNvPr>
                <p:cNvSpPr/>
                <p:nvPr/>
              </p:nvSpPr>
              <p:spPr>
                <a:xfrm>
                  <a:off x="3217312" y="4519907"/>
                  <a:ext cx="5033557" cy="9513"/>
                </a:xfrm>
                <a:custGeom>
                  <a:avLst/>
                  <a:gdLst>
                    <a:gd name="connsiteX0" fmla="*/ 0 w 5033557"/>
                    <a:gd name="connsiteY0" fmla="*/ 390 h 9513"/>
                    <a:gd name="connsiteX1" fmla="*/ 5033557 w 5033557"/>
                    <a:gd name="connsiteY1" fmla="*/ 390 h 95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033557" h="9513">
                      <a:moveTo>
                        <a:pt x="0" y="390"/>
                      </a:moveTo>
                      <a:lnTo>
                        <a:pt x="5033557" y="390"/>
                      </a:lnTo>
                    </a:path>
                  </a:pathLst>
                </a:custGeom>
                <a:solidFill>
                  <a:srgbClr val="000000"/>
                </a:solidFill>
                <a:ln w="9510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7" name="Freeform 16">
                  <a:extLst>
                    <a:ext uri="{FF2B5EF4-FFF2-40B4-BE49-F238E27FC236}">
                      <a16:creationId xmlns:a16="http://schemas.microsoft.com/office/drawing/2014/main" id="{EFBDA1F5-342E-FF55-E3BE-C9A51FEC8E92}"/>
                    </a:ext>
                  </a:extLst>
                </p:cNvPr>
                <p:cNvSpPr/>
                <p:nvPr/>
              </p:nvSpPr>
              <p:spPr>
                <a:xfrm>
                  <a:off x="3217312" y="3951003"/>
                  <a:ext cx="5033557" cy="9513"/>
                </a:xfrm>
                <a:custGeom>
                  <a:avLst/>
                  <a:gdLst>
                    <a:gd name="connsiteX0" fmla="*/ 0 w 5033557"/>
                    <a:gd name="connsiteY0" fmla="*/ 330 h 9513"/>
                    <a:gd name="connsiteX1" fmla="*/ 5033557 w 5033557"/>
                    <a:gd name="connsiteY1" fmla="*/ 330 h 95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033557" h="9513">
                      <a:moveTo>
                        <a:pt x="0" y="330"/>
                      </a:moveTo>
                      <a:lnTo>
                        <a:pt x="5033557" y="330"/>
                      </a:lnTo>
                    </a:path>
                  </a:pathLst>
                </a:custGeom>
                <a:solidFill>
                  <a:srgbClr val="000000"/>
                </a:solidFill>
                <a:ln w="9510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8" name="Freeform 17">
                  <a:extLst>
                    <a:ext uri="{FF2B5EF4-FFF2-40B4-BE49-F238E27FC236}">
                      <a16:creationId xmlns:a16="http://schemas.microsoft.com/office/drawing/2014/main" id="{89B0B151-820B-70D9-D962-3E8BEF0FB1CB}"/>
                    </a:ext>
                  </a:extLst>
                </p:cNvPr>
                <p:cNvSpPr/>
                <p:nvPr/>
              </p:nvSpPr>
              <p:spPr>
                <a:xfrm>
                  <a:off x="3217312" y="3382098"/>
                  <a:ext cx="5033557" cy="9513"/>
                </a:xfrm>
                <a:custGeom>
                  <a:avLst/>
                  <a:gdLst>
                    <a:gd name="connsiteX0" fmla="*/ 0 w 5033557"/>
                    <a:gd name="connsiteY0" fmla="*/ 270 h 9513"/>
                    <a:gd name="connsiteX1" fmla="*/ 5033557 w 5033557"/>
                    <a:gd name="connsiteY1" fmla="*/ 270 h 95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033557" h="9513">
                      <a:moveTo>
                        <a:pt x="0" y="270"/>
                      </a:moveTo>
                      <a:lnTo>
                        <a:pt x="5033557" y="270"/>
                      </a:lnTo>
                    </a:path>
                  </a:pathLst>
                </a:custGeom>
                <a:solidFill>
                  <a:srgbClr val="000000"/>
                </a:solidFill>
                <a:ln w="9510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9" name="Freeform 18">
                  <a:extLst>
                    <a:ext uri="{FF2B5EF4-FFF2-40B4-BE49-F238E27FC236}">
                      <a16:creationId xmlns:a16="http://schemas.microsoft.com/office/drawing/2014/main" id="{5F4A4570-DD70-6A0F-B969-7E14D9E20927}"/>
                    </a:ext>
                  </a:extLst>
                </p:cNvPr>
                <p:cNvSpPr/>
                <p:nvPr/>
              </p:nvSpPr>
              <p:spPr>
                <a:xfrm>
                  <a:off x="3217312" y="2813289"/>
                  <a:ext cx="5033557" cy="9513"/>
                </a:xfrm>
                <a:custGeom>
                  <a:avLst/>
                  <a:gdLst>
                    <a:gd name="connsiteX0" fmla="*/ 0 w 5033557"/>
                    <a:gd name="connsiteY0" fmla="*/ 210 h 9513"/>
                    <a:gd name="connsiteX1" fmla="*/ 5033557 w 5033557"/>
                    <a:gd name="connsiteY1" fmla="*/ 210 h 95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033557" h="9513">
                      <a:moveTo>
                        <a:pt x="0" y="210"/>
                      </a:moveTo>
                      <a:lnTo>
                        <a:pt x="5033557" y="210"/>
                      </a:lnTo>
                    </a:path>
                  </a:pathLst>
                </a:custGeom>
                <a:solidFill>
                  <a:srgbClr val="000000"/>
                </a:solidFill>
                <a:ln w="9510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20" name="Freeform 19">
                  <a:extLst>
                    <a:ext uri="{FF2B5EF4-FFF2-40B4-BE49-F238E27FC236}">
                      <a16:creationId xmlns:a16="http://schemas.microsoft.com/office/drawing/2014/main" id="{15610CEE-F566-508A-EEAB-A9242652DE62}"/>
                    </a:ext>
                  </a:extLst>
                </p:cNvPr>
                <p:cNvSpPr/>
                <p:nvPr/>
              </p:nvSpPr>
              <p:spPr>
                <a:xfrm>
                  <a:off x="3217312" y="2244384"/>
                  <a:ext cx="5033557" cy="9513"/>
                </a:xfrm>
                <a:custGeom>
                  <a:avLst/>
                  <a:gdLst>
                    <a:gd name="connsiteX0" fmla="*/ 0 w 5033557"/>
                    <a:gd name="connsiteY0" fmla="*/ 150 h 9513"/>
                    <a:gd name="connsiteX1" fmla="*/ 5033557 w 5033557"/>
                    <a:gd name="connsiteY1" fmla="*/ 150 h 95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033557" h="9513">
                      <a:moveTo>
                        <a:pt x="0" y="150"/>
                      </a:moveTo>
                      <a:lnTo>
                        <a:pt x="5033557" y="150"/>
                      </a:lnTo>
                    </a:path>
                  </a:pathLst>
                </a:custGeom>
                <a:solidFill>
                  <a:srgbClr val="000000"/>
                </a:solidFill>
                <a:ln w="9510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21" name="Freeform 20">
                  <a:extLst>
                    <a:ext uri="{FF2B5EF4-FFF2-40B4-BE49-F238E27FC236}">
                      <a16:creationId xmlns:a16="http://schemas.microsoft.com/office/drawing/2014/main" id="{ADDDD5C1-BF7B-A732-6F3C-97326A626456}"/>
                    </a:ext>
                  </a:extLst>
                </p:cNvPr>
                <p:cNvSpPr/>
                <p:nvPr/>
              </p:nvSpPr>
              <p:spPr>
                <a:xfrm>
                  <a:off x="3217312" y="1675480"/>
                  <a:ext cx="5033557" cy="9513"/>
                </a:xfrm>
                <a:custGeom>
                  <a:avLst/>
                  <a:gdLst>
                    <a:gd name="connsiteX0" fmla="*/ 0 w 5033557"/>
                    <a:gd name="connsiteY0" fmla="*/ 91 h 9513"/>
                    <a:gd name="connsiteX1" fmla="*/ 5033557 w 5033557"/>
                    <a:gd name="connsiteY1" fmla="*/ 91 h 95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033557" h="9513">
                      <a:moveTo>
                        <a:pt x="0" y="91"/>
                      </a:moveTo>
                      <a:lnTo>
                        <a:pt x="5033557" y="91"/>
                      </a:lnTo>
                    </a:path>
                  </a:pathLst>
                </a:custGeom>
                <a:solidFill>
                  <a:srgbClr val="000000"/>
                </a:solidFill>
                <a:ln w="9510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</p:grp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74104BD-234C-6893-AE6A-F6AE4C12A83C}"/>
                </a:ext>
              </a:extLst>
            </p:cNvPr>
            <p:cNvSpPr/>
            <p:nvPr/>
          </p:nvSpPr>
          <p:spPr>
            <a:xfrm>
              <a:off x="2541731" y="812800"/>
              <a:ext cx="9515" cy="9513"/>
            </a:xfrm>
            <a:custGeom>
              <a:avLst/>
              <a:gdLst/>
              <a:ahLst/>
              <a:cxnLst/>
              <a:rect l="l" t="t" r="r" b="b"/>
              <a:pathLst>
                <a:path w="9515" h="9513"/>
              </a:pathLst>
            </a:custGeom>
            <a:solidFill>
              <a:srgbClr val="00000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4D11D40E-F06E-9052-9130-1313066CE236}"/>
                </a:ext>
              </a:extLst>
            </p:cNvPr>
            <p:cNvSpPr/>
            <p:nvPr/>
          </p:nvSpPr>
          <p:spPr>
            <a:xfrm>
              <a:off x="2541731" y="812800"/>
              <a:ext cx="9515" cy="9513"/>
            </a:xfrm>
            <a:custGeom>
              <a:avLst/>
              <a:gdLst/>
              <a:ahLst/>
              <a:cxnLst/>
              <a:rect l="l" t="t" r="r" b="b"/>
              <a:pathLst>
                <a:path w="9515" h="9513"/>
              </a:pathLst>
            </a:custGeom>
            <a:solidFill>
              <a:srgbClr val="000000"/>
            </a:solidFill>
            <a:ln w="9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grpSp>
          <p:nvGrpSpPr>
            <p:cNvPr id="24" name="Graphic 2">
              <a:extLst>
                <a:ext uri="{FF2B5EF4-FFF2-40B4-BE49-F238E27FC236}">
                  <a16:creationId xmlns:a16="http://schemas.microsoft.com/office/drawing/2014/main" id="{4F2D2592-94BD-FB0D-F7DC-3261AA4195A1}"/>
                </a:ext>
              </a:extLst>
            </p:cNvPr>
            <p:cNvGrpSpPr/>
            <p:nvPr/>
          </p:nvGrpSpPr>
          <p:grpSpPr>
            <a:xfrm>
              <a:off x="3217312" y="1493012"/>
              <a:ext cx="5033557" cy="3681706"/>
              <a:chOff x="3217312" y="1493012"/>
              <a:chExt cx="5033557" cy="3681706"/>
            </a:xfrm>
            <a:noFill/>
          </p:grpSpPr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4F180919-361C-D1E9-3E26-88F1C808F11C}"/>
                  </a:ext>
                </a:extLst>
              </p:cNvPr>
              <p:cNvSpPr/>
              <p:nvPr/>
            </p:nvSpPr>
            <p:spPr>
              <a:xfrm>
                <a:off x="3217312" y="2352552"/>
                <a:ext cx="5033557" cy="1069407"/>
              </a:xfrm>
              <a:custGeom>
                <a:avLst/>
                <a:gdLst>
                  <a:gd name="connsiteX0" fmla="*/ 71 w 5033557"/>
                  <a:gd name="connsiteY0" fmla="*/ 1069457 h 1069407"/>
                  <a:gd name="connsiteX1" fmla="*/ 839029 w 5033557"/>
                  <a:gd name="connsiteY1" fmla="*/ 1061942 h 1069407"/>
                  <a:gd name="connsiteX2" fmla="*/ 1677892 w 5033557"/>
                  <a:gd name="connsiteY2" fmla="*/ 1015802 h 1069407"/>
                  <a:gd name="connsiteX3" fmla="*/ 2516850 w 5033557"/>
                  <a:gd name="connsiteY3" fmla="*/ 953869 h 1069407"/>
                  <a:gd name="connsiteX4" fmla="*/ 3355808 w 5033557"/>
                  <a:gd name="connsiteY4" fmla="*/ 816019 h 1069407"/>
                  <a:gd name="connsiteX5" fmla="*/ 4194670 w 5033557"/>
                  <a:gd name="connsiteY5" fmla="*/ 444804 h 1069407"/>
                  <a:gd name="connsiteX6" fmla="*/ 5033628 w 5033557"/>
                  <a:gd name="connsiteY6" fmla="*/ 50 h 1069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33557" h="1069407">
                    <a:moveTo>
                      <a:pt x="71" y="1069457"/>
                    </a:moveTo>
                    <a:lnTo>
                      <a:pt x="839029" y="1061942"/>
                    </a:lnTo>
                    <a:lnTo>
                      <a:pt x="1677892" y="1015802"/>
                    </a:lnTo>
                    <a:lnTo>
                      <a:pt x="2516850" y="953869"/>
                    </a:lnTo>
                    <a:lnTo>
                      <a:pt x="3355808" y="816019"/>
                    </a:lnTo>
                    <a:lnTo>
                      <a:pt x="4194670" y="444804"/>
                    </a:lnTo>
                    <a:lnTo>
                      <a:pt x="5033628" y="50"/>
                    </a:lnTo>
                  </a:path>
                </a:pathLst>
              </a:custGeom>
              <a:noFill/>
              <a:ln w="38041" cap="flat">
                <a:solidFill>
                  <a:srgbClr val="4C78A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1D319D88-2C81-D7EA-741C-E6AA11A4D88A}"/>
                  </a:ext>
                </a:extLst>
              </p:cNvPr>
              <p:cNvSpPr/>
              <p:nvPr/>
            </p:nvSpPr>
            <p:spPr>
              <a:xfrm>
                <a:off x="3217312" y="1493012"/>
                <a:ext cx="5033557" cy="1786912"/>
              </a:xfrm>
              <a:custGeom>
                <a:avLst/>
                <a:gdLst>
                  <a:gd name="connsiteX0" fmla="*/ 71 w 5033557"/>
                  <a:gd name="connsiteY0" fmla="*/ 1786962 h 1786912"/>
                  <a:gd name="connsiteX1" fmla="*/ 839029 w 5033557"/>
                  <a:gd name="connsiteY1" fmla="*/ 1784489 h 1786912"/>
                  <a:gd name="connsiteX2" fmla="*/ 1677892 w 5033557"/>
                  <a:gd name="connsiteY2" fmla="*/ 1756900 h 1786912"/>
                  <a:gd name="connsiteX3" fmla="*/ 2516850 w 5033557"/>
                  <a:gd name="connsiteY3" fmla="*/ 1742534 h 1786912"/>
                  <a:gd name="connsiteX4" fmla="*/ 3355808 w 5033557"/>
                  <a:gd name="connsiteY4" fmla="*/ 1575954 h 1786912"/>
                  <a:gd name="connsiteX5" fmla="*/ 4194670 w 5033557"/>
                  <a:gd name="connsiteY5" fmla="*/ 1015802 h 1786912"/>
                  <a:gd name="connsiteX6" fmla="*/ 5033628 w 5033557"/>
                  <a:gd name="connsiteY6" fmla="*/ 50 h 1786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33557" h="1786912">
                    <a:moveTo>
                      <a:pt x="71" y="1786962"/>
                    </a:moveTo>
                    <a:lnTo>
                      <a:pt x="839029" y="1784489"/>
                    </a:lnTo>
                    <a:lnTo>
                      <a:pt x="1677892" y="1756900"/>
                    </a:lnTo>
                    <a:lnTo>
                      <a:pt x="2516850" y="1742534"/>
                    </a:lnTo>
                    <a:lnTo>
                      <a:pt x="3355808" y="1575954"/>
                    </a:lnTo>
                    <a:lnTo>
                      <a:pt x="4194670" y="1015802"/>
                    </a:lnTo>
                    <a:lnTo>
                      <a:pt x="5033628" y="50"/>
                    </a:lnTo>
                  </a:path>
                </a:pathLst>
              </a:custGeom>
              <a:noFill/>
              <a:ln w="38041" cap="flat">
                <a:solidFill>
                  <a:srgbClr val="F585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9D5914EC-50B6-9737-DE18-C9EFA29E9DA1}"/>
                  </a:ext>
                </a:extLst>
              </p:cNvPr>
              <p:cNvSpPr/>
              <p:nvPr/>
            </p:nvSpPr>
            <p:spPr>
              <a:xfrm>
                <a:off x="3217312" y="4332682"/>
                <a:ext cx="5033557" cy="834425"/>
              </a:xfrm>
              <a:custGeom>
                <a:avLst/>
                <a:gdLst>
                  <a:gd name="connsiteX0" fmla="*/ 71 w 5033557"/>
                  <a:gd name="connsiteY0" fmla="*/ 834475 h 834425"/>
                  <a:gd name="connsiteX1" fmla="*/ 1677892 w 5033557"/>
                  <a:gd name="connsiteY1" fmla="*/ 831526 h 834425"/>
                  <a:gd name="connsiteX2" fmla="*/ 2516850 w 5033557"/>
                  <a:gd name="connsiteY2" fmla="*/ 792711 h 834425"/>
                  <a:gd name="connsiteX3" fmla="*/ 3355808 w 5033557"/>
                  <a:gd name="connsiteY3" fmla="*/ 644492 h 834425"/>
                  <a:gd name="connsiteX4" fmla="*/ 4194670 w 5033557"/>
                  <a:gd name="connsiteY4" fmla="*/ 431675 h 834425"/>
                  <a:gd name="connsiteX5" fmla="*/ 5033628 w 5033557"/>
                  <a:gd name="connsiteY5" fmla="*/ 50 h 834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33557" h="834425">
                    <a:moveTo>
                      <a:pt x="71" y="834475"/>
                    </a:moveTo>
                    <a:lnTo>
                      <a:pt x="1677892" y="831526"/>
                    </a:lnTo>
                    <a:lnTo>
                      <a:pt x="2516850" y="792711"/>
                    </a:lnTo>
                    <a:lnTo>
                      <a:pt x="3355808" y="644492"/>
                    </a:lnTo>
                    <a:lnTo>
                      <a:pt x="4194670" y="431675"/>
                    </a:lnTo>
                    <a:lnTo>
                      <a:pt x="5033628" y="50"/>
                    </a:lnTo>
                  </a:path>
                </a:pathLst>
              </a:custGeom>
              <a:noFill/>
              <a:ln w="38041" cap="flat">
                <a:solidFill>
                  <a:srgbClr val="E4575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02890861-738A-867D-411C-CA7A6E64C424}"/>
                  </a:ext>
                </a:extLst>
              </p:cNvPr>
              <p:cNvSpPr/>
              <p:nvPr/>
            </p:nvSpPr>
            <p:spPr>
              <a:xfrm>
                <a:off x="3217312" y="2822136"/>
                <a:ext cx="5033557" cy="524952"/>
              </a:xfrm>
              <a:custGeom>
                <a:avLst/>
                <a:gdLst>
                  <a:gd name="connsiteX0" fmla="*/ 71 w 5033557"/>
                  <a:gd name="connsiteY0" fmla="*/ 525002 h 524952"/>
                  <a:gd name="connsiteX1" fmla="*/ 839029 w 5033557"/>
                  <a:gd name="connsiteY1" fmla="*/ 521768 h 524952"/>
                  <a:gd name="connsiteX2" fmla="*/ 1677892 w 5033557"/>
                  <a:gd name="connsiteY2" fmla="*/ 505785 h 524952"/>
                  <a:gd name="connsiteX3" fmla="*/ 2516850 w 5033557"/>
                  <a:gd name="connsiteY3" fmla="*/ 496367 h 524952"/>
                  <a:gd name="connsiteX4" fmla="*/ 3355808 w 5033557"/>
                  <a:gd name="connsiteY4" fmla="*/ 504548 h 524952"/>
                  <a:gd name="connsiteX5" fmla="*/ 4194670 w 5033557"/>
                  <a:gd name="connsiteY5" fmla="*/ 310379 h 524952"/>
                  <a:gd name="connsiteX6" fmla="*/ 5033628 w 5033557"/>
                  <a:gd name="connsiteY6" fmla="*/ 50 h 524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33557" h="524952">
                    <a:moveTo>
                      <a:pt x="71" y="525002"/>
                    </a:moveTo>
                    <a:lnTo>
                      <a:pt x="839029" y="521768"/>
                    </a:lnTo>
                    <a:lnTo>
                      <a:pt x="1677892" y="505785"/>
                    </a:lnTo>
                    <a:lnTo>
                      <a:pt x="2516850" y="496367"/>
                    </a:lnTo>
                    <a:lnTo>
                      <a:pt x="3355808" y="504548"/>
                    </a:lnTo>
                    <a:lnTo>
                      <a:pt x="4194670" y="310379"/>
                    </a:lnTo>
                    <a:lnTo>
                      <a:pt x="5033628" y="50"/>
                    </a:lnTo>
                  </a:path>
                </a:pathLst>
              </a:custGeom>
              <a:noFill/>
              <a:ln w="38041" cap="flat">
                <a:solidFill>
                  <a:srgbClr val="72B7B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42C596E3-FCA0-81FE-A265-1B1CA3507EAF}"/>
                  </a:ext>
                </a:extLst>
              </p:cNvPr>
              <p:cNvSpPr/>
              <p:nvPr/>
            </p:nvSpPr>
            <p:spPr>
              <a:xfrm>
                <a:off x="3217312" y="2372911"/>
                <a:ext cx="5033557" cy="2801807"/>
              </a:xfrm>
              <a:custGeom>
                <a:avLst/>
                <a:gdLst>
                  <a:gd name="connsiteX0" fmla="*/ 71 w 5033557"/>
                  <a:gd name="connsiteY0" fmla="*/ 2801858 h 2801807"/>
                  <a:gd name="connsiteX1" fmla="*/ 839029 w 5033557"/>
                  <a:gd name="connsiteY1" fmla="*/ 2800240 h 2801807"/>
                  <a:gd name="connsiteX2" fmla="*/ 1677892 w 5033557"/>
                  <a:gd name="connsiteY2" fmla="*/ 2727082 h 2801807"/>
                  <a:gd name="connsiteX3" fmla="*/ 2516850 w 5033557"/>
                  <a:gd name="connsiteY3" fmla="*/ 2593513 h 2801807"/>
                  <a:gd name="connsiteX4" fmla="*/ 3355808 w 5033557"/>
                  <a:gd name="connsiteY4" fmla="*/ 2325804 h 2801807"/>
                  <a:gd name="connsiteX5" fmla="*/ 4194670 w 5033557"/>
                  <a:gd name="connsiteY5" fmla="*/ 1670517 h 2801807"/>
                  <a:gd name="connsiteX6" fmla="*/ 5033628 w 5033557"/>
                  <a:gd name="connsiteY6" fmla="*/ 50 h 2801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33557" h="2801807">
                    <a:moveTo>
                      <a:pt x="71" y="2801858"/>
                    </a:moveTo>
                    <a:lnTo>
                      <a:pt x="839029" y="2800240"/>
                    </a:lnTo>
                    <a:lnTo>
                      <a:pt x="1677892" y="2727082"/>
                    </a:lnTo>
                    <a:lnTo>
                      <a:pt x="2516850" y="2593513"/>
                    </a:lnTo>
                    <a:lnTo>
                      <a:pt x="3355808" y="2325804"/>
                    </a:lnTo>
                    <a:lnTo>
                      <a:pt x="4194670" y="1670517"/>
                    </a:lnTo>
                    <a:lnTo>
                      <a:pt x="5033628" y="50"/>
                    </a:lnTo>
                  </a:path>
                </a:pathLst>
              </a:custGeom>
              <a:noFill/>
              <a:ln w="38041" cap="flat">
                <a:solidFill>
                  <a:srgbClr val="54A24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</p:grp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3C5800F1-CE38-2630-F220-D60000FAAE69}"/>
                </a:ext>
              </a:extLst>
            </p:cNvPr>
            <p:cNvSpPr/>
            <p:nvPr/>
          </p:nvSpPr>
          <p:spPr>
            <a:xfrm>
              <a:off x="3198281" y="5388771"/>
              <a:ext cx="5052587" cy="9513"/>
            </a:xfrm>
            <a:custGeom>
              <a:avLst/>
              <a:gdLst>
                <a:gd name="connsiteX0" fmla="*/ 0 w 5052587"/>
                <a:gd name="connsiteY0" fmla="*/ 0 h 9513"/>
                <a:gd name="connsiteX1" fmla="*/ 5052588 w 5052587"/>
                <a:gd name="connsiteY1" fmla="*/ 0 h 9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52587" h="9513">
                  <a:moveTo>
                    <a:pt x="0" y="0"/>
                  </a:moveTo>
                  <a:lnTo>
                    <a:pt x="5052588" y="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  <a:headEnd type="none" w="med" len="med"/>
              <a:tailEnd type="arrow" w="med" len="med"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8E850-04EF-E532-D217-8F56086CB14B}"/>
                </a:ext>
              </a:extLst>
            </p:cNvPr>
            <p:cNvSpPr/>
            <p:nvPr/>
          </p:nvSpPr>
          <p:spPr>
            <a:xfrm>
              <a:off x="3207797" y="1288472"/>
              <a:ext cx="9515" cy="4090785"/>
            </a:xfrm>
            <a:custGeom>
              <a:avLst/>
              <a:gdLst>
                <a:gd name="connsiteX0" fmla="*/ 0 w 9515"/>
                <a:gd name="connsiteY0" fmla="*/ 0 h 4090785"/>
                <a:gd name="connsiteX1" fmla="*/ 0 w 9515"/>
                <a:gd name="connsiteY1" fmla="*/ 4090786 h 4090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5" h="4090785">
                  <a:moveTo>
                    <a:pt x="0" y="0"/>
                  </a:moveTo>
                  <a:lnTo>
                    <a:pt x="0" y="4090786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  <a:headEnd type="arrow" w="med" len="med"/>
              <a:tailEnd type="none" w="med" len="med"/>
            </a:ln>
          </p:spPr>
          <p:txBody>
            <a:bodyPr rtlCol="0" anchor="ctr"/>
            <a:lstStyle/>
            <a:p>
              <a:endParaRPr lang="en-US" sz="1600"/>
            </a:p>
          </p:txBody>
        </p:sp>
        <p:grpSp>
          <p:nvGrpSpPr>
            <p:cNvPr id="32" name="Graphic 2">
              <a:extLst>
                <a:ext uri="{FF2B5EF4-FFF2-40B4-BE49-F238E27FC236}">
                  <a16:creationId xmlns:a16="http://schemas.microsoft.com/office/drawing/2014/main" id="{E9897C0C-B880-A17D-DF39-58E424B48C1C}"/>
                </a:ext>
              </a:extLst>
            </p:cNvPr>
            <p:cNvGrpSpPr/>
            <p:nvPr/>
          </p:nvGrpSpPr>
          <p:grpSpPr>
            <a:xfrm>
              <a:off x="3006932" y="5379202"/>
              <a:ext cx="5641947" cy="338554"/>
              <a:chOff x="3006932" y="5379202"/>
              <a:chExt cx="5641947" cy="338554"/>
            </a:xfrm>
            <a:solidFill>
              <a:srgbClr val="2A3F5F"/>
            </a:solidFill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54B3E00-4443-51B8-1052-C33F326B11ED}"/>
                  </a:ext>
                </a:extLst>
              </p:cNvPr>
              <p:cNvSpPr txBox="1"/>
              <p:nvPr/>
            </p:nvSpPr>
            <p:spPr>
              <a:xfrm>
                <a:off x="3006932" y="5379202"/>
                <a:ext cx="7079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 dirty="0">
                    <a:ea typeface="Open Sans"/>
                    <a:cs typeface="Open Sans"/>
                    <a:sym typeface="Open Sans"/>
                    <a:rtl val="0"/>
                  </a:rPr>
                  <a:t>2 days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3C56785-10F3-260E-CD71-F3E7B4A0942B}"/>
                  </a:ext>
                </a:extLst>
              </p:cNvPr>
              <p:cNvSpPr txBox="1"/>
              <p:nvPr/>
            </p:nvSpPr>
            <p:spPr>
              <a:xfrm>
                <a:off x="3845889" y="5379202"/>
                <a:ext cx="6297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 dirty="0">
                    <a:ea typeface="Open Sans"/>
                    <a:cs typeface="Open Sans"/>
                    <a:sym typeface="Open Sans"/>
                    <a:rtl val="0"/>
                  </a:rPr>
                  <a:t>1 day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C4773B2-AC99-B7CC-40E4-FADCC8F1905B}"/>
                  </a:ext>
                </a:extLst>
              </p:cNvPr>
              <p:cNvSpPr txBox="1"/>
              <p:nvPr/>
            </p:nvSpPr>
            <p:spPr>
              <a:xfrm>
                <a:off x="4641654" y="5379202"/>
                <a:ext cx="5469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 dirty="0">
                    <a:ea typeface="Open Sans"/>
                    <a:cs typeface="Open Sans"/>
                    <a:sym typeface="Open Sans"/>
                    <a:rtl val="0"/>
                  </a:rPr>
                  <a:t>12 h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DEA38B0-0F1B-478E-DF84-3A88E2088AD2}"/>
                  </a:ext>
                </a:extLst>
              </p:cNvPr>
              <p:cNvSpPr txBox="1"/>
              <p:nvPr/>
            </p:nvSpPr>
            <p:spPr>
              <a:xfrm>
                <a:off x="5523710" y="5379202"/>
                <a:ext cx="4427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 dirty="0">
                    <a:ea typeface="Open Sans"/>
                    <a:cs typeface="Open Sans"/>
                    <a:sym typeface="Open Sans"/>
                    <a:rtl val="0"/>
                  </a:rPr>
                  <a:t>6 h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2F0EF47-E6BD-5BCF-0C19-C1733DF23E2F}"/>
                  </a:ext>
                </a:extLst>
              </p:cNvPr>
              <p:cNvSpPr txBox="1"/>
              <p:nvPr/>
            </p:nvSpPr>
            <p:spPr>
              <a:xfrm>
                <a:off x="6362668" y="5379202"/>
                <a:ext cx="4427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 dirty="0">
                    <a:ea typeface="Open Sans"/>
                    <a:cs typeface="Open Sans"/>
                    <a:sym typeface="Open Sans"/>
                    <a:rtl val="0"/>
                  </a:rPr>
                  <a:t>3 h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CCC04B4-52BC-3E3E-1E57-C5CCDD1DFB3F}"/>
                  </a:ext>
                </a:extLst>
              </p:cNvPr>
              <p:cNvSpPr txBox="1"/>
              <p:nvPr/>
            </p:nvSpPr>
            <p:spPr>
              <a:xfrm>
                <a:off x="7201531" y="5379202"/>
                <a:ext cx="4427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 dirty="0">
                    <a:ea typeface="Open Sans"/>
                    <a:cs typeface="Open Sans"/>
                    <a:sym typeface="Open Sans"/>
                    <a:rtl val="0"/>
                  </a:rPr>
                  <a:t>1 h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8940068-7D6B-9CBA-E323-32953E373B44}"/>
                  </a:ext>
                </a:extLst>
              </p:cNvPr>
              <p:cNvSpPr txBox="1"/>
              <p:nvPr/>
            </p:nvSpPr>
            <p:spPr>
              <a:xfrm>
                <a:off x="7891941" y="5379202"/>
                <a:ext cx="7569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spc="0" baseline="0" dirty="0">
                    <a:ea typeface="Open Sans"/>
                    <a:cs typeface="Open Sans"/>
                    <a:sym typeface="Open Sans"/>
                    <a:rtl val="0"/>
                  </a:rPr>
                  <a:t>15 min</a:t>
                </a:r>
              </a:p>
            </p:txBody>
          </p:sp>
        </p:grpSp>
        <p:grpSp>
          <p:nvGrpSpPr>
            <p:cNvPr id="40" name="Graphic 2">
              <a:extLst>
                <a:ext uri="{FF2B5EF4-FFF2-40B4-BE49-F238E27FC236}">
                  <a16:creationId xmlns:a16="http://schemas.microsoft.com/office/drawing/2014/main" id="{435CE59F-EC36-D152-836F-732D86C4257E}"/>
                </a:ext>
              </a:extLst>
            </p:cNvPr>
            <p:cNvGrpSpPr/>
            <p:nvPr/>
          </p:nvGrpSpPr>
          <p:grpSpPr>
            <a:xfrm>
              <a:off x="2861348" y="1502755"/>
              <a:ext cx="393056" cy="3751791"/>
              <a:chOff x="2861348" y="1502755"/>
              <a:chExt cx="393056" cy="3751791"/>
            </a:xfrm>
            <a:solidFill>
              <a:srgbClr val="2A3F5F"/>
            </a:solidFill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F24A182-08C5-F3A1-86EF-990A3D4BC071}"/>
                  </a:ext>
                </a:extLst>
              </p:cNvPr>
              <p:cNvSpPr txBox="1"/>
              <p:nvPr/>
            </p:nvSpPr>
            <p:spPr>
              <a:xfrm>
                <a:off x="2861348" y="4915992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40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F1B729E-D4A9-DD6E-7CAF-E1732077E704}"/>
                  </a:ext>
                </a:extLst>
              </p:cNvPr>
              <p:cNvSpPr txBox="1"/>
              <p:nvPr/>
            </p:nvSpPr>
            <p:spPr>
              <a:xfrm>
                <a:off x="2861348" y="4347183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45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ABD75B4-423B-D040-2057-B700FE5FBEBF}"/>
                  </a:ext>
                </a:extLst>
              </p:cNvPr>
              <p:cNvSpPr txBox="1"/>
              <p:nvPr/>
            </p:nvSpPr>
            <p:spPr>
              <a:xfrm>
                <a:off x="2861348" y="3778278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50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AE7BB5A-8731-1D99-23A2-43F16A783113}"/>
                  </a:ext>
                </a:extLst>
              </p:cNvPr>
              <p:cNvSpPr txBox="1"/>
              <p:nvPr/>
            </p:nvSpPr>
            <p:spPr>
              <a:xfrm>
                <a:off x="2861348" y="3209374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55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5B574BA-8C44-7390-FFAA-581415F12940}"/>
                  </a:ext>
                </a:extLst>
              </p:cNvPr>
              <p:cNvSpPr txBox="1"/>
              <p:nvPr/>
            </p:nvSpPr>
            <p:spPr>
              <a:xfrm>
                <a:off x="2861348" y="2640564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60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CA9236D-8B8A-405A-F04A-052E40969A10}"/>
                  </a:ext>
                </a:extLst>
              </p:cNvPr>
              <p:cNvSpPr txBox="1"/>
              <p:nvPr/>
            </p:nvSpPr>
            <p:spPr>
              <a:xfrm>
                <a:off x="2861348" y="2071660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65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CB3673A-22A6-C7B0-6700-2758F0131F5B}"/>
                  </a:ext>
                </a:extLst>
              </p:cNvPr>
              <p:cNvSpPr txBox="1"/>
              <p:nvPr/>
            </p:nvSpPr>
            <p:spPr>
              <a:xfrm>
                <a:off x="2861348" y="1502755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70</a:t>
                </a:r>
              </a:p>
            </p:txBody>
          </p:sp>
        </p:grp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FC1BBA44-FDE8-1B86-39FD-21990773B9F3}"/>
              </a:ext>
            </a:extLst>
          </p:cNvPr>
          <p:cNvSpPr txBox="1"/>
          <p:nvPr/>
        </p:nvSpPr>
        <p:spPr>
          <a:xfrm rot="16200000">
            <a:off x="1571915" y="3133810"/>
            <a:ext cx="2206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Goodness of Fit [%]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6042436-29C3-B9BC-C65B-BA6A2F269D69}"/>
              </a:ext>
            </a:extLst>
          </p:cNvPr>
          <p:cNvSpPr txBox="1"/>
          <p:nvPr/>
        </p:nvSpPr>
        <p:spPr>
          <a:xfrm>
            <a:off x="4203180" y="5819545"/>
            <a:ext cx="28620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Periodicity of the forecast</a:t>
            </a:r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9C1C6A89-359B-69BF-8E3D-C02C83DEC228}"/>
              </a:ext>
            </a:extLst>
          </p:cNvPr>
          <p:cNvSpPr/>
          <p:nvPr/>
        </p:nvSpPr>
        <p:spPr>
          <a:xfrm>
            <a:off x="6585213" y="1440225"/>
            <a:ext cx="264526" cy="3933999"/>
          </a:xfrm>
          <a:custGeom>
            <a:avLst/>
            <a:gdLst>
              <a:gd name="connsiteX0" fmla="*/ 0 w 9525"/>
              <a:gd name="connsiteY0" fmla="*/ 2290858 h 2290857"/>
              <a:gd name="connsiteX1" fmla="*/ 0 w 9525"/>
              <a:gd name="connsiteY1" fmla="*/ 0 h 229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290857">
                <a:moveTo>
                  <a:pt x="0" y="2290858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0"/>
            </a:srgbClr>
          </a:solidFill>
          <a:ln w="28575" cap="flat">
            <a:solidFill>
              <a:schemeClr val="bg2">
                <a:lumMod val="25000"/>
                <a:alpha val="70000"/>
              </a:schemeClr>
            </a:solidFill>
            <a:prstDash val="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BB92C98-D98E-4F77-B5D3-55CBB5E5C545}"/>
              </a:ext>
            </a:extLst>
          </p:cNvPr>
          <p:cNvSpPr/>
          <p:nvPr/>
        </p:nvSpPr>
        <p:spPr>
          <a:xfrm>
            <a:off x="3198281" y="1366975"/>
            <a:ext cx="3381353" cy="4006742"/>
          </a:xfrm>
          <a:prstGeom prst="rect">
            <a:avLst/>
          </a:prstGeom>
          <a:solidFill>
            <a:schemeClr val="bg2">
              <a:lumMod val="50000"/>
              <a:alpha val="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8987D2B-D835-0556-984C-6AE27B8F81A9}"/>
              </a:ext>
            </a:extLst>
          </p:cNvPr>
          <p:cNvSpPr txBox="1"/>
          <p:nvPr/>
        </p:nvSpPr>
        <p:spPr>
          <a:xfrm>
            <a:off x="3569574" y="3870337"/>
            <a:ext cx="267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Moderate improvements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21C8A61-25FB-D318-9224-547A92FDE692}"/>
              </a:ext>
            </a:extLst>
          </p:cNvPr>
          <p:cNvSpPr txBox="1"/>
          <p:nvPr/>
        </p:nvSpPr>
        <p:spPr>
          <a:xfrm>
            <a:off x="8283402" y="2201802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b="1" dirty="0">
                <a:solidFill>
                  <a:srgbClr val="53A24B"/>
                </a:solidFill>
              </a:rPr>
              <a:t>64%</a:t>
            </a:r>
            <a:endParaRPr lang="en-US" b="1" dirty="0">
              <a:solidFill>
                <a:srgbClr val="53A24B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C535D98-1EC3-C731-6889-73F62DF0414A}"/>
              </a:ext>
            </a:extLst>
          </p:cNvPr>
          <p:cNvSpPr txBox="1"/>
          <p:nvPr/>
        </p:nvSpPr>
        <p:spPr>
          <a:xfrm>
            <a:off x="8301162" y="124835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72%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4369089-80A2-577E-B23D-C4E72BE75302}"/>
              </a:ext>
            </a:extLst>
          </p:cNvPr>
          <p:cNvSpPr txBox="1"/>
          <p:nvPr/>
        </p:nvSpPr>
        <p:spPr>
          <a:xfrm>
            <a:off x="8298058" y="265238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2B7B3"/>
                </a:solidFill>
              </a:rPr>
              <a:t>60%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59D578D-7D81-1C0C-A406-4A0D70654C59}"/>
              </a:ext>
            </a:extLst>
          </p:cNvPr>
          <p:cNvSpPr txBox="1"/>
          <p:nvPr/>
        </p:nvSpPr>
        <p:spPr>
          <a:xfrm>
            <a:off x="8283402" y="414489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55756"/>
                </a:solidFill>
              </a:rPr>
              <a:t>47%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4C07337-E61C-1FD3-5D1D-F8F1139597D7}"/>
              </a:ext>
            </a:extLst>
          </p:cNvPr>
          <p:cNvSpPr txBox="1"/>
          <p:nvPr/>
        </p:nvSpPr>
        <p:spPr>
          <a:xfrm>
            <a:off x="8268446" y="186886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b="1" dirty="0">
                <a:solidFill>
                  <a:srgbClr val="4C78A8"/>
                </a:solidFill>
              </a:rPr>
              <a:t>64%</a:t>
            </a:r>
            <a:endParaRPr lang="en-US" b="1" dirty="0">
              <a:solidFill>
                <a:srgbClr val="4C78A8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7A14C87-3CF5-D123-7F7F-E96B3BC01B67}"/>
              </a:ext>
            </a:extLst>
          </p:cNvPr>
          <p:cNvSpPr txBox="1"/>
          <p:nvPr/>
        </p:nvSpPr>
        <p:spPr>
          <a:xfrm>
            <a:off x="3195352" y="291678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55%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D968F1F-BB29-74F7-9355-76A6DDE029D7}"/>
              </a:ext>
            </a:extLst>
          </p:cNvPr>
          <p:cNvSpPr txBox="1"/>
          <p:nvPr/>
        </p:nvSpPr>
        <p:spPr>
          <a:xfrm>
            <a:off x="3199509" y="478071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39%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C0110A7-E2B4-27AD-025B-7F941A4D196A}"/>
              </a:ext>
            </a:extLst>
          </p:cNvPr>
          <p:cNvSpPr txBox="1"/>
          <p:nvPr/>
        </p:nvSpPr>
        <p:spPr>
          <a:xfrm>
            <a:off x="3286303" y="1033129"/>
            <a:ext cx="1196161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Building ID</a:t>
            </a:r>
          </a:p>
          <a:p>
            <a:r>
              <a:rPr lang="en-FR" sz="1600" dirty="0">
                <a:solidFill>
                  <a:schemeClr val="accent2"/>
                </a:solidFill>
              </a:rPr>
              <a:t>#2000964</a:t>
            </a:r>
          </a:p>
          <a:p>
            <a:r>
              <a:rPr lang="en-FR" sz="1600" dirty="0">
                <a:solidFill>
                  <a:srgbClr val="4C78A8"/>
                </a:solidFill>
              </a:rPr>
              <a:t>#2000989</a:t>
            </a:r>
          </a:p>
          <a:p>
            <a:r>
              <a:rPr lang="en-FR" sz="1600" dirty="0">
                <a:solidFill>
                  <a:srgbClr val="72B7B3"/>
                </a:solidFill>
              </a:rPr>
              <a:t>#2001139</a:t>
            </a:r>
          </a:p>
          <a:p>
            <a:r>
              <a:rPr lang="en-FR" sz="1600" dirty="0">
                <a:solidFill>
                  <a:srgbClr val="53A24B"/>
                </a:solidFill>
              </a:rPr>
              <a:t>#2000960</a:t>
            </a:r>
          </a:p>
          <a:p>
            <a:r>
              <a:rPr lang="en-FR" sz="1600" dirty="0">
                <a:solidFill>
                  <a:srgbClr val="E55756"/>
                </a:solidFill>
              </a:rPr>
              <a:t>#2000926</a:t>
            </a:r>
            <a:endParaRPr lang="en-US" sz="1600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0C49C33-815D-91DD-9240-260ED826BDCA}"/>
              </a:ext>
            </a:extLst>
          </p:cNvPr>
          <p:cNvCxnSpPr>
            <a:cxnSpLocks/>
          </p:cNvCxnSpPr>
          <p:nvPr/>
        </p:nvCxnSpPr>
        <p:spPr>
          <a:xfrm>
            <a:off x="6018795" y="4074423"/>
            <a:ext cx="461055" cy="0"/>
          </a:xfrm>
          <a:prstGeom prst="straightConnector1">
            <a:avLst/>
          </a:prstGeom>
          <a:ln>
            <a:solidFill>
              <a:srgbClr val="7671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86B301C-24B6-2274-C2C8-9090E4275951}"/>
              </a:ext>
            </a:extLst>
          </p:cNvPr>
          <p:cNvCxnSpPr>
            <a:cxnSpLocks/>
          </p:cNvCxnSpPr>
          <p:nvPr/>
        </p:nvCxnSpPr>
        <p:spPr>
          <a:xfrm flipH="1">
            <a:off x="3270306" y="4066472"/>
            <a:ext cx="342889" cy="0"/>
          </a:xfrm>
          <a:prstGeom prst="straightConnector1">
            <a:avLst/>
          </a:prstGeom>
          <a:ln>
            <a:solidFill>
              <a:srgbClr val="7671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0703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aphic 2">
            <a:extLst>
              <a:ext uri="{FF2B5EF4-FFF2-40B4-BE49-F238E27FC236}">
                <a16:creationId xmlns:a16="http://schemas.microsoft.com/office/drawing/2014/main" id="{6BF3A769-8891-7094-83AC-2054697D4AEE}"/>
              </a:ext>
            </a:extLst>
          </p:cNvPr>
          <p:cNvGrpSpPr/>
          <p:nvPr/>
        </p:nvGrpSpPr>
        <p:grpSpPr>
          <a:xfrm>
            <a:off x="1814945" y="432954"/>
            <a:ext cx="6377546" cy="5293455"/>
            <a:chOff x="1814945" y="432954"/>
            <a:chExt cx="6377546" cy="5293455"/>
          </a:xfrm>
        </p:grpSpPr>
        <p:grpSp>
          <p:nvGrpSpPr>
            <p:cNvPr id="7" name="Graphic 2">
              <a:extLst>
                <a:ext uri="{FF2B5EF4-FFF2-40B4-BE49-F238E27FC236}">
                  <a16:creationId xmlns:a16="http://schemas.microsoft.com/office/drawing/2014/main" id="{6A11D721-A3BB-3857-A0D2-1B1183700D72}"/>
                </a:ext>
              </a:extLst>
            </p:cNvPr>
            <p:cNvGrpSpPr/>
            <p:nvPr/>
          </p:nvGrpSpPr>
          <p:grpSpPr>
            <a:xfrm>
              <a:off x="2605520" y="909204"/>
              <a:ext cx="5467350" cy="4381500"/>
              <a:chOff x="2605520" y="909204"/>
              <a:chExt cx="5467350" cy="4381500"/>
            </a:xfrm>
            <a:solidFill>
              <a:srgbClr val="000000"/>
            </a:solidFill>
          </p:grpSpPr>
          <p:grpSp>
            <p:nvGrpSpPr>
              <p:cNvPr id="8" name="Graphic 2">
                <a:extLst>
                  <a:ext uri="{FF2B5EF4-FFF2-40B4-BE49-F238E27FC236}">
                    <a16:creationId xmlns:a16="http://schemas.microsoft.com/office/drawing/2014/main" id="{ABADA4B7-B6FD-58EF-9FF0-FAF0F6AF39C6}"/>
                  </a:ext>
                </a:extLst>
              </p:cNvPr>
              <p:cNvGrpSpPr/>
              <p:nvPr/>
            </p:nvGrpSpPr>
            <p:grpSpPr>
              <a:xfrm>
                <a:off x="3191307" y="909204"/>
                <a:ext cx="4686300" cy="4381500"/>
                <a:chOff x="3191307" y="909204"/>
                <a:chExt cx="4686300" cy="4381500"/>
              </a:xfrm>
              <a:solidFill>
                <a:srgbClr val="000000"/>
              </a:solidFill>
            </p:grpSpPr>
            <p:sp>
              <p:nvSpPr>
                <p:cNvPr id="9" name="Freeform 8">
                  <a:extLst>
                    <a:ext uri="{FF2B5EF4-FFF2-40B4-BE49-F238E27FC236}">
                      <a16:creationId xmlns:a16="http://schemas.microsoft.com/office/drawing/2014/main" id="{EB0E46CD-39BB-9361-9E74-92B35D14026B}"/>
                    </a:ext>
                  </a:extLst>
                </p:cNvPr>
                <p:cNvSpPr/>
                <p:nvPr/>
              </p:nvSpPr>
              <p:spPr>
                <a:xfrm>
                  <a:off x="3191307" y="909204"/>
                  <a:ext cx="9525" cy="4381500"/>
                </a:xfrm>
                <a:custGeom>
                  <a:avLst/>
                  <a:gdLst>
                    <a:gd name="connsiteX0" fmla="*/ 145 w 9525"/>
                    <a:gd name="connsiteY0" fmla="*/ 0 h 4381500"/>
                    <a:gd name="connsiteX1" fmla="*/ 145 w 9525"/>
                    <a:gd name="connsiteY1" fmla="*/ 4381500 h 438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381500">
                      <a:moveTo>
                        <a:pt x="145" y="0"/>
                      </a:moveTo>
                      <a:lnTo>
                        <a:pt x="145" y="4381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0" name="Freeform 9">
                  <a:extLst>
                    <a:ext uri="{FF2B5EF4-FFF2-40B4-BE49-F238E27FC236}">
                      <a16:creationId xmlns:a16="http://schemas.microsoft.com/office/drawing/2014/main" id="{77DCE0C1-2EDA-9AF3-CA49-D34F15DFC95E}"/>
                    </a:ext>
                  </a:extLst>
                </p:cNvPr>
                <p:cNvSpPr/>
                <p:nvPr/>
              </p:nvSpPr>
              <p:spPr>
                <a:xfrm>
                  <a:off x="3972357" y="909204"/>
                  <a:ext cx="9525" cy="4381500"/>
                </a:xfrm>
                <a:custGeom>
                  <a:avLst/>
                  <a:gdLst>
                    <a:gd name="connsiteX0" fmla="*/ 227 w 9525"/>
                    <a:gd name="connsiteY0" fmla="*/ 0 h 4381500"/>
                    <a:gd name="connsiteX1" fmla="*/ 227 w 9525"/>
                    <a:gd name="connsiteY1" fmla="*/ 4381500 h 438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381500">
                      <a:moveTo>
                        <a:pt x="227" y="0"/>
                      </a:moveTo>
                      <a:lnTo>
                        <a:pt x="227" y="4381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1" name="Freeform 10">
                  <a:extLst>
                    <a:ext uri="{FF2B5EF4-FFF2-40B4-BE49-F238E27FC236}">
                      <a16:creationId xmlns:a16="http://schemas.microsoft.com/office/drawing/2014/main" id="{E964C230-A120-35E5-279B-3E8D2DB84898}"/>
                    </a:ext>
                  </a:extLst>
                </p:cNvPr>
                <p:cNvSpPr/>
                <p:nvPr/>
              </p:nvSpPr>
              <p:spPr>
                <a:xfrm>
                  <a:off x="4753407" y="909204"/>
                  <a:ext cx="9525" cy="4381500"/>
                </a:xfrm>
                <a:custGeom>
                  <a:avLst/>
                  <a:gdLst>
                    <a:gd name="connsiteX0" fmla="*/ 309 w 9525"/>
                    <a:gd name="connsiteY0" fmla="*/ 0 h 4381500"/>
                    <a:gd name="connsiteX1" fmla="*/ 309 w 9525"/>
                    <a:gd name="connsiteY1" fmla="*/ 4381500 h 438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381500">
                      <a:moveTo>
                        <a:pt x="309" y="0"/>
                      </a:moveTo>
                      <a:lnTo>
                        <a:pt x="309" y="4381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2" name="Freeform 11">
                  <a:extLst>
                    <a:ext uri="{FF2B5EF4-FFF2-40B4-BE49-F238E27FC236}">
                      <a16:creationId xmlns:a16="http://schemas.microsoft.com/office/drawing/2014/main" id="{F65C8CA3-F3EC-2021-A600-5ADF126E0ED9}"/>
                    </a:ext>
                  </a:extLst>
                </p:cNvPr>
                <p:cNvSpPr/>
                <p:nvPr/>
              </p:nvSpPr>
              <p:spPr>
                <a:xfrm>
                  <a:off x="5534457" y="909204"/>
                  <a:ext cx="9525" cy="4381500"/>
                </a:xfrm>
                <a:custGeom>
                  <a:avLst/>
                  <a:gdLst>
                    <a:gd name="connsiteX0" fmla="*/ 391 w 9525"/>
                    <a:gd name="connsiteY0" fmla="*/ 0 h 4381500"/>
                    <a:gd name="connsiteX1" fmla="*/ 391 w 9525"/>
                    <a:gd name="connsiteY1" fmla="*/ 4381500 h 438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381500">
                      <a:moveTo>
                        <a:pt x="391" y="0"/>
                      </a:moveTo>
                      <a:lnTo>
                        <a:pt x="391" y="4381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3" name="Freeform 12">
                  <a:extLst>
                    <a:ext uri="{FF2B5EF4-FFF2-40B4-BE49-F238E27FC236}">
                      <a16:creationId xmlns:a16="http://schemas.microsoft.com/office/drawing/2014/main" id="{FEA6A84B-5F4A-765C-6121-5473918DF52D}"/>
                    </a:ext>
                  </a:extLst>
                </p:cNvPr>
                <p:cNvSpPr/>
                <p:nvPr/>
              </p:nvSpPr>
              <p:spPr>
                <a:xfrm>
                  <a:off x="6315507" y="909204"/>
                  <a:ext cx="9525" cy="4381500"/>
                </a:xfrm>
                <a:custGeom>
                  <a:avLst/>
                  <a:gdLst>
                    <a:gd name="connsiteX0" fmla="*/ 473 w 9525"/>
                    <a:gd name="connsiteY0" fmla="*/ 0 h 4381500"/>
                    <a:gd name="connsiteX1" fmla="*/ 473 w 9525"/>
                    <a:gd name="connsiteY1" fmla="*/ 4381500 h 438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381500">
                      <a:moveTo>
                        <a:pt x="473" y="0"/>
                      </a:moveTo>
                      <a:lnTo>
                        <a:pt x="473" y="4381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4" name="Freeform 13">
                  <a:extLst>
                    <a:ext uri="{FF2B5EF4-FFF2-40B4-BE49-F238E27FC236}">
                      <a16:creationId xmlns:a16="http://schemas.microsoft.com/office/drawing/2014/main" id="{6A75EC6E-9111-9827-DFD3-029063F3F49D}"/>
                    </a:ext>
                  </a:extLst>
                </p:cNvPr>
                <p:cNvSpPr/>
                <p:nvPr/>
              </p:nvSpPr>
              <p:spPr>
                <a:xfrm>
                  <a:off x="7096557" y="909204"/>
                  <a:ext cx="9525" cy="4381500"/>
                </a:xfrm>
                <a:custGeom>
                  <a:avLst/>
                  <a:gdLst>
                    <a:gd name="connsiteX0" fmla="*/ 555 w 9525"/>
                    <a:gd name="connsiteY0" fmla="*/ 0 h 4381500"/>
                    <a:gd name="connsiteX1" fmla="*/ 555 w 9525"/>
                    <a:gd name="connsiteY1" fmla="*/ 4381500 h 438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381500">
                      <a:moveTo>
                        <a:pt x="555" y="0"/>
                      </a:moveTo>
                      <a:lnTo>
                        <a:pt x="555" y="4381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5" name="Freeform 14">
                  <a:extLst>
                    <a:ext uri="{FF2B5EF4-FFF2-40B4-BE49-F238E27FC236}">
                      <a16:creationId xmlns:a16="http://schemas.microsoft.com/office/drawing/2014/main" id="{3B904667-8414-8E0D-DE3E-4FBEAA468C2B}"/>
                    </a:ext>
                  </a:extLst>
                </p:cNvPr>
                <p:cNvSpPr/>
                <p:nvPr/>
              </p:nvSpPr>
              <p:spPr>
                <a:xfrm>
                  <a:off x="7877607" y="909204"/>
                  <a:ext cx="9525" cy="4381500"/>
                </a:xfrm>
                <a:custGeom>
                  <a:avLst/>
                  <a:gdLst>
                    <a:gd name="connsiteX0" fmla="*/ 637 w 9525"/>
                    <a:gd name="connsiteY0" fmla="*/ 0 h 4381500"/>
                    <a:gd name="connsiteX1" fmla="*/ 637 w 9525"/>
                    <a:gd name="connsiteY1" fmla="*/ 4381500 h 4381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4381500">
                      <a:moveTo>
                        <a:pt x="637" y="0"/>
                      </a:moveTo>
                      <a:lnTo>
                        <a:pt x="637" y="4381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</p:grpSp>
          <p:grpSp>
            <p:nvGrpSpPr>
              <p:cNvPr id="16" name="Graphic 2">
                <a:extLst>
                  <a:ext uri="{FF2B5EF4-FFF2-40B4-BE49-F238E27FC236}">
                    <a16:creationId xmlns:a16="http://schemas.microsoft.com/office/drawing/2014/main" id="{CD0B0748-CDC0-4DEF-CA24-4740D35E05F0}"/>
                  </a:ext>
                </a:extLst>
              </p:cNvPr>
              <p:cNvGrpSpPr/>
              <p:nvPr/>
            </p:nvGrpSpPr>
            <p:grpSpPr>
              <a:xfrm>
                <a:off x="2605520" y="1135327"/>
                <a:ext cx="5467350" cy="2956083"/>
                <a:chOff x="2605520" y="1135327"/>
                <a:chExt cx="5467350" cy="2956083"/>
              </a:xfrm>
              <a:solidFill>
                <a:srgbClr val="000000"/>
              </a:solidFill>
            </p:grpSpPr>
            <p:sp>
              <p:nvSpPr>
                <p:cNvPr id="17" name="Freeform 16">
                  <a:extLst>
                    <a:ext uri="{FF2B5EF4-FFF2-40B4-BE49-F238E27FC236}">
                      <a16:creationId xmlns:a16="http://schemas.microsoft.com/office/drawing/2014/main" id="{356CCD12-D045-B5D7-6D80-A49C7E46DA49}"/>
                    </a:ext>
                  </a:extLst>
                </p:cNvPr>
                <p:cNvSpPr/>
                <p:nvPr/>
              </p:nvSpPr>
              <p:spPr>
                <a:xfrm>
                  <a:off x="2605520" y="4091411"/>
                  <a:ext cx="5467350" cy="9525"/>
                </a:xfrm>
                <a:custGeom>
                  <a:avLst/>
                  <a:gdLst>
                    <a:gd name="connsiteX0" fmla="*/ 0 w 5467350"/>
                    <a:gd name="connsiteY0" fmla="*/ 384 h 9525"/>
                    <a:gd name="connsiteX1" fmla="*/ 5467350 w 5467350"/>
                    <a:gd name="connsiteY1" fmla="*/ 384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467350" h="9525">
                      <a:moveTo>
                        <a:pt x="0" y="384"/>
                      </a:moveTo>
                      <a:lnTo>
                        <a:pt x="5467350" y="384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8" name="Freeform 17">
                  <a:extLst>
                    <a:ext uri="{FF2B5EF4-FFF2-40B4-BE49-F238E27FC236}">
                      <a16:creationId xmlns:a16="http://schemas.microsoft.com/office/drawing/2014/main" id="{6B7075C4-DD42-5B70-3CA0-A7D5666300AE}"/>
                    </a:ext>
                  </a:extLst>
                </p:cNvPr>
                <p:cNvSpPr/>
                <p:nvPr/>
              </p:nvSpPr>
              <p:spPr>
                <a:xfrm>
                  <a:off x="2605520" y="3106050"/>
                  <a:ext cx="5467350" cy="9525"/>
                </a:xfrm>
                <a:custGeom>
                  <a:avLst/>
                  <a:gdLst>
                    <a:gd name="connsiteX0" fmla="*/ 0 w 5467350"/>
                    <a:gd name="connsiteY0" fmla="*/ 281 h 9525"/>
                    <a:gd name="connsiteX1" fmla="*/ 5467350 w 5467350"/>
                    <a:gd name="connsiteY1" fmla="*/ 281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467350" h="9525">
                      <a:moveTo>
                        <a:pt x="0" y="281"/>
                      </a:moveTo>
                      <a:lnTo>
                        <a:pt x="5467350" y="281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9" name="Freeform 18">
                  <a:extLst>
                    <a:ext uri="{FF2B5EF4-FFF2-40B4-BE49-F238E27FC236}">
                      <a16:creationId xmlns:a16="http://schemas.microsoft.com/office/drawing/2014/main" id="{3B17E4D9-DDD5-52D6-7E98-B187D65F657F}"/>
                    </a:ext>
                  </a:extLst>
                </p:cNvPr>
                <p:cNvSpPr/>
                <p:nvPr/>
              </p:nvSpPr>
              <p:spPr>
                <a:xfrm>
                  <a:off x="2605520" y="2120688"/>
                  <a:ext cx="5467350" cy="9525"/>
                </a:xfrm>
                <a:custGeom>
                  <a:avLst/>
                  <a:gdLst>
                    <a:gd name="connsiteX0" fmla="*/ 0 w 5467350"/>
                    <a:gd name="connsiteY0" fmla="*/ 177 h 9525"/>
                    <a:gd name="connsiteX1" fmla="*/ 5467350 w 5467350"/>
                    <a:gd name="connsiteY1" fmla="*/ 177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467350" h="9525">
                      <a:moveTo>
                        <a:pt x="0" y="177"/>
                      </a:moveTo>
                      <a:lnTo>
                        <a:pt x="5467350" y="177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20" name="Freeform 19">
                  <a:extLst>
                    <a:ext uri="{FF2B5EF4-FFF2-40B4-BE49-F238E27FC236}">
                      <a16:creationId xmlns:a16="http://schemas.microsoft.com/office/drawing/2014/main" id="{E2BEDC4E-A605-69A8-134A-3DCCCD0463F2}"/>
                    </a:ext>
                  </a:extLst>
                </p:cNvPr>
                <p:cNvSpPr/>
                <p:nvPr/>
              </p:nvSpPr>
              <p:spPr>
                <a:xfrm>
                  <a:off x="2605520" y="1135327"/>
                  <a:ext cx="5467350" cy="9525"/>
                </a:xfrm>
                <a:custGeom>
                  <a:avLst/>
                  <a:gdLst>
                    <a:gd name="connsiteX0" fmla="*/ 0 w 5467350"/>
                    <a:gd name="connsiteY0" fmla="*/ 74 h 9525"/>
                    <a:gd name="connsiteX1" fmla="*/ 5467350 w 5467350"/>
                    <a:gd name="connsiteY1" fmla="*/ 74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467350" h="9525">
                      <a:moveTo>
                        <a:pt x="0" y="74"/>
                      </a:moveTo>
                      <a:lnTo>
                        <a:pt x="5467350" y="74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</p:grpSp>
        </p:grp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81A73A3-9C1B-C688-80F2-F7CE629EC6D7}"/>
                </a:ext>
              </a:extLst>
            </p:cNvPr>
            <p:cNvSpPr/>
            <p:nvPr/>
          </p:nvSpPr>
          <p:spPr>
            <a:xfrm>
              <a:off x="2605520" y="5076772"/>
              <a:ext cx="5467350" cy="9525"/>
            </a:xfrm>
            <a:custGeom>
              <a:avLst/>
              <a:gdLst>
                <a:gd name="connsiteX0" fmla="*/ 0 w 5467350"/>
                <a:gd name="connsiteY0" fmla="*/ 488 h 9525"/>
                <a:gd name="connsiteX1" fmla="*/ 5467350 w 5467350"/>
                <a:gd name="connsiteY1" fmla="*/ 4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67350" h="9525">
                  <a:moveTo>
                    <a:pt x="0" y="488"/>
                  </a:moveTo>
                  <a:lnTo>
                    <a:pt x="5467350" y="488"/>
                  </a:lnTo>
                </a:path>
              </a:pathLst>
            </a:cu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miter/>
              <a:headEnd type="none" w="med" len="med"/>
              <a:tailEnd type="arrow" w="med" len="med"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3EA5135-D9E3-5233-3914-866FD6AAD9CA}"/>
                </a:ext>
              </a:extLst>
            </p:cNvPr>
            <p:cNvSpPr/>
            <p:nvPr/>
          </p:nvSpPr>
          <p:spPr>
            <a:xfrm>
              <a:off x="1814945" y="432954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8CF2C5BD-0A99-F0A0-93E5-0801A32CAAFE}"/>
                </a:ext>
              </a:extLst>
            </p:cNvPr>
            <p:cNvSpPr/>
            <p:nvPr/>
          </p:nvSpPr>
          <p:spPr>
            <a:xfrm>
              <a:off x="1814945" y="432954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grpSp>
          <p:nvGrpSpPr>
            <p:cNvPr id="24" name="Graphic 2">
              <a:extLst>
                <a:ext uri="{FF2B5EF4-FFF2-40B4-BE49-F238E27FC236}">
                  <a16:creationId xmlns:a16="http://schemas.microsoft.com/office/drawing/2014/main" id="{31390F9C-106A-064C-40D9-92B5EA9A4A58}"/>
                </a:ext>
              </a:extLst>
            </p:cNvPr>
            <p:cNvGrpSpPr/>
            <p:nvPr/>
          </p:nvGrpSpPr>
          <p:grpSpPr>
            <a:xfrm>
              <a:off x="2605520" y="1128279"/>
              <a:ext cx="5467350" cy="3943350"/>
              <a:chOff x="2605520" y="1128279"/>
              <a:chExt cx="5467350" cy="3943350"/>
            </a:xfrm>
            <a:noFill/>
          </p:grpSpPr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5D36AC0B-76CD-CC6E-958A-CFCF20F373BE}"/>
                  </a:ext>
                </a:extLst>
              </p:cNvPr>
              <p:cNvSpPr/>
              <p:nvPr/>
            </p:nvSpPr>
            <p:spPr>
              <a:xfrm>
                <a:off x="2605520" y="1128279"/>
                <a:ext cx="5467350" cy="3943350"/>
              </a:xfrm>
              <a:custGeom>
                <a:avLst/>
                <a:gdLst>
                  <a:gd name="connsiteX0" fmla="*/ 83 w 5467350"/>
                  <a:gd name="connsiteY0" fmla="*/ 3943400 h 3943350"/>
                  <a:gd name="connsiteX1" fmla="*/ 325552 w 5467350"/>
                  <a:gd name="connsiteY1" fmla="*/ 3941495 h 3943350"/>
                  <a:gd name="connsiteX2" fmla="*/ 358033 w 5467350"/>
                  <a:gd name="connsiteY2" fmla="*/ 3928541 h 3943350"/>
                  <a:gd name="connsiteX3" fmla="*/ 390608 w 5467350"/>
                  <a:gd name="connsiteY3" fmla="*/ 3894251 h 3943350"/>
                  <a:gd name="connsiteX4" fmla="*/ 423183 w 5467350"/>
                  <a:gd name="connsiteY4" fmla="*/ 3832910 h 3943350"/>
                  <a:gd name="connsiteX5" fmla="*/ 520815 w 5467350"/>
                  <a:gd name="connsiteY5" fmla="*/ 3642982 h 3943350"/>
                  <a:gd name="connsiteX6" fmla="*/ 553295 w 5467350"/>
                  <a:gd name="connsiteY6" fmla="*/ 3609930 h 3943350"/>
                  <a:gd name="connsiteX7" fmla="*/ 716077 w 5467350"/>
                  <a:gd name="connsiteY7" fmla="*/ 3479342 h 3943350"/>
                  <a:gd name="connsiteX8" fmla="*/ 748558 w 5467350"/>
                  <a:gd name="connsiteY8" fmla="*/ 3469627 h 3943350"/>
                  <a:gd name="connsiteX9" fmla="*/ 846189 w 5467350"/>
                  <a:gd name="connsiteY9" fmla="*/ 3465150 h 3943350"/>
                  <a:gd name="connsiteX10" fmla="*/ 878764 w 5467350"/>
                  <a:gd name="connsiteY10" fmla="*/ 3465150 h 3943350"/>
                  <a:gd name="connsiteX11" fmla="*/ 1106602 w 5467350"/>
                  <a:gd name="connsiteY11" fmla="*/ 3464769 h 3943350"/>
                  <a:gd name="connsiteX12" fmla="*/ 1139083 w 5467350"/>
                  <a:gd name="connsiteY12" fmla="*/ 3409048 h 3943350"/>
                  <a:gd name="connsiteX13" fmla="*/ 1269289 w 5467350"/>
                  <a:gd name="connsiteY13" fmla="*/ 3164541 h 3943350"/>
                  <a:gd name="connsiteX14" fmla="*/ 1301865 w 5467350"/>
                  <a:gd name="connsiteY14" fmla="*/ 3091484 h 3943350"/>
                  <a:gd name="connsiteX15" fmla="*/ 1334345 w 5467350"/>
                  <a:gd name="connsiteY15" fmla="*/ 3043478 h 3943350"/>
                  <a:gd name="connsiteX16" fmla="*/ 1366921 w 5467350"/>
                  <a:gd name="connsiteY16" fmla="*/ 3015379 h 3943350"/>
                  <a:gd name="connsiteX17" fmla="*/ 1497127 w 5467350"/>
                  <a:gd name="connsiteY17" fmla="*/ 2927464 h 3943350"/>
                  <a:gd name="connsiteX18" fmla="*/ 1529608 w 5467350"/>
                  <a:gd name="connsiteY18" fmla="*/ 2922796 h 3943350"/>
                  <a:gd name="connsiteX19" fmla="*/ 1887652 w 5467350"/>
                  <a:gd name="connsiteY19" fmla="*/ 2917462 h 3943350"/>
                  <a:gd name="connsiteX20" fmla="*/ 1920133 w 5467350"/>
                  <a:gd name="connsiteY20" fmla="*/ 2877267 h 3943350"/>
                  <a:gd name="connsiteX21" fmla="*/ 1952708 w 5467350"/>
                  <a:gd name="connsiteY21" fmla="*/ 2807925 h 3943350"/>
                  <a:gd name="connsiteX22" fmla="*/ 1985284 w 5467350"/>
                  <a:gd name="connsiteY22" fmla="*/ 2766301 h 3943350"/>
                  <a:gd name="connsiteX23" fmla="*/ 2017764 w 5467350"/>
                  <a:gd name="connsiteY23" fmla="*/ 2697911 h 3943350"/>
                  <a:gd name="connsiteX24" fmla="*/ 2050339 w 5467350"/>
                  <a:gd name="connsiteY24" fmla="*/ 2605709 h 3943350"/>
                  <a:gd name="connsiteX25" fmla="*/ 2115395 w 5467350"/>
                  <a:gd name="connsiteY25" fmla="*/ 2498267 h 3943350"/>
                  <a:gd name="connsiteX26" fmla="*/ 2147971 w 5467350"/>
                  <a:gd name="connsiteY26" fmla="*/ 2458072 h 3943350"/>
                  <a:gd name="connsiteX27" fmla="*/ 2213026 w 5467350"/>
                  <a:gd name="connsiteY27" fmla="*/ 2414923 h 3943350"/>
                  <a:gd name="connsiteX28" fmla="*/ 2245602 w 5467350"/>
                  <a:gd name="connsiteY28" fmla="*/ 2386920 h 3943350"/>
                  <a:gd name="connsiteX29" fmla="*/ 2310658 w 5467350"/>
                  <a:gd name="connsiteY29" fmla="*/ 2360916 h 3943350"/>
                  <a:gd name="connsiteX30" fmla="*/ 2343233 w 5467350"/>
                  <a:gd name="connsiteY30" fmla="*/ 2358916 h 3943350"/>
                  <a:gd name="connsiteX31" fmla="*/ 2668703 w 5467350"/>
                  <a:gd name="connsiteY31" fmla="*/ 2356916 h 3943350"/>
                  <a:gd name="connsiteX32" fmla="*/ 2701182 w 5467350"/>
                  <a:gd name="connsiteY32" fmla="*/ 2338628 h 3943350"/>
                  <a:gd name="connsiteX33" fmla="*/ 2733758 w 5467350"/>
                  <a:gd name="connsiteY33" fmla="*/ 2313863 h 3943350"/>
                  <a:gd name="connsiteX34" fmla="*/ 2766334 w 5467350"/>
                  <a:gd name="connsiteY34" fmla="*/ 2250236 h 3943350"/>
                  <a:gd name="connsiteX35" fmla="*/ 2831389 w 5467350"/>
                  <a:gd name="connsiteY35" fmla="*/ 2102694 h 3943350"/>
                  <a:gd name="connsiteX36" fmla="*/ 2863965 w 5467350"/>
                  <a:gd name="connsiteY36" fmla="*/ 2044591 h 3943350"/>
                  <a:gd name="connsiteX37" fmla="*/ 2896445 w 5467350"/>
                  <a:gd name="connsiteY37" fmla="*/ 1988489 h 3943350"/>
                  <a:gd name="connsiteX38" fmla="*/ 2929021 w 5467350"/>
                  <a:gd name="connsiteY38" fmla="*/ 1959247 h 3943350"/>
                  <a:gd name="connsiteX39" fmla="*/ 2961596 w 5467350"/>
                  <a:gd name="connsiteY39" fmla="*/ 1933625 h 3943350"/>
                  <a:gd name="connsiteX40" fmla="*/ 2994076 w 5467350"/>
                  <a:gd name="connsiteY40" fmla="*/ 1888953 h 3943350"/>
                  <a:gd name="connsiteX41" fmla="*/ 3059228 w 5467350"/>
                  <a:gd name="connsiteY41" fmla="*/ 1852377 h 3943350"/>
                  <a:gd name="connsiteX42" fmla="*/ 3091707 w 5467350"/>
                  <a:gd name="connsiteY42" fmla="*/ 1849138 h 3943350"/>
                  <a:gd name="connsiteX43" fmla="*/ 3221914 w 5467350"/>
                  <a:gd name="connsiteY43" fmla="*/ 1846281 h 3943350"/>
                  <a:gd name="connsiteX44" fmla="*/ 3254490 w 5467350"/>
                  <a:gd name="connsiteY44" fmla="*/ 1846281 h 3943350"/>
                  <a:gd name="connsiteX45" fmla="*/ 3417177 w 5467350"/>
                  <a:gd name="connsiteY45" fmla="*/ 1843995 h 3943350"/>
                  <a:gd name="connsiteX46" fmla="*/ 3449753 w 5467350"/>
                  <a:gd name="connsiteY46" fmla="*/ 1826659 h 3943350"/>
                  <a:gd name="connsiteX47" fmla="*/ 3482232 w 5467350"/>
                  <a:gd name="connsiteY47" fmla="*/ 1805704 h 3943350"/>
                  <a:gd name="connsiteX48" fmla="*/ 3514808 w 5467350"/>
                  <a:gd name="connsiteY48" fmla="*/ 1743506 h 3943350"/>
                  <a:gd name="connsiteX49" fmla="*/ 3547384 w 5467350"/>
                  <a:gd name="connsiteY49" fmla="*/ 1680832 h 3943350"/>
                  <a:gd name="connsiteX50" fmla="*/ 3579864 w 5467350"/>
                  <a:gd name="connsiteY50" fmla="*/ 1583867 h 3943350"/>
                  <a:gd name="connsiteX51" fmla="*/ 3645015 w 5467350"/>
                  <a:gd name="connsiteY51" fmla="*/ 1421466 h 3943350"/>
                  <a:gd name="connsiteX52" fmla="*/ 3677495 w 5467350"/>
                  <a:gd name="connsiteY52" fmla="*/ 1377175 h 3943350"/>
                  <a:gd name="connsiteX53" fmla="*/ 3710071 w 5467350"/>
                  <a:gd name="connsiteY53" fmla="*/ 1329740 h 3943350"/>
                  <a:gd name="connsiteX54" fmla="*/ 3742646 w 5467350"/>
                  <a:gd name="connsiteY54" fmla="*/ 1299260 h 3943350"/>
                  <a:gd name="connsiteX55" fmla="*/ 3840278 w 5467350"/>
                  <a:gd name="connsiteY55" fmla="*/ 1178864 h 3943350"/>
                  <a:gd name="connsiteX56" fmla="*/ 3872757 w 5467350"/>
                  <a:gd name="connsiteY56" fmla="*/ 1152099 h 3943350"/>
                  <a:gd name="connsiteX57" fmla="*/ 3937909 w 5467350"/>
                  <a:gd name="connsiteY57" fmla="*/ 1104855 h 3943350"/>
                  <a:gd name="connsiteX58" fmla="*/ 3970389 w 5467350"/>
                  <a:gd name="connsiteY58" fmla="*/ 1095806 h 3943350"/>
                  <a:gd name="connsiteX59" fmla="*/ 4035540 w 5467350"/>
                  <a:gd name="connsiteY59" fmla="*/ 1020749 h 3943350"/>
                  <a:gd name="connsiteX60" fmla="*/ 4068020 w 5467350"/>
                  <a:gd name="connsiteY60" fmla="*/ 977506 h 3943350"/>
                  <a:gd name="connsiteX61" fmla="*/ 4100596 w 5467350"/>
                  <a:gd name="connsiteY61" fmla="*/ 924451 h 3943350"/>
                  <a:gd name="connsiteX62" fmla="*/ 4133171 w 5467350"/>
                  <a:gd name="connsiteY62" fmla="*/ 890447 h 3943350"/>
                  <a:gd name="connsiteX63" fmla="*/ 4263283 w 5467350"/>
                  <a:gd name="connsiteY63" fmla="*/ 858062 h 3943350"/>
                  <a:gd name="connsiteX64" fmla="*/ 4295858 w 5467350"/>
                  <a:gd name="connsiteY64" fmla="*/ 821486 h 3943350"/>
                  <a:gd name="connsiteX65" fmla="*/ 4426065 w 5467350"/>
                  <a:gd name="connsiteY65" fmla="*/ 612984 h 3943350"/>
                  <a:gd name="connsiteX66" fmla="*/ 4458545 w 5467350"/>
                  <a:gd name="connsiteY66" fmla="*/ 579742 h 3943350"/>
                  <a:gd name="connsiteX67" fmla="*/ 4523696 w 5467350"/>
                  <a:gd name="connsiteY67" fmla="*/ 520306 h 3943350"/>
                  <a:gd name="connsiteX68" fmla="*/ 4556176 w 5467350"/>
                  <a:gd name="connsiteY68" fmla="*/ 486682 h 3943350"/>
                  <a:gd name="connsiteX69" fmla="*/ 4588752 w 5467350"/>
                  <a:gd name="connsiteY69" fmla="*/ 449535 h 3943350"/>
                  <a:gd name="connsiteX70" fmla="*/ 4621328 w 5467350"/>
                  <a:gd name="connsiteY70" fmla="*/ 431723 h 3943350"/>
                  <a:gd name="connsiteX71" fmla="*/ 4751439 w 5467350"/>
                  <a:gd name="connsiteY71" fmla="*/ 429151 h 3943350"/>
                  <a:gd name="connsiteX72" fmla="*/ 4784014 w 5467350"/>
                  <a:gd name="connsiteY72" fmla="*/ 429151 h 3943350"/>
                  <a:gd name="connsiteX73" fmla="*/ 5011852 w 5467350"/>
                  <a:gd name="connsiteY73" fmla="*/ 429151 h 3943350"/>
                  <a:gd name="connsiteX74" fmla="*/ 5044333 w 5467350"/>
                  <a:gd name="connsiteY74" fmla="*/ 404386 h 3943350"/>
                  <a:gd name="connsiteX75" fmla="*/ 5141964 w 5467350"/>
                  <a:gd name="connsiteY75" fmla="*/ 254558 h 3943350"/>
                  <a:gd name="connsiteX76" fmla="*/ 5174539 w 5467350"/>
                  <a:gd name="connsiteY76" fmla="*/ 173596 h 3943350"/>
                  <a:gd name="connsiteX77" fmla="*/ 5239595 w 5467350"/>
                  <a:gd name="connsiteY77" fmla="*/ 94348 h 3943350"/>
                  <a:gd name="connsiteX78" fmla="*/ 5272171 w 5467350"/>
                  <a:gd name="connsiteY78" fmla="*/ 73297 h 3943350"/>
                  <a:gd name="connsiteX79" fmla="*/ 5369802 w 5467350"/>
                  <a:gd name="connsiteY79" fmla="*/ 12623 h 3943350"/>
                  <a:gd name="connsiteX80" fmla="*/ 5402377 w 5467350"/>
                  <a:gd name="connsiteY80" fmla="*/ 1860 h 3943350"/>
                  <a:gd name="connsiteX81" fmla="*/ 5467433 w 5467350"/>
                  <a:gd name="connsiteY81" fmla="*/ 50 h 394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</a:cxnLst>
                <a:rect l="l" t="t" r="r" b="b"/>
                <a:pathLst>
                  <a:path w="5467350" h="3943350">
                    <a:moveTo>
                      <a:pt x="83" y="3943400"/>
                    </a:moveTo>
                    <a:lnTo>
                      <a:pt x="325552" y="3941495"/>
                    </a:lnTo>
                    <a:lnTo>
                      <a:pt x="358033" y="3928541"/>
                    </a:lnTo>
                    <a:lnTo>
                      <a:pt x="390608" y="3894251"/>
                    </a:lnTo>
                    <a:lnTo>
                      <a:pt x="423183" y="3832910"/>
                    </a:lnTo>
                    <a:lnTo>
                      <a:pt x="520815" y="3642982"/>
                    </a:lnTo>
                    <a:lnTo>
                      <a:pt x="553295" y="3609930"/>
                    </a:lnTo>
                    <a:lnTo>
                      <a:pt x="716077" y="3479342"/>
                    </a:lnTo>
                    <a:lnTo>
                      <a:pt x="748558" y="3469627"/>
                    </a:lnTo>
                    <a:lnTo>
                      <a:pt x="846189" y="3465150"/>
                    </a:lnTo>
                    <a:lnTo>
                      <a:pt x="878764" y="3465150"/>
                    </a:lnTo>
                    <a:lnTo>
                      <a:pt x="1106602" y="3464769"/>
                    </a:lnTo>
                    <a:lnTo>
                      <a:pt x="1139083" y="3409048"/>
                    </a:lnTo>
                    <a:lnTo>
                      <a:pt x="1269289" y="3164541"/>
                    </a:lnTo>
                    <a:lnTo>
                      <a:pt x="1301865" y="3091484"/>
                    </a:lnTo>
                    <a:lnTo>
                      <a:pt x="1334345" y="3043478"/>
                    </a:lnTo>
                    <a:lnTo>
                      <a:pt x="1366921" y="3015379"/>
                    </a:lnTo>
                    <a:lnTo>
                      <a:pt x="1497127" y="2927464"/>
                    </a:lnTo>
                    <a:lnTo>
                      <a:pt x="1529608" y="2922796"/>
                    </a:lnTo>
                    <a:lnTo>
                      <a:pt x="1887652" y="2917462"/>
                    </a:lnTo>
                    <a:lnTo>
                      <a:pt x="1920133" y="2877267"/>
                    </a:lnTo>
                    <a:lnTo>
                      <a:pt x="1952708" y="2807925"/>
                    </a:lnTo>
                    <a:lnTo>
                      <a:pt x="1985284" y="2766301"/>
                    </a:lnTo>
                    <a:lnTo>
                      <a:pt x="2017764" y="2697911"/>
                    </a:lnTo>
                    <a:lnTo>
                      <a:pt x="2050339" y="2605709"/>
                    </a:lnTo>
                    <a:lnTo>
                      <a:pt x="2115395" y="2498267"/>
                    </a:lnTo>
                    <a:lnTo>
                      <a:pt x="2147971" y="2458072"/>
                    </a:lnTo>
                    <a:lnTo>
                      <a:pt x="2213026" y="2414923"/>
                    </a:lnTo>
                    <a:lnTo>
                      <a:pt x="2245602" y="2386920"/>
                    </a:lnTo>
                    <a:lnTo>
                      <a:pt x="2310658" y="2360916"/>
                    </a:lnTo>
                    <a:lnTo>
                      <a:pt x="2343233" y="2358916"/>
                    </a:lnTo>
                    <a:lnTo>
                      <a:pt x="2668703" y="2356916"/>
                    </a:lnTo>
                    <a:lnTo>
                      <a:pt x="2701182" y="2338628"/>
                    </a:lnTo>
                    <a:lnTo>
                      <a:pt x="2733758" y="2313863"/>
                    </a:lnTo>
                    <a:lnTo>
                      <a:pt x="2766334" y="2250236"/>
                    </a:lnTo>
                    <a:lnTo>
                      <a:pt x="2831389" y="2102694"/>
                    </a:lnTo>
                    <a:lnTo>
                      <a:pt x="2863965" y="2044591"/>
                    </a:lnTo>
                    <a:lnTo>
                      <a:pt x="2896445" y="1988489"/>
                    </a:lnTo>
                    <a:lnTo>
                      <a:pt x="2929021" y="1959247"/>
                    </a:lnTo>
                    <a:lnTo>
                      <a:pt x="2961596" y="1933625"/>
                    </a:lnTo>
                    <a:lnTo>
                      <a:pt x="2994076" y="1888953"/>
                    </a:lnTo>
                    <a:lnTo>
                      <a:pt x="3059228" y="1852377"/>
                    </a:lnTo>
                    <a:lnTo>
                      <a:pt x="3091707" y="1849138"/>
                    </a:lnTo>
                    <a:lnTo>
                      <a:pt x="3221914" y="1846281"/>
                    </a:lnTo>
                    <a:lnTo>
                      <a:pt x="3254490" y="1846281"/>
                    </a:lnTo>
                    <a:lnTo>
                      <a:pt x="3417177" y="1843995"/>
                    </a:lnTo>
                    <a:lnTo>
                      <a:pt x="3449753" y="1826659"/>
                    </a:lnTo>
                    <a:lnTo>
                      <a:pt x="3482232" y="1805704"/>
                    </a:lnTo>
                    <a:lnTo>
                      <a:pt x="3514808" y="1743506"/>
                    </a:lnTo>
                    <a:lnTo>
                      <a:pt x="3547384" y="1680832"/>
                    </a:lnTo>
                    <a:lnTo>
                      <a:pt x="3579864" y="1583867"/>
                    </a:lnTo>
                    <a:lnTo>
                      <a:pt x="3645015" y="1421466"/>
                    </a:lnTo>
                    <a:lnTo>
                      <a:pt x="3677495" y="1377175"/>
                    </a:lnTo>
                    <a:lnTo>
                      <a:pt x="3710071" y="1329740"/>
                    </a:lnTo>
                    <a:lnTo>
                      <a:pt x="3742646" y="1299260"/>
                    </a:lnTo>
                    <a:lnTo>
                      <a:pt x="3840278" y="1178864"/>
                    </a:lnTo>
                    <a:lnTo>
                      <a:pt x="3872757" y="1152099"/>
                    </a:lnTo>
                    <a:lnTo>
                      <a:pt x="3937909" y="1104855"/>
                    </a:lnTo>
                    <a:lnTo>
                      <a:pt x="3970389" y="1095806"/>
                    </a:lnTo>
                    <a:lnTo>
                      <a:pt x="4035540" y="1020749"/>
                    </a:lnTo>
                    <a:lnTo>
                      <a:pt x="4068020" y="977506"/>
                    </a:lnTo>
                    <a:lnTo>
                      <a:pt x="4100596" y="924451"/>
                    </a:lnTo>
                    <a:lnTo>
                      <a:pt x="4133171" y="890447"/>
                    </a:lnTo>
                    <a:lnTo>
                      <a:pt x="4263283" y="858062"/>
                    </a:lnTo>
                    <a:lnTo>
                      <a:pt x="4295858" y="821486"/>
                    </a:lnTo>
                    <a:lnTo>
                      <a:pt x="4426065" y="612984"/>
                    </a:lnTo>
                    <a:lnTo>
                      <a:pt x="4458545" y="579742"/>
                    </a:lnTo>
                    <a:lnTo>
                      <a:pt x="4523696" y="520306"/>
                    </a:lnTo>
                    <a:lnTo>
                      <a:pt x="4556176" y="486682"/>
                    </a:lnTo>
                    <a:lnTo>
                      <a:pt x="4588752" y="449535"/>
                    </a:lnTo>
                    <a:lnTo>
                      <a:pt x="4621328" y="431723"/>
                    </a:lnTo>
                    <a:lnTo>
                      <a:pt x="4751439" y="429151"/>
                    </a:lnTo>
                    <a:lnTo>
                      <a:pt x="4784014" y="429151"/>
                    </a:lnTo>
                    <a:lnTo>
                      <a:pt x="5011852" y="429151"/>
                    </a:lnTo>
                    <a:lnTo>
                      <a:pt x="5044333" y="404386"/>
                    </a:lnTo>
                    <a:lnTo>
                      <a:pt x="5141964" y="254558"/>
                    </a:lnTo>
                    <a:lnTo>
                      <a:pt x="5174539" y="173596"/>
                    </a:lnTo>
                    <a:lnTo>
                      <a:pt x="5239595" y="94348"/>
                    </a:lnTo>
                    <a:lnTo>
                      <a:pt x="5272171" y="73297"/>
                    </a:lnTo>
                    <a:lnTo>
                      <a:pt x="5369802" y="12623"/>
                    </a:lnTo>
                    <a:lnTo>
                      <a:pt x="5402377" y="1860"/>
                    </a:lnTo>
                    <a:lnTo>
                      <a:pt x="5467433" y="50"/>
                    </a:lnTo>
                  </a:path>
                </a:pathLst>
              </a:custGeom>
              <a:noFill/>
              <a:ln w="38100" cap="flat">
                <a:solidFill>
                  <a:srgbClr val="FF0000">
                    <a:alpha val="74902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596798B9-FCB7-191E-7331-B63BAC15ADA5}"/>
                  </a:ext>
                </a:extLst>
              </p:cNvPr>
              <p:cNvSpPr/>
              <p:nvPr/>
            </p:nvSpPr>
            <p:spPr>
              <a:xfrm>
                <a:off x="2605520" y="3862715"/>
                <a:ext cx="5467350" cy="1208913"/>
              </a:xfrm>
              <a:custGeom>
                <a:avLst/>
                <a:gdLst>
                  <a:gd name="connsiteX0" fmla="*/ 83 w 5467350"/>
                  <a:gd name="connsiteY0" fmla="*/ 1208963 h 1208913"/>
                  <a:gd name="connsiteX1" fmla="*/ 520815 w 5467350"/>
                  <a:gd name="connsiteY1" fmla="*/ 1204010 h 1208913"/>
                  <a:gd name="connsiteX2" fmla="*/ 553295 w 5467350"/>
                  <a:gd name="connsiteY2" fmla="*/ 1194580 h 1208913"/>
                  <a:gd name="connsiteX3" fmla="*/ 683502 w 5467350"/>
                  <a:gd name="connsiteY3" fmla="*/ 1191913 h 1208913"/>
                  <a:gd name="connsiteX4" fmla="*/ 716077 w 5467350"/>
                  <a:gd name="connsiteY4" fmla="*/ 1191913 h 1208913"/>
                  <a:gd name="connsiteX5" fmla="*/ 1106602 w 5467350"/>
                  <a:gd name="connsiteY5" fmla="*/ 1191913 h 1208913"/>
                  <a:gd name="connsiteX6" fmla="*/ 1139083 w 5467350"/>
                  <a:gd name="connsiteY6" fmla="*/ 1170959 h 1208913"/>
                  <a:gd name="connsiteX7" fmla="*/ 1236714 w 5467350"/>
                  <a:gd name="connsiteY7" fmla="*/ 1168863 h 1208913"/>
                  <a:gd name="connsiteX8" fmla="*/ 1269289 w 5467350"/>
                  <a:gd name="connsiteY8" fmla="*/ 1155814 h 1208913"/>
                  <a:gd name="connsiteX9" fmla="*/ 1301865 w 5467350"/>
                  <a:gd name="connsiteY9" fmla="*/ 1122762 h 1208913"/>
                  <a:gd name="connsiteX10" fmla="*/ 1334345 w 5467350"/>
                  <a:gd name="connsiteY10" fmla="*/ 1112951 h 1208913"/>
                  <a:gd name="connsiteX11" fmla="*/ 1887652 w 5467350"/>
                  <a:gd name="connsiteY11" fmla="*/ 1108284 h 1208913"/>
                  <a:gd name="connsiteX12" fmla="*/ 1920133 w 5467350"/>
                  <a:gd name="connsiteY12" fmla="*/ 1093330 h 1208913"/>
                  <a:gd name="connsiteX13" fmla="*/ 1952708 w 5467350"/>
                  <a:gd name="connsiteY13" fmla="*/ 1057420 h 1208913"/>
                  <a:gd name="connsiteX14" fmla="*/ 1985284 w 5467350"/>
                  <a:gd name="connsiteY14" fmla="*/ 1057420 h 1208913"/>
                  <a:gd name="connsiteX15" fmla="*/ 2082915 w 5467350"/>
                  <a:gd name="connsiteY15" fmla="*/ 1051896 h 1208913"/>
                  <a:gd name="connsiteX16" fmla="*/ 2115395 w 5467350"/>
                  <a:gd name="connsiteY16" fmla="*/ 1035037 h 1208913"/>
                  <a:gd name="connsiteX17" fmla="*/ 2147971 w 5467350"/>
                  <a:gd name="connsiteY17" fmla="*/ 1016368 h 1208913"/>
                  <a:gd name="connsiteX18" fmla="*/ 2180546 w 5467350"/>
                  <a:gd name="connsiteY18" fmla="*/ 1008748 h 1208913"/>
                  <a:gd name="connsiteX19" fmla="*/ 2310658 w 5467350"/>
                  <a:gd name="connsiteY19" fmla="*/ 1006176 h 1208913"/>
                  <a:gd name="connsiteX20" fmla="*/ 2343233 w 5467350"/>
                  <a:gd name="connsiteY20" fmla="*/ 1006176 h 1208913"/>
                  <a:gd name="connsiteX21" fmla="*/ 2733758 w 5467350"/>
                  <a:gd name="connsiteY21" fmla="*/ 1002937 h 1208913"/>
                  <a:gd name="connsiteX22" fmla="*/ 2766334 w 5467350"/>
                  <a:gd name="connsiteY22" fmla="*/ 979601 h 1208913"/>
                  <a:gd name="connsiteX23" fmla="*/ 2798814 w 5467350"/>
                  <a:gd name="connsiteY23" fmla="*/ 961504 h 1208913"/>
                  <a:gd name="connsiteX24" fmla="*/ 2831389 w 5467350"/>
                  <a:gd name="connsiteY24" fmla="*/ 960837 h 1208913"/>
                  <a:gd name="connsiteX25" fmla="*/ 2929021 w 5467350"/>
                  <a:gd name="connsiteY25" fmla="*/ 956265 h 1208913"/>
                  <a:gd name="connsiteX26" fmla="*/ 2961596 w 5467350"/>
                  <a:gd name="connsiteY26" fmla="*/ 956265 h 1208913"/>
                  <a:gd name="connsiteX27" fmla="*/ 3547384 w 5467350"/>
                  <a:gd name="connsiteY27" fmla="*/ 955027 h 1208913"/>
                  <a:gd name="connsiteX28" fmla="*/ 3579864 w 5467350"/>
                  <a:gd name="connsiteY28" fmla="*/ 933405 h 1208913"/>
                  <a:gd name="connsiteX29" fmla="*/ 3612439 w 5467350"/>
                  <a:gd name="connsiteY29" fmla="*/ 889400 h 1208913"/>
                  <a:gd name="connsiteX30" fmla="*/ 3645015 w 5467350"/>
                  <a:gd name="connsiteY30" fmla="*/ 867492 h 1208913"/>
                  <a:gd name="connsiteX31" fmla="*/ 3677495 w 5467350"/>
                  <a:gd name="connsiteY31" fmla="*/ 858538 h 1208913"/>
                  <a:gd name="connsiteX32" fmla="*/ 3710071 w 5467350"/>
                  <a:gd name="connsiteY32" fmla="*/ 835869 h 1208913"/>
                  <a:gd name="connsiteX33" fmla="*/ 3742646 w 5467350"/>
                  <a:gd name="connsiteY33" fmla="*/ 808913 h 1208913"/>
                  <a:gd name="connsiteX34" fmla="*/ 3775126 w 5467350"/>
                  <a:gd name="connsiteY34" fmla="*/ 765860 h 1208913"/>
                  <a:gd name="connsiteX35" fmla="*/ 3840278 w 5467350"/>
                  <a:gd name="connsiteY35" fmla="*/ 700519 h 1208913"/>
                  <a:gd name="connsiteX36" fmla="*/ 3872757 w 5467350"/>
                  <a:gd name="connsiteY36" fmla="*/ 681945 h 1208913"/>
                  <a:gd name="connsiteX37" fmla="*/ 3937909 w 5467350"/>
                  <a:gd name="connsiteY37" fmla="*/ 637368 h 1208913"/>
                  <a:gd name="connsiteX38" fmla="*/ 3970389 w 5467350"/>
                  <a:gd name="connsiteY38" fmla="*/ 626986 h 1208913"/>
                  <a:gd name="connsiteX39" fmla="*/ 4035540 w 5467350"/>
                  <a:gd name="connsiteY39" fmla="*/ 548309 h 1208913"/>
                  <a:gd name="connsiteX40" fmla="*/ 4068020 w 5467350"/>
                  <a:gd name="connsiteY40" fmla="*/ 505066 h 1208913"/>
                  <a:gd name="connsiteX41" fmla="*/ 4100596 w 5467350"/>
                  <a:gd name="connsiteY41" fmla="*/ 453345 h 1208913"/>
                  <a:gd name="connsiteX42" fmla="*/ 4133171 w 5467350"/>
                  <a:gd name="connsiteY42" fmla="*/ 420293 h 1208913"/>
                  <a:gd name="connsiteX43" fmla="*/ 4263283 w 5467350"/>
                  <a:gd name="connsiteY43" fmla="*/ 383812 h 1208913"/>
                  <a:gd name="connsiteX44" fmla="*/ 4295858 w 5467350"/>
                  <a:gd name="connsiteY44" fmla="*/ 353142 h 1208913"/>
                  <a:gd name="connsiteX45" fmla="*/ 4426065 w 5467350"/>
                  <a:gd name="connsiteY45" fmla="*/ 177787 h 1208913"/>
                  <a:gd name="connsiteX46" fmla="*/ 4458545 w 5467350"/>
                  <a:gd name="connsiteY46" fmla="*/ 146640 h 1208913"/>
                  <a:gd name="connsiteX47" fmla="*/ 4523696 w 5467350"/>
                  <a:gd name="connsiteY47" fmla="*/ 88442 h 1208913"/>
                  <a:gd name="connsiteX48" fmla="*/ 4556176 w 5467350"/>
                  <a:gd name="connsiteY48" fmla="*/ 55771 h 1208913"/>
                  <a:gd name="connsiteX49" fmla="*/ 4588752 w 5467350"/>
                  <a:gd name="connsiteY49" fmla="*/ 19672 h 1208913"/>
                  <a:gd name="connsiteX50" fmla="*/ 4621328 w 5467350"/>
                  <a:gd name="connsiteY50" fmla="*/ 2622 h 1208913"/>
                  <a:gd name="connsiteX51" fmla="*/ 4751439 w 5467350"/>
                  <a:gd name="connsiteY51" fmla="*/ 50 h 1208913"/>
                  <a:gd name="connsiteX52" fmla="*/ 4784014 w 5467350"/>
                  <a:gd name="connsiteY52" fmla="*/ 50 h 1208913"/>
                  <a:gd name="connsiteX53" fmla="*/ 5467433 w 5467350"/>
                  <a:gd name="connsiteY53" fmla="*/ 50 h 1208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5467350" h="1208913">
                    <a:moveTo>
                      <a:pt x="83" y="1208963"/>
                    </a:moveTo>
                    <a:lnTo>
                      <a:pt x="520815" y="1204010"/>
                    </a:lnTo>
                    <a:lnTo>
                      <a:pt x="553295" y="1194580"/>
                    </a:lnTo>
                    <a:lnTo>
                      <a:pt x="683502" y="1191913"/>
                    </a:lnTo>
                    <a:lnTo>
                      <a:pt x="716077" y="1191913"/>
                    </a:lnTo>
                    <a:lnTo>
                      <a:pt x="1106602" y="1191913"/>
                    </a:lnTo>
                    <a:lnTo>
                      <a:pt x="1139083" y="1170959"/>
                    </a:lnTo>
                    <a:lnTo>
                      <a:pt x="1236714" y="1168863"/>
                    </a:lnTo>
                    <a:lnTo>
                      <a:pt x="1269289" y="1155814"/>
                    </a:lnTo>
                    <a:lnTo>
                      <a:pt x="1301865" y="1122762"/>
                    </a:lnTo>
                    <a:lnTo>
                      <a:pt x="1334345" y="1112951"/>
                    </a:lnTo>
                    <a:lnTo>
                      <a:pt x="1887652" y="1108284"/>
                    </a:lnTo>
                    <a:lnTo>
                      <a:pt x="1920133" y="1093330"/>
                    </a:lnTo>
                    <a:lnTo>
                      <a:pt x="1952708" y="1057420"/>
                    </a:lnTo>
                    <a:lnTo>
                      <a:pt x="1985284" y="1057420"/>
                    </a:lnTo>
                    <a:lnTo>
                      <a:pt x="2082915" y="1051896"/>
                    </a:lnTo>
                    <a:lnTo>
                      <a:pt x="2115395" y="1035037"/>
                    </a:lnTo>
                    <a:lnTo>
                      <a:pt x="2147971" y="1016368"/>
                    </a:lnTo>
                    <a:lnTo>
                      <a:pt x="2180546" y="1008748"/>
                    </a:lnTo>
                    <a:lnTo>
                      <a:pt x="2310658" y="1006176"/>
                    </a:lnTo>
                    <a:lnTo>
                      <a:pt x="2343233" y="1006176"/>
                    </a:lnTo>
                    <a:lnTo>
                      <a:pt x="2733758" y="1002937"/>
                    </a:lnTo>
                    <a:lnTo>
                      <a:pt x="2766334" y="979601"/>
                    </a:lnTo>
                    <a:lnTo>
                      <a:pt x="2798814" y="961504"/>
                    </a:lnTo>
                    <a:lnTo>
                      <a:pt x="2831389" y="960837"/>
                    </a:lnTo>
                    <a:lnTo>
                      <a:pt x="2929021" y="956265"/>
                    </a:lnTo>
                    <a:lnTo>
                      <a:pt x="2961596" y="956265"/>
                    </a:lnTo>
                    <a:lnTo>
                      <a:pt x="3547384" y="955027"/>
                    </a:lnTo>
                    <a:lnTo>
                      <a:pt x="3579864" y="933405"/>
                    </a:lnTo>
                    <a:lnTo>
                      <a:pt x="3612439" y="889400"/>
                    </a:lnTo>
                    <a:lnTo>
                      <a:pt x="3645015" y="867492"/>
                    </a:lnTo>
                    <a:lnTo>
                      <a:pt x="3677495" y="858538"/>
                    </a:lnTo>
                    <a:lnTo>
                      <a:pt x="3710071" y="835869"/>
                    </a:lnTo>
                    <a:lnTo>
                      <a:pt x="3742646" y="808913"/>
                    </a:lnTo>
                    <a:lnTo>
                      <a:pt x="3775126" y="765860"/>
                    </a:lnTo>
                    <a:lnTo>
                      <a:pt x="3840278" y="700519"/>
                    </a:lnTo>
                    <a:lnTo>
                      <a:pt x="3872757" y="681945"/>
                    </a:lnTo>
                    <a:lnTo>
                      <a:pt x="3937909" y="637368"/>
                    </a:lnTo>
                    <a:lnTo>
                      <a:pt x="3970389" y="626986"/>
                    </a:lnTo>
                    <a:lnTo>
                      <a:pt x="4035540" y="548309"/>
                    </a:lnTo>
                    <a:lnTo>
                      <a:pt x="4068020" y="505066"/>
                    </a:lnTo>
                    <a:lnTo>
                      <a:pt x="4100596" y="453345"/>
                    </a:lnTo>
                    <a:lnTo>
                      <a:pt x="4133171" y="420293"/>
                    </a:lnTo>
                    <a:lnTo>
                      <a:pt x="4263283" y="383812"/>
                    </a:lnTo>
                    <a:lnTo>
                      <a:pt x="4295858" y="353142"/>
                    </a:lnTo>
                    <a:lnTo>
                      <a:pt x="4426065" y="177787"/>
                    </a:lnTo>
                    <a:lnTo>
                      <a:pt x="4458545" y="146640"/>
                    </a:lnTo>
                    <a:lnTo>
                      <a:pt x="4523696" y="88442"/>
                    </a:lnTo>
                    <a:lnTo>
                      <a:pt x="4556176" y="55771"/>
                    </a:lnTo>
                    <a:lnTo>
                      <a:pt x="4588752" y="19672"/>
                    </a:lnTo>
                    <a:lnTo>
                      <a:pt x="4621328" y="2622"/>
                    </a:lnTo>
                    <a:lnTo>
                      <a:pt x="4751439" y="50"/>
                    </a:lnTo>
                    <a:lnTo>
                      <a:pt x="4784014" y="50"/>
                    </a:lnTo>
                    <a:lnTo>
                      <a:pt x="5467433" y="50"/>
                    </a:lnTo>
                  </a:path>
                </a:pathLst>
              </a:custGeom>
              <a:noFill/>
              <a:ln w="38100" cap="flat">
                <a:solidFill>
                  <a:srgbClr val="70AD47">
                    <a:alpha val="74902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584F210E-21EC-46A3-A40F-C5AD2DC234E6}"/>
                  </a:ext>
                </a:extLst>
              </p:cNvPr>
              <p:cNvSpPr/>
              <p:nvPr/>
            </p:nvSpPr>
            <p:spPr>
              <a:xfrm>
                <a:off x="2605520" y="3303884"/>
                <a:ext cx="5467350" cy="1767744"/>
              </a:xfrm>
              <a:custGeom>
                <a:avLst/>
                <a:gdLst>
                  <a:gd name="connsiteX0" fmla="*/ 83 w 5467350"/>
                  <a:gd name="connsiteY0" fmla="*/ 1767795 h 1767744"/>
                  <a:gd name="connsiteX1" fmla="*/ 390608 w 5467350"/>
                  <a:gd name="connsiteY1" fmla="*/ 1764747 h 1767744"/>
                  <a:gd name="connsiteX2" fmla="*/ 423183 w 5467350"/>
                  <a:gd name="connsiteY2" fmla="*/ 1719217 h 1767744"/>
                  <a:gd name="connsiteX3" fmla="*/ 455664 w 5467350"/>
                  <a:gd name="connsiteY3" fmla="*/ 1671497 h 1767744"/>
                  <a:gd name="connsiteX4" fmla="*/ 488239 w 5467350"/>
                  <a:gd name="connsiteY4" fmla="*/ 1671497 h 1767744"/>
                  <a:gd name="connsiteX5" fmla="*/ 553295 w 5467350"/>
                  <a:gd name="connsiteY5" fmla="*/ 1664067 h 1767744"/>
                  <a:gd name="connsiteX6" fmla="*/ 585871 w 5467350"/>
                  <a:gd name="connsiteY6" fmla="*/ 1664067 h 1767744"/>
                  <a:gd name="connsiteX7" fmla="*/ 683502 w 5467350"/>
                  <a:gd name="connsiteY7" fmla="*/ 1653019 h 1767744"/>
                  <a:gd name="connsiteX8" fmla="*/ 716077 w 5467350"/>
                  <a:gd name="connsiteY8" fmla="*/ 1650352 h 1767744"/>
                  <a:gd name="connsiteX9" fmla="*/ 813709 w 5467350"/>
                  <a:gd name="connsiteY9" fmla="*/ 1640541 h 1767744"/>
                  <a:gd name="connsiteX10" fmla="*/ 846189 w 5467350"/>
                  <a:gd name="connsiteY10" fmla="*/ 1640541 h 1767744"/>
                  <a:gd name="connsiteX11" fmla="*/ 1106602 w 5467350"/>
                  <a:gd name="connsiteY11" fmla="*/ 1636350 h 1767744"/>
                  <a:gd name="connsiteX12" fmla="*/ 1139083 w 5467350"/>
                  <a:gd name="connsiteY12" fmla="*/ 1616823 h 1767744"/>
                  <a:gd name="connsiteX13" fmla="*/ 1269289 w 5467350"/>
                  <a:gd name="connsiteY13" fmla="*/ 1609585 h 1767744"/>
                  <a:gd name="connsiteX14" fmla="*/ 1301865 w 5467350"/>
                  <a:gd name="connsiteY14" fmla="*/ 1589296 h 1767744"/>
                  <a:gd name="connsiteX15" fmla="*/ 1334345 w 5467350"/>
                  <a:gd name="connsiteY15" fmla="*/ 1560626 h 1767744"/>
                  <a:gd name="connsiteX16" fmla="*/ 1366921 w 5467350"/>
                  <a:gd name="connsiteY16" fmla="*/ 1542243 h 1767744"/>
                  <a:gd name="connsiteX17" fmla="*/ 1464552 w 5467350"/>
                  <a:gd name="connsiteY17" fmla="*/ 1476330 h 1767744"/>
                  <a:gd name="connsiteX18" fmla="*/ 1497127 w 5467350"/>
                  <a:gd name="connsiteY18" fmla="*/ 1470424 h 1767744"/>
                  <a:gd name="connsiteX19" fmla="*/ 1724870 w 5467350"/>
                  <a:gd name="connsiteY19" fmla="*/ 1470424 h 1767744"/>
                  <a:gd name="connsiteX20" fmla="*/ 1757446 w 5467350"/>
                  <a:gd name="connsiteY20" fmla="*/ 1457565 h 1767744"/>
                  <a:gd name="connsiteX21" fmla="*/ 1855077 w 5467350"/>
                  <a:gd name="connsiteY21" fmla="*/ 1457565 h 1767744"/>
                  <a:gd name="connsiteX22" fmla="*/ 1887652 w 5467350"/>
                  <a:gd name="connsiteY22" fmla="*/ 1446993 h 1767744"/>
                  <a:gd name="connsiteX23" fmla="*/ 1920133 w 5467350"/>
                  <a:gd name="connsiteY23" fmla="*/ 1437468 h 1767744"/>
                  <a:gd name="connsiteX24" fmla="*/ 1952708 w 5467350"/>
                  <a:gd name="connsiteY24" fmla="*/ 1420418 h 1767744"/>
                  <a:gd name="connsiteX25" fmla="*/ 2050339 w 5467350"/>
                  <a:gd name="connsiteY25" fmla="*/ 1414798 h 1767744"/>
                  <a:gd name="connsiteX26" fmla="*/ 2082915 w 5467350"/>
                  <a:gd name="connsiteY26" fmla="*/ 1404225 h 1767744"/>
                  <a:gd name="connsiteX27" fmla="*/ 2147971 w 5467350"/>
                  <a:gd name="connsiteY27" fmla="*/ 1331645 h 1767744"/>
                  <a:gd name="connsiteX28" fmla="*/ 2180546 w 5467350"/>
                  <a:gd name="connsiteY28" fmla="*/ 1318405 h 1767744"/>
                  <a:gd name="connsiteX29" fmla="*/ 2245602 w 5467350"/>
                  <a:gd name="connsiteY29" fmla="*/ 1280591 h 1767744"/>
                  <a:gd name="connsiteX30" fmla="*/ 2278177 w 5467350"/>
                  <a:gd name="connsiteY30" fmla="*/ 1271638 h 1767744"/>
                  <a:gd name="connsiteX31" fmla="*/ 2668703 w 5467350"/>
                  <a:gd name="connsiteY31" fmla="*/ 1268589 h 1767744"/>
                  <a:gd name="connsiteX32" fmla="*/ 2701182 w 5467350"/>
                  <a:gd name="connsiteY32" fmla="*/ 1258112 h 1767744"/>
                  <a:gd name="connsiteX33" fmla="*/ 2733758 w 5467350"/>
                  <a:gd name="connsiteY33" fmla="*/ 1255255 h 1767744"/>
                  <a:gd name="connsiteX34" fmla="*/ 2766334 w 5467350"/>
                  <a:gd name="connsiteY34" fmla="*/ 1210963 h 1767744"/>
                  <a:gd name="connsiteX35" fmla="*/ 2798814 w 5467350"/>
                  <a:gd name="connsiteY35" fmla="*/ 1161624 h 1767744"/>
                  <a:gd name="connsiteX36" fmla="*/ 2831389 w 5467350"/>
                  <a:gd name="connsiteY36" fmla="*/ 1142193 h 1767744"/>
                  <a:gd name="connsiteX37" fmla="*/ 2863965 w 5467350"/>
                  <a:gd name="connsiteY37" fmla="*/ 1142193 h 1767744"/>
                  <a:gd name="connsiteX38" fmla="*/ 2896445 w 5467350"/>
                  <a:gd name="connsiteY38" fmla="*/ 1134954 h 1767744"/>
                  <a:gd name="connsiteX39" fmla="*/ 2961596 w 5467350"/>
                  <a:gd name="connsiteY39" fmla="*/ 1133049 h 1767744"/>
                  <a:gd name="connsiteX40" fmla="*/ 2994076 w 5467350"/>
                  <a:gd name="connsiteY40" fmla="*/ 1113523 h 1767744"/>
                  <a:gd name="connsiteX41" fmla="*/ 3059228 w 5467350"/>
                  <a:gd name="connsiteY41" fmla="*/ 1108950 h 1767744"/>
                  <a:gd name="connsiteX42" fmla="*/ 3091707 w 5467350"/>
                  <a:gd name="connsiteY42" fmla="*/ 1108950 h 1767744"/>
                  <a:gd name="connsiteX43" fmla="*/ 3189339 w 5467350"/>
                  <a:gd name="connsiteY43" fmla="*/ 1106093 h 1767744"/>
                  <a:gd name="connsiteX44" fmla="*/ 3221914 w 5467350"/>
                  <a:gd name="connsiteY44" fmla="*/ 1106093 h 1767744"/>
                  <a:gd name="connsiteX45" fmla="*/ 3254490 w 5467350"/>
                  <a:gd name="connsiteY45" fmla="*/ 1106093 h 1767744"/>
                  <a:gd name="connsiteX46" fmla="*/ 3286970 w 5467350"/>
                  <a:gd name="connsiteY46" fmla="*/ 1096378 h 1767744"/>
                  <a:gd name="connsiteX47" fmla="*/ 3384601 w 5467350"/>
                  <a:gd name="connsiteY47" fmla="*/ 1096092 h 1767744"/>
                  <a:gd name="connsiteX48" fmla="*/ 3417177 w 5467350"/>
                  <a:gd name="connsiteY48" fmla="*/ 1088186 h 1767744"/>
                  <a:gd name="connsiteX49" fmla="*/ 3449753 w 5467350"/>
                  <a:gd name="connsiteY49" fmla="*/ 1073041 h 1767744"/>
                  <a:gd name="connsiteX50" fmla="*/ 3482232 w 5467350"/>
                  <a:gd name="connsiteY50" fmla="*/ 1072374 h 1767744"/>
                  <a:gd name="connsiteX51" fmla="*/ 3547384 w 5467350"/>
                  <a:gd name="connsiteY51" fmla="*/ 1037037 h 1767744"/>
                  <a:gd name="connsiteX52" fmla="*/ 3579864 w 5467350"/>
                  <a:gd name="connsiteY52" fmla="*/ 974267 h 1767744"/>
                  <a:gd name="connsiteX53" fmla="*/ 3612439 w 5467350"/>
                  <a:gd name="connsiteY53" fmla="*/ 905497 h 1767744"/>
                  <a:gd name="connsiteX54" fmla="*/ 3645015 w 5467350"/>
                  <a:gd name="connsiteY54" fmla="*/ 862824 h 1767744"/>
                  <a:gd name="connsiteX55" fmla="*/ 3710071 w 5467350"/>
                  <a:gd name="connsiteY55" fmla="*/ 788053 h 1767744"/>
                  <a:gd name="connsiteX56" fmla="*/ 3742646 w 5467350"/>
                  <a:gd name="connsiteY56" fmla="*/ 765003 h 1767744"/>
                  <a:gd name="connsiteX57" fmla="*/ 3840278 w 5467350"/>
                  <a:gd name="connsiteY57" fmla="*/ 644607 h 1767744"/>
                  <a:gd name="connsiteX58" fmla="*/ 3872757 w 5467350"/>
                  <a:gd name="connsiteY58" fmla="*/ 619461 h 1767744"/>
                  <a:gd name="connsiteX59" fmla="*/ 3905333 w 5467350"/>
                  <a:gd name="connsiteY59" fmla="*/ 595363 h 1767744"/>
                  <a:gd name="connsiteX60" fmla="*/ 3937909 w 5467350"/>
                  <a:gd name="connsiteY60" fmla="*/ 588695 h 1767744"/>
                  <a:gd name="connsiteX61" fmla="*/ 3970389 w 5467350"/>
                  <a:gd name="connsiteY61" fmla="*/ 575265 h 1767744"/>
                  <a:gd name="connsiteX62" fmla="*/ 4002964 w 5467350"/>
                  <a:gd name="connsiteY62" fmla="*/ 542594 h 1767744"/>
                  <a:gd name="connsiteX63" fmla="*/ 4035540 w 5467350"/>
                  <a:gd name="connsiteY63" fmla="*/ 512590 h 1767744"/>
                  <a:gd name="connsiteX64" fmla="*/ 4068020 w 5467350"/>
                  <a:gd name="connsiteY64" fmla="*/ 501922 h 1767744"/>
                  <a:gd name="connsiteX65" fmla="*/ 4133171 w 5467350"/>
                  <a:gd name="connsiteY65" fmla="*/ 432485 h 1767744"/>
                  <a:gd name="connsiteX66" fmla="*/ 4165651 w 5467350"/>
                  <a:gd name="connsiteY66" fmla="*/ 427341 h 1767744"/>
                  <a:gd name="connsiteX67" fmla="*/ 4263283 w 5467350"/>
                  <a:gd name="connsiteY67" fmla="*/ 419436 h 1767744"/>
                  <a:gd name="connsiteX68" fmla="*/ 4295858 w 5467350"/>
                  <a:gd name="connsiteY68" fmla="*/ 399529 h 1767744"/>
                  <a:gd name="connsiteX69" fmla="*/ 4360914 w 5467350"/>
                  <a:gd name="connsiteY69" fmla="*/ 318185 h 1767744"/>
                  <a:gd name="connsiteX70" fmla="*/ 4393489 w 5467350"/>
                  <a:gd name="connsiteY70" fmla="*/ 289515 h 1767744"/>
                  <a:gd name="connsiteX71" fmla="*/ 4588752 w 5467350"/>
                  <a:gd name="connsiteY71" fmla="*/ 94443 h 1767744"/>
                  <a:gd name="connsiteX72" fmla="*/ 4621328 w 5467350"/>
                  <a:gd name="connsiteY72" fmla="*/ 76726 h 1767744"/>
                  <a:gd name="connsiteX73" fmla="*/ 4718959 w 5467350"/>
                  <a:gd name="connsiteY73" fmla="*/ 74154 h 1767744"/>
                  <a:gd name="connsiteX74" fmla="*/ 4751439 w 5467350"/>
                  <a:gd name="connsiteY74" fmla="*/ 74154 h 1767744"/>
                  <a:gd name="connsiteX75" fmla="*/ 5141964 w 5467350"/>
                  <a:gd name="connsiteY75" fmla="*/ 72249 h 1767744"/>
                  <a:gd name="connsiteX76" fmla="*/ 5174539 w 5467350"/>
                  <a:gd name="connsiteY76" fmla="*/ 57010 h 1767744"/>
                  <a:gd name="connsiteX77" fmla="*/ 5239595 w 5467350"/>
                  <a:gd name="connsiteY77" fmla="*/ 45770 h 1767744"/>
                  <a:gd name="connsiteX78" fmla="*/ 5272171 w 5467350"/>
                  <a:gd name="connsiteY78" fmla="*/ 42913 h 1767744"/>
                  <a:gd name="connsiteX79" fmla="*/ 5337227 w 5467350"/>
                  <a:gd name="connsiteY79" fmla="*/ 23196 h 1767744"/>
                  <a:gd name="connsiteX80" fmla="*/ 5369802 w 5467350"/>
                  <a:gd name="connsiteY80" fmla="*/ 3574 h 1767744"/>
                  <a:gd name="connsiteX81" fmla="*/ 5467433 w 5467350"/>
                  <a:gd name="connsiteY81" fmla="*/ 50 h 1767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</a:cxnLst>
                <a:rect l="l" t="t" r="r" b="b"/>
                <a:pathLst>
                  <a:path w="5467350" h="1767744">
                    <a:moveTo>
                      <a:pt x="83" y="1767795"/>
                    </a:moveTo>
                    <a:lnTo>
                      <a:pt x="390608" y="1764747"/>
                    </a:lnTo>
                    <a:lnTo>
                      <a:pt x="423183" y="1719217"/>
                    </a:lnTo>
                    <a:lnTo>
                      <a:pt x="455664" y="1671497"/>
                    </a:lnTo>
                    <a:lnTo>
                      <a:pt x="488239" y="1671497"/>
                    </a:lnTo>
                    <a:lnTo>
                      <a:pt x="553295" y="1664067"/>
                    </a:lnTo>
                    <a:lnTo>
                      <a:pt x="585871" y="1664067"/>
                    </a:lnTo>
                    <a:lnTo>
                      <a:pt x="683502" y="1653019"/>
                    </a:lnTo>
                    <a:lnTo>
                      <a:pt x="716077" y="1650352"/>
                    </a:lnTo>
                    <a:lnTo>
                      <a:pt x="813709" y="1640541"/>
                    </a:lnTo>
                    <a:lnTo>
                      <a:pt x="846189" y="1640541"/>
                    </a:lnTo>
                    <a:lnTo>
                      <a:pt x="1106602" y="1636350"/>
                    </a:lnTo>
                    <a:lnTo>
                      <a:pt x="1139083" y="1616823"/>
                    </a:lnTo>
                    <a:lnTo>
                      <a:pt x="1269289" y="1609585"/>
                    </a:lnTo>
                    <a:lnTo>
                      <a:pt x="1301865" y="1589296"/>
                    </a:lnTo>
                    <a:lnTo>
                      <a:pt x="1334345" y="1560626"/>
                    </a:lnTo>
                    <a:lnTo>
                      <a:pt x="1366921" y="1542243"/>
                    </a:lnTo>
                    <a:lnTo>
                      <a:pt x="1464552" y="1476330"/>
                    </a:lnTo>
                    <a:lnTo>
                      <a:pt x="1497127" y="1470424"/>
                    </a:lnTo>
                    <a:lnTo>
                      <a:pt x="1724870" y="1470424"/>
                    </a:lnTo>
                    <a:lnTo>
                      <a:pt x="1757446" y="1457565"/>
                    </a:lnTo>
                    <a:lnTo>
                      <a:pt x="1855077" y="1457565"/>
                    </a:lnTo>
                    <a:lnTo>
                      <a:pt x="1887652" y="1446993"/>
                    </a:lnTo>
                    <a:lnTo>
                      <a:pt x="1920133" y="1437468"/>
                    </a:lnTo>
                    <a:lnTo>
                      <a:pt x="1952708" y="1420418"/>
                    </a:lnTo>
                    <a:lnTo>
                      <a:pt x="2050339" y="1414798"/>
                    </a:lnTo>
                    <a:lnTo>
                      <a:pt x="2082915" y="1404225"/>
                    </a:lnTo>
                    <a:lnTo>
                      <a:pt x="2147971" y="1331645"/>
                    </a:lnTo>
                    <a:lnTo>
                      <a:pt x="2180546" y="1318405"/>
                    </a:lnTo>
                    <a:lnTo>
                      <a:pt x="2245602" y="1280591"/>
                    </a:lnTo>
                    <a:lnTo>
                      <a:pt x="2278177" y="1271638"/>
                    </a:lnTo>
                    <a:lnTo>
                      <a:pt x="2668703" y="1268589"/>
                    </a:lnTo>
                    <a:lnTo>
                      <a:pt x="2701182" y="1258112"/>
                    </a:lnTo>
                    <a:lnTo>
                      <a:pt x="2733758" y="1255255"/>
                    </a:lnTo>
                    <a:lnTo>
                      <a:pt x="2766334" y="1210963"/>
                    </a:lnTo>
                    <a:lnTo>
                      <a:pt x="2798814" y="1161624"/>
                    </a:lnTo>
                    <a:lnTo>
                      <a:pt x="2831389" y="1142193"/>
                    </a:lnTo>
                    <a:lnTo>
                      <a:pt x="2863965" y="1142193"/>
                    </a:lnTo>
                    <a:lnTo>
                      <a:pt x="2896445" y="1134954"/>
                    </a:lnTo>
                    <a:lnTo>
                      <a:pt x="2961596" y="1133049"/>
                    </a:lnTo>
                    <a:lnTo>
                      <a:pt x="2994076" y="1113523"/>
                    </a:lnTo>
                    <a:lnTo>
                      <a:pt x="3059228" y="1108950"/>
                    </a:lnTo>
                    <a:lnTo>
                      <a:pt x="3091707" y="1108950"/>
                    </a:lnTo>
                    <a:lnTo>
                      <a:pt x="3189339" y="1106093"/>
                    </a:lnTo>
                    <a:lnTo>
                      <a:pt x="3221914" y="1106093"/>
                    </a:lnTo>
                    <a:lnTo>
                      <a:pt x="3254490" y="1106093"/>
                    </a:lnTo>
                    <a:lnTo>
                      <a:pt x="3286970" y="1096378"/>
                    </a:lnTo>
                    <a:lnTo>
                      <a:pt x="3384601" y="1096092"/>
                    </a:lnTo>
                    <a:lnTo>
                      <a:pt x="3417177" y="1088186"/>
                    </a:lnTo>
                    <a:lnTo>
                      <a:pt x="3449753" y="1073041"/>
                    </a:lnTo>
                    <a:lnTo>
                      <a:pt x="3482232" y="1072374"/>
                    </a:lnTo>
                    <a:lnTo>
                      <a:pt x="3547384" y="1037037"/>
                    </a:lnTo>
                    <a:lnTo>
                      <a:pt x="3579864" y="974267"/>
                    </a:lnTo>
                    <a:lnTo>
                      <a:pt x="3612439" y="905497"/>
                    </a:lnTo>
                    <a:lnTo>
                      <a:pt x="3645015" y="862824"/>
                    </a:lnTo>
                    <a:lnTo>
                      <a:pt x="3710071" y="788053"/>
                    </a:lnTo>
                    <a:lnTo>
                      <a:pt x="3742646" y="765003"/>
                    </a:lnTo>
                    <a:lnTo>
                      <a:pt x="3840278" y="644607"/>
                    </a:lnTo>
                    <a:lnTo>
                      <a:pt x="3872757" y="619461"/>
                    </a:lnTo>
                    <a:lnTo>
                      <a:pt x="3905333" y="595363"/>
                    </a:lnTo>
                    <a:lnTo>
                      <a:pt x="3937909" y="588695"/>
                    </a:lnTo>
                    <a:lnTo>
                      <a:pt x="3970389" y="575265"/>
                    </a:lnTo>
                    <a:lnTo>
                      <a:pt x="4002964" y="542594"/>
                    </a:lnTo>
                    <a:lnTo>
                      <a:pt x="4035540" y="512590"/>
                    </a:lnTo>
                    <a:lnTo>
                      <a:pt x="4068020" y="501922"/>
                    </a:lnTo>
                    <a:lnTo>
                      <a:pt x="4133171" y="432485"/>
                    </a:lnTo>
                    <a:lnTo>
                      <a:pt x="4165651" y="427341"/>
                    </a:lnTo>
                    <a:lnTo>
                      <a:pt x="4263283" y="419436"/>
                    </a:lnTo>
                    <a:lnTo>
                      <a:pt x="4295858" y="399529"/>
                    </a:lnTo>
                    <a:lnTo>
                      <a:pt x="4360914" y="318185"/>
                    </a:lnTo>
                    <a:lnTo>
                      <a:pt x="4393489" y="289515"/>
                    </a:lnTo>
                    <a:lnTo>
                      <a:pt x="4588752" y="94443"/>
                    </a:lnTo>
                    <a:lnTo>
                      <a:pt x="4621328" y="76726"/>
                    </a:lnTo>
                    <a:lnTo>
                      <a:pt x="4718959" y="74154"/>
                    </a:lnTo>
                    <a:lnTo>
                      <a:pt x="4751439" y="74154"/>
                    </a:lnTo>
                    <a:lnTo>
                      <a:pt x="5141964" y="72249"/>
                    </a:lnTo>
                    <a:lnTo>
                      <a:pt x="5174539" y="57010"/>
                    </a:lnTo>
                    <a:lnTo>
                      <a:pt x="5239595" y="45770"/>
                    </a:lnTo>
                    <a:lnTo>
                      <a:pt x="5272171" y="42913"/>
                    </a:lnTo>
                    <a:lnTo>
                      <a:pt x="5337227" y="23196"/>
                    </a:lnTo>
                    <a:lnTo>
                      <a:pt x="5369802" y="3574"/>
                    </a:lnTo>
                    <a:lnTo>
                      <a:pt x="5467433" y="50"/>
                    </a:lnTo>
                  </a:path>
                </a:pathLst>
              </a:custGeom>
              <a:noFill/>
              <a:ln w="28575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136BAAFE-B73A-2FA0-CB2B-C611C05777AD}"/>
                  </a:ext>
                </a:extLst>
              </p:cNvPr>
              <p:cNvSpPr/>
              <p:nvPr/>
            </p:nvSpPr>
            <p:spPr>
              <a:xfrm>
                <a:off x="2605520" y="3370463"/>
                <a:ext cx="5467350" cy="1701069"/>
              </a:xfrm>
              <a:custGeom>
                <a:avLst/>
                <a:gdLst>
                  <a:gd name="connsiteX0" fmla="*/ 83 w 5467350"/>
                  <a:gd name="connsiteY0" fmla="*/ 1701120 h 1701069"/>
                  <a:gd name="connsiteX1" fmla="*/ 227921 w 5467350"/>
                  <a:gd name="connsiteY1" fmla="*/ 1697977 h 1701069"/>
                  <a:gd name="connsiteX2" fmla="*/ 260401 w 5467350"/>
                  <a:gd name="connsiteY2" fmla="*/ 1697977 h 1701069"/>
                  <a:gd name="connsiteX3" fmla="*/ 390608 w 5467350"/>
                  <a:gd name="connsiteY3" fmla="*/ 1697405 h 1701069"/>
                  <a:gd name="connsiteX4" fmla="*/ 423183 w 5467350"/>
                  <a:gd name="connsiteY4" fmla="*/ 1687213 h 1701069"/>
                  <a:gd name="connsiteX5" fmla="*/ 520815 w 5467350"/>
                  <a:gd name="connsiteY5" fmla="*/ 1677879 h 1701069"/>
                  <a:gd name="connsiteX6" fmla="*/ 553295 w 5467350"/>
                  <a:gd name="connsiteY6" fmla="*/ 1669497 h 1701069"/>
                  <a:gd name="connsiteX7" fmla="*/ 585871 w 5467350"/>
                  <a:gd name="connsiteY7" fmla="*/ 1660162 h 1701069"/>
                  <a:gd name="connsiteX8" fmla="*/ 618446 w 5467350"/>
                  <a:gd name="connsiteY8" fmla="*/ 1638350 h 1701069"/>
                  <a:gd name="connsiteX9" fmla="*/ 748558 w 5467350"/>
                  <a:gd name="connsiteY9" fmla="*/ 1601679 h 1701069"/>
                  <a:gd name="connsiteX10" fmla="*/ 781133 w 5467350"/>
                  <a:gd name="connsiteY10" fmla="*/ 1597774 h 1701069"/>
                  <a:gd name="connsiteX11" fmla="*/ 1106602 w 5467350"/>
                  <a:gd name="connsiteY11" fmla="*/ 1597774 h 1701069"/>
                  <a:gd name="connsiteX12" fmla="*/ 1139083 w 5467350"/>
                  <a:gd name="connsiteY12" fmla="*/ 1584153 h 1701069"/>
                  <a:gd name="connsiteX13" fmla="*/ 1269289 w 5467350"/>
                  <a:gd name="connsiteY13" fmla="*/ 1512811 h 1701069"/>
                  <a:gd name="connsiteX14" fmla="*/ 1301865 w 5467350"/>
                  <a:gd name="connsiteY14" fmla="*/ 1491760 h 1701069"/>
                  <a:gd name="connsiteX15" fmla="*/ 1399496 w 5467350"/>
                  <a:gd name="connsiteY15" fmla="*/ 1482521 h 1701069"/>
                  <a:gd name="connsiteX16" fmla="*/ 1431976 w 5467350"/>
                  <a:gd name="connsiteY16" fmla="*/ 1469091 h 1701069"/>
                  <a:gd name="connsiteX17" fmla="*/ 1497127 w 5467350"/>
                  <a:gd name="connsiteY17" fmla="*/ 1448041 h 1701069"/>
                  <a:gd name="connsiteX18" fmla="*/ 1529608 w 5467350"/>
                  <a:gd name="connsiteY18" fmla="*/ 1447850 h 1701069"/>
                  <a:gd name="connsiteX19" fmla="*/ 1724870 w 5467350"/>
                  <a:gd name="connsiteY19" fmla="*/ 1445659 h 1701069"/>
                  <a:gd name="connsiteX20" fmla="*/ 1757446 w 5467350"/>
                  <a:gd name="connsiteY20" fmla="*/ 1434420 h 1701069"/>
                  <a:gd name="connsiteX21" fmla="*/ 1887652 w 5467350"/>
                  <a:gd name="connsiteY21" fmla="*/ 1429086 h 1701069"/>
                  <a:gd name="connsiteX22" fmla="*/ 1920133 w 5467350"/>
                  <a:gd name="connsiteY22" fmla="*/ 1421561 h 1701069"/>
                  <a:gd name="connsiteX23" fmla="*/ 1952708 w 5467350"/>
                  <a:gd name="connsiteY23" fmla="*/ 1402035 h 1701069"/>
                  <a:gd name="connsiteX24" fmla="*/ 1985284 w 5467350"/>
                  <a:gd name="connsiteY24" fmla="*/ 1402035 h 1701069"/>
                  <a:gd name="connsiteX25" fmla="*/ 2017764 w 5467350"/>
                  <a:gd name="connsiteY25" fmla="*/ 1402035 h 1701069"/>
                  <a:gd name="connsiteX26" fmla="*/ 2050339 w 5467350"/>
                  <a:gd name="connsiteY26" fmla="*/ 1384985 h 1701069"/>
                  <a:gd name="connsiteX27" fmla="*/ 2082915 w 5467350"/>
                  <a:gd name="connsiteY27" fmla="*/ 1364411 h 1701069"/>
                  <a:gd name="connsiteX28" fmla="*/ 2115395 w 5467350"/>
                  <a:gd name="connsiteY28" fmla="*/ 1329645 h 1701069"/>
                  <a:gd name="connsiteX29" fmla="*/ 2147971 w 5467350"/>
                  <a:gd name="connsiteY29" fmla="*/ 1296117 h 1701069"/>
                  <a:gd name="connsiteX30" fmla="*/ 2180546 w 5467350"/>
                  <a:gd name="connsiteY30" fmla="*/ 1278400 h 1701069"/>
                  <a:gd name="connsiteX31" fmla="*/ 2213026 w 5467350"/>
                  <a:gd name="connsiteY31" fmla="*/ 1276686 h 1701069"/>
                  <a:gd name="connsiteX32" fmla="*/ 2245602 w 5467350"/>
                  <a:gd name="connsiteY32" fmla="*/ 1267542 h 1701069"/>
                  <a:gd name="connsiteX33" fmla="*/ 2408289 w 5467350"/>
                  <a:gd name="connsiteY33" fmla="*/ 1263922 h 1701069"/>
                  <a:gd name="connsiteX34" fmla="*/ 2440864 w 5467350"/>
                  <a:gd name="connsiteY34" fmla="*/ 1263922 h 1701069"/>
                  <a:gd name="connsiteX35" fmla="*/ 2636127 w 5467350"/>
                  <a:gd name="connsiteY35" fmla="*/ 1257160 h 1701069"/>
                  <a:gd name="connsiteX36" fmla="*/ 2668703 w 5467350"/>
                  <a:gd name="connsiteY36" fmla="*/ 1255064 h 1701069"/>
                  <a:gd name="connsiteX37" fmla="*/ 2733758 w 5467350"/>
                  <a:gd name="connsiteY37" fmla="*/ 1252206 h 1701069"/>
                  <a:gd name="connsiteX38" fmla="*/ 2766334 w 5467350"/>
                  <a:gd name="connsiteY38" fmla="*/ 1237062 h 1701069"/>
                  <a:gd name="connsiteX39" fmla="*/ 2831389 w 5467350"/>
                  <a:gd name="connsiteY39" fmla="*/ 1213059 h 1701069"/>
                  <a:gd name="connsiteX40" fmla="*/ 2863965 w 5467350"/>
                  <a:gd name="connsiteY40" fmla="*/ 1202962 h 1701069"/>
                  <a:gd name="connsiteX41" fmla="*/ 2896445 w 5467350"/>
                  <a:gd name="connsiteY41" fmla="*/ 1172959 h 1701069"/>
                  <a:gd name="connsiteX42" fmla="*/ 2929021 w 5467350"/>
                  <a:gd name="connsiteY42" fmla="*/ 1152861 h 1701069"/>
                  <a:gd name="connsiteX43" fmla="*/ 2994076 w 5467350"/>
                  <a:gd name="connsiteY43" fmla="*/ 1120666 h 1701069"/>
                  <a:gd name="connsiteX44" fmla="*/ 3026652 w 5467350"/>
                  <a:gd name="connsiteY44" fmla="*/ 1113808 h 1701069"/>
                  <a:gd name="connsiteX45" fmla="*/ 3221914 w 5467350"/>
                  <a:gd name="connsiteY45" fmla="*/ 1107903 h 1701069"/>
                  <a:gd name="connsiteX46" fmla="*/ 3254490 w 5467350"/>
                  <a:gd name="connsiteY46" fmla="*/ 1107903 h 1701069"/>
                  <a:gd name="connsiteX47" fmla="*/ 3286970 w 5467350"/>
                  <a:gd name="connsiteY47" fmla="*/ 1092472 h 1701069"/>
                  <a:gd name="connsiteX48" fmla="*/ 3319546 w 5467350"/>
                  <a:gd name="connsiteY48" fmla="*/ 1092472 h 1701069"/>
                  <a:gd name="connsiteX49" fmla="*/ 3417177 w 5467350"/>
                  <a:gd name="connsiteY49" fmla="*/ 1086662 h 1701069"/>
                  <a:gd name="connsiteX50" fmla="*/ 3449753 w 5467350"/>
                  <a:gd name="connsiteY50" fmla="*/ 1072565 h 1701069"/>
                  <a:gd name="connsiteX51" fmla="*/ 3482232 w 5467350"/>
                  <a:gd name="connsiteY51" fmla="*/ 1066755 h 1701069"/>
                  <a:gd name="connsiteX52" fmla="*/ 3514808 w 5467350"/>
                  <a:gd name="connsiteY52" fmla="*/ 1048276 h 1701069"/>
                  <a:gd name="connsiteX53" fmla="*/ 3547384 w 5467350"/>
                  <a:gd name="connsiteY53" fmla="*/ 1042752 h 1701069"/>
                  <a:gd name="connsiteX54" fmla="*/ 3579864 w 5467350"/>
                  <a:gd name="connsiteY54" fmla="*/ 1005128 h 1701069"/>
                  <a:gd name="connsiteX55" fmla="*/ 3612439 w 5467350"/>
                  <a:gd name="connsiteY55" fmla="*/ 956931 h 1701069"/>
                  <a:gd name="connsiteX56" fmla="*/ 3645015 w 5467350"/>
                  <a:gd name="connsiteY56" fmla="*/ 922070 h 1701069"/>
                  <a:gd name="connsiteX57" fmla="*/ 3807702 w 5467350"/>
                  <a:gd name="connsiteY57" fmla="*/ 762907 h 1701069"/>
                  <a:gd name="connsiteX58" fmla="*/ 3840278 w 5467350"/>
                  <a:gd name="connsiteY58" fmla="*/ 725379 h 1701069"/>
                  <a:gd name="connsiteX59" fmla="*/ 3937909 w 5467350"/>
                  <a:gd name="connsiteY59" fmla="*/ 653465 h 1701069"/>
                  <a:gd name="connsiteX60" fmla="*/ 3970389 w 5467350"/>
                  <a:gd name="connsiteY60" fmla="*/ 639749 h 1701069"/>
                  <a:gd name="connsiteX61" fmla="*/ 4068020 w 5467350"/>
                  <a:gd name="connsiteY61" fmla="*/ 515353 h 1701069"/>
                  <a:gd name="connsiteX62" fmla="*/ 4100596 w 5467350"/>
                  <a:gd name="connsiteY62" fmla="*/ 461822 h 1701069"/>
                  <a:gd name="connsiteX63" fmla="*/ 4133171 w 5467350"/>
                  <a:gd name="connsiteY63" fmla="*/ 428485 h 1701069"/>
                  <a:gd name="connsiteX64" fmla="*/ 4165651 w 5467350"/>
                  <a:gd name="connsiteY64" fmla="*/ 426389 h 1701069"/>
                  <a:gd name="connsiteX65" fmla="*/ 4263283 w 5467350"/>
                  <a:gd name="connsiteY65" fmla="*/ 410768 h 1701069"/>
                  <a:gd name="connsiteX66" fmla="*/ 4295858 w 5467350"/>
                  <a:gd name="connsiteY66" fmla="*/ 374097 h 1701069"/>
                  <a:gd name="connsiteX67" fmla="*/ 4360914 w 5467350"/>
                  <a:gd name="connsiteY67" fmla="*/ 283419 h 1701069"/>
                  <a:gd name="connsiteX68" fmla="*/ 4393489 w 5467350"/>
                  <a:gd name="connsiteY68" fmla="*/ 250462 h 1701069"/>
                  <a:gd name="connsiteX69" fmla="*/ 4426065 w 5467350"/>
                  <a:gd name="connsiteY69" fmla="*/ 209314 h 1701069"/>
                  <a:gd name="connsiteX70" fmla="*/ 4458545 w 5467350"/>
                  <a:gd name="connsiteY70" fmla="*/ 184740 h 1701069"/>
                  <a:gd name="connsiteX71" fmla="*/ 4491121 w 5467350"/>
                  <a:gd name="connsiteY71" fmla="*/ 169881 h 1701069"/>
                  <a:gd name="connsiteX72" fmla="*/ 4523696 w 5467350"/>
                  <a:gd name="connsiteY72" fmla="*/ 141496 h 1701069"/>
                  <a:gd name="connsiteX73" fmla="*/ 4588752 w 5467350"/>
                  <a:gd name="connsiteY73" fmla="*/ 81870 h 1701069"/>
                  <a:gd name="connsiteX74" fmla="*/ 4621328 w 5467350"/>
                  <a:gd name="connsiteY74" fmla="*/ 74917 h 1701069"/>
                  <a:gd name="connsiteX75" fmla="*/ 5011852 w 5467350"/>
                  <a:gd name="connsiteY75" fmla="*/ 72345 h 1701069"/>
                  <a:gd name="connsiteX76" fmla="*/ 5044333 w 5467350"/>
                  <a:gd name="connsiteY76" fmla="*/ 65106 h 1701069"/>
                  <a:gd name="connsiteX77" fmla="*/ 5141964 w 5467350"/>
                  <a:gd name="connsiteY77" fmla="*/ 58438 h 1701069"/>
                  <a:gd name="connsiteX78" fmla="*/ 5174539 w 5467350"/>
                  <a:gd name="connsiteY78" fmla="*/ 47580 h 1701069"/>
                  <a:gd name="connsiteX79" fmla="*/ 5239595 w 5467350"/>
                  <a:gd name="connsiteY79" fmla="*/ 41198 h 1701069"/>
                  <a:gd name="connsiteX80" fmla="*/ 5272171 w 5467350"/>
                  <a:gd name="connsiteY80" fmla="*/ 20148 h 1701069"/>
                  <a:gd name="connsiteX81" fmla="*/ 5337227 w 5467350"/>
                  <a:gd name="connsiteY81" fmla="*/ 3765 h 1701069"/>
                  <a:gd name="connsiteX82" fmla="*/ 5369802 w 5467350"/>
                  <a:gd name="connsiteY82" fmla="*/ 2812 h 1701069"/>
                  <a:gd name="connsiteX83" fmla="*/ 5467433 w 5467350"/>
                  <a:gd name="connsiteY83" fmla="*/ 50 h 1701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</a:cxnLst>
                <a:rect l="l" t="t" r="r" b="b"/>
                <a:pathLst>
                  <a:path w="5467350" h="1701069">
                    <a:moveTo>
                      <a:pt x="83" y="1701120"/>
                    </a:moveTo>
                    <a:lnTo>
                      <a:pt x="227921" y="1697977"/>
                    </a:lnTo>
                    <a:lnTo>
                      <a:pt x="260401" y="1697977"/>
                    </a:lnTo>
                    <a:lnTo>
                      <a:pt x="390608" y="1697405"/>
                    </a:lnTo>
                    <a:lnTo>
                      <a:pt x="423183" y="1687213"/>
                    </a:lnTo>
                    <a:lnTo>
                      <a:pt x="520815" y="1677879"/>
                    </a:lnTo>
                    <a:lnTo>
                      <a:pt x="553295" y="1669497"/>
                    </a:lnTo>
                    <a:lnTo>
                      <a:pt x="585871" y="1660162"/>
                    </a:lnTo>
                    <a:lnTo>
                      <a:pt x="618446" y="1638350"/>
                    </a:lnTo>
                    <a:lnTo>
                      <a:pt x="748558" y="1601679"/>
                    </a:lnTo>
                    <a:lnTo>
                      <a:pt x="781133" y="1597774"/>
                    </a:lnTo>
                    <a:lnTo>
                      <a:pt x="1106602" y="1597774"/>
                    </a:lnTo>
                    <a:lnTo>
                      <a:pt x="1139083" y="1584153"/>
                    </a:lnTo>
                    <a:lnTo>
                      <a:pt x="1269289" y="1512811"/>
                    </a:lnTo>
                    <a:lnTo>
                      <a:pt x="1301865" y="1491760"/>
                    </a:lnTo>
                    <a:lnTo>
                      <a:pt x="1399496" y="1482521"/>
                    </a:lnTo>
                    <a:lnTo>
                      <a:pt x="1431976" y="1469091"/>
                    </a:lnTo>
                    <a:lnTo>
                      <a:pt x="1497127" y="1448041"/>
                    </a:lnTo>
                    <a:lnTo>
                      <a:pt x="1529608" y="1447850"/>
                    </a:lnTo>
                    <a:lnTo>
                      <a:pt x="1724870" y="1445659"/>
                    </a:lnTo>
                    <a:lnTo>
                      <a:pt x="1757446" y="1434420"/>
                    </a:lnTo>
                    <a:lnTo>
                      <a:pt x="1887652" y="1429086"/>
                    </a:lnTo>
                    <a:lnTo>
                      <a:pt x="1920133" y="1421561"/>
                    </a:lnTo>
                    <a:lnTo>
                      <a:pt x="1952708" y="1402035"/>
                    </a:lnTo>
                    <a:lnTo>
                      <a:pt x="1985284" y="1402035"/>
                    </a:lnTo>
                    <a:lnTo>
                      <a:pt x="2017764" y="1402035"/>
                    </a:lnTo>
                    <a:lnTo>
                      <a:pt x="2050339" y="1384985"/>
                    </a:lnTo>
                    <a:lnTo>
                      <a:pt x="2082915" y="1364411"/>
                    </a:lnTo>
                    <a:lnTo>
                      <a:pt x="2115395" y="1329645"/>
                    </a:lnTo>
                    <a:lnTo>
                      <a:pt x="2147971" y="1296117"/>
                    </a:lnTo>
                    <a:lnTo>
                      <a:pt x="2180546" y="1278400"/>
                    </a:lnTo>
                    <a:lnTo>
                      <a:pt x="2213026" y="1276686"/>
                    </a:lnTo>
                    <a:lnTo>
                      <a:pt x="2245602" y="1267542"/>
                    </a:lnTo>
                    <a:lnTo>
                      <a:pt x="2408289" y="1263922"/>
                    </a:lnTo>
                    <a:lnTo>
                      <a:pt x="2440864" y="1263922"/>
                    </a:lnTo>
                    <a:lnTo>
                      <a:pt x="2636127" y="1257160"/>
                    </a:lnTo>
                    <a:lnTo>
                      <a:pt x="2668703" y="1255064"/>
                    </a:lnTo>
                    <a:lnTo>
                      <a:pt x="2733758" y="1252206"/>
                    </a:lnTo>
                    <a:lnTo>
                      <a:pt x="2766334" y="1237062"/>
                    </a:lnTo>
                    <a:lnTo>
                      <a:pt x="2831389" y="1213059"/>
                    </a:lnTo>
                    <a:lnTo>
                      <a:pt x="2863965" y="1202962"/>
                    </a:lnTo>
                    <a:lnTo>
                      <a:pt x="2896445" y="1172959"/>
                    </a:lnTo>
                    <a:lnTo>
                      <a:pt x="2929021" y="1152861"/>
                    </a:lnTo>
                    <a:lnTo>
                      <a:pt x="2994076" y="1120666"/>
                    </a:lnTo>
                    <a:lnTo>
                      <a:pt x="3026652" y="1113808"/>
                    </a:lnTo>
                    <a:lnTo>
                      <a:pt x="3221914" y="1107903"/>
                    </a:lnTo>
                    <a:lnTo>
                      <a:pt x="3254490" y="1107903"/>
                    </a:lnTo>
                    <a:lnTo>
                      <a:pt x="3286970" y="1092472"/>
                    </a:lnTo>
                    <a:lnTo>
                      <a:pt x="3319546" y="1092472"/>
                    </a:lnTo>
                    <a:lnTo>
                      <a:pt x="3417177" y="1086662"/>
                    </a:lnTo>
                    <a:lnTo>
                      <a:pt x="3449753" y="1072565"/>
                    </a:lnTo>
                    <a:lnTo>
                      <a:pt x="3482232" y="1066755"/>
                    </a:lnTo>
                    <a:lnTo>
                      <a:pt x="3514808" y="1048276"/>
                    </a:lnTo>
                    <a:lnTo>
                      <a:pt x="3547384" y="1042752"/>
                    </a:lnTo>
                    <a:lnTo>
                      <a:pt x="3579864" y="1005128"/>
                    </a:lnTo>
                    <a:lnTo>
                      <a:pt x="3612439" y="956931"/>
                    </a:lnTo>
                    <a:lnTo>
                      <a:pt x="3645015" y="922070"/>
                    </a:lnTo>
                    <a:lnTo>
                      <a:pt x="3807702" y="762907"/>
                    </a:lnTo>
                    <a:lnTo>
                      <a:pt x="3840278" y="725379"/>
                    </a:lnTo>
                    <a:lnTo>
                      <a:pt x="3937909" y="653465"/>
                    </a:lnTo>
                    <a:lnTo>
                      <a:pt x="3970389" y="639749"/>
                    </a:lnTo>
                    <a:lnTo>
                      <a:pt x="4068020" y="515353"/>
                    </a:lnTo>
                    <a:lnTo>
                      <a:pt x="4100596" y="461822"/>
                    </a:lnTo>
                    <a:lnTo>
                      <a:pt x="4133171" y="428485"/>
                    </a:lnTo>
                    <a:lnTo>
                      <a:pt x="4165651" y="426389"/>
                    </a:lnTo>
                    <a:lnTo>
                      <a:pt x="4263283" y="410768"/>
                    </a:lnTo>
                    <a:lnTo>
                      <a:pt x="4295858" y="374097"/>
                    </a:lnTo>
                    <a:lnTo>
                      <a:pt x="4360914" y="283419"/>
                    </a:lnTo>
                    <a:lnTo>
                      <a:pt x="4393489" y="250462"/>
                    </a:lnTo>
                    <a:lnTo>
                      <a:pt x="4426065" y="209314"/>
                    </a:lnTo>
                    <a:lnTo>
                      <a:pt x="4458545" y="184740"/>
                    </a:lnTo>
                    <a:lnTo>
                      <a:pt x="4491121" y="169881"/>
                    </a:lnTo>
                    <a:lnTo>
                      <a:pt x="4523696" y="141496"/>
                    </a:lnTo>
                    <a:lnTo>
                      <a:pt x="4588752" y="81870"/>
                    </a:lnTo>
                    <a:lnTo>
                      <a:pt x="4621328" y="74917"/>
                    </a:lnTo>
                    <a:lnTo>
                      <a:pt x="5011852" y="72345"/>
                    </a:lnTo>
                    <a:lnTo>
                      <a:pt x="5044333" y="65106"/>
                    </a:lnTo>
                    <a:lnTo>
                      <a:pt x="5141964" y="58438"/>
                    </a:lnTo>
                    <a:lnTo>
                      <a:pt x="5174539" y="47580"/>
                    </a:lnTo>
                    <a:lnTo>
                      <a:pt x="5239595" y="41198"/>
                    </a:lnTo>
                    <a:lnTo>
                      <a:pt x="5272171" y="20148"/>
                    </a:lnTo>
                    <a:lnTo>
                      <a:pt x="5337227" y="3765"/>
                    </a:lnTo>
                    <a:lnTo>
                      <a:pt x="5369802" y="2812"/>
                    </a:lnTo>
                    <a:lnTo>
                      <a:pt x="5467433" y="50"/>
                    </a:lnTo>
                  </a:path>
                </a:pathLst>
              </a:custGeom>
              <a:noFill/>
              <a:ln w="28575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</p:grp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86D0BC3-A906-8FC1-6C1F-DFE2295725CE}"/>
                </a:ext>
              </a:extLst>
            </p:cNvPr>
            <p:cNvSpPr/>
            <p:nvPr/>
          </p:nvSpPr>
          <p:spPr>
            <a:xfrm>
              <a:off x="1814945" y="432954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0B8B5DD1-6AC2-4B13-CB86-47F7031860ED}"/>
                </a:ext>
              </a:extLst>
            </p:cNvPr>
            <p:cNvSpPr/>
            <p:nvPr/>
          </p:nvSpPr>
          <p:spPr>
            <a:xfrm>
              <a:off x="2595995" y="909204"/>
              <a:ext cx="45719" cy="4172331"/>
            </a:xfrm>
            <a:custGeom>
              <a:avLst/>
              <a:gdLst>
                <a:gd name="connsiteX0" fmla="*/ 0 w 9525"/>
                <a:gd name="connsiteY0" fmla="*/ 0 h 4381500"/>
                <a:gd name="connsiteX1" fmla="*/ 0 w 9525"/>
                <a:gd name="connsiteY1" fmla="*/ 4381500 h 438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4381500">
                  <a:moveTo>
                    <a:pt x="0" y="0"/>
                  </a:moveTo>
                  <a:lnTo>
                    <a:pt x="0" y="438150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  <a:headEnd type="arrow" w="med" len="med"/>
              <a:tailEnd type="none" w="med" len="med"/>
            </a:ln>
          </p:spPr>
          <p:txBody>
            <a:bodyPr rtlCol="0" anchor="ctr"/>
            <a:lstStyle/>
            <a:p>
              <a:endParaRPr lang="en-US" sz="1600"/>
            </a:p>
          </p:txBody>
        </p:sp>
        <p:grpSp>
          <p:nvGrpSpPr>
            <p:cNvPr id="31" name="Graphic 2">
              <a:extLst>
                <a:ext uri="{FF2B5EF4-FFF2-40B4-BE49-F238E27FC236}">
                  <a16:creationId xmlns:a16="http://schemas.microsoft.com/office/drawing/2014/main" id="{4F1A4936-15F1-875F-5898-180CBEA51F90}"/>
                </a:ext>
              </a:extLst>
            </p:cNvPr>
            <p:cNvGrpSpPr/>
            <p:nvPr/>
          </p:nvGrpSpPr>
          <p:grpSpPr>
            <a:xfrm>
              <a:off x="2795067" y="5123060"/>
              <a:ext cx="5397424" cy="603349"/>
              <a:chOff x="2795067" y="5123060"/>
              <a:chExt cx="5397424" cy="603349"/>
            </a:xfrm>
            <a:solidFill>
              <a:srgbClr val="2A3F5F"/>
            </a:solidFill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52A20FB-08F4-CF70-D624-6A98B46C25BB}"/>
                  </a:ext>
                </a:extLst>
              </p:cNvPr>
              <p:cNvSpPr txBox="1"/>
              <p:nvPr/>
            </p:nvSpPr>
            <p:spPr>
              <a:xfrm>
                <a:off x="2795067" y="5123060"/>
                <a:ext cx="8012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 dirty="0">
                    <a:ea typeface="Open Sans"/>
                    <a:cs typeface="Open Sans"/>
                    <a:sym typeface="Open Sans"/>
                    <a:rtl val="0"/>
                  </a:rPr>
                  <a:t>May 31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D6D74AD-4E4E-6439-6AAF-3CA304461265}"/>
                  </a:ext>
                </a:extLst>
              </p:cNvPr>
              <p:cNvSpPr txBox="1"/>
              <p:nvPr/>
            </p:nvSpPr>
            <p:spPr>
              <a:xfrm>
                <a:off x="2890583" y="5387855"/>
                <a:ext cx="601447" cy="338554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l"/>
                <a:r>
                  <a:rPr lang="en-US" sz="1600" spc="0" dirty="0">
                    <a:ea typeface="Open Sans"/>
                    <a:cs typeface="Open Sans"/>
                    <a:sym typeface="Open Sans"/>
                    <a:rtl val="0"/>
                  </a:rPr>
                  <a:t>2019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A9FBAFE-3208-CF3C-B983-11DE8FC6C87C}"/>
                  </a:ext>
                </a:extLst>
              </p:cNvPr>
              <p:cNvSpPr txBox="1"/>
              <p:nvPr/>
            </p:nvSpPr>
            <p:spPr>
              <a:xfrm>
                <a:off x="3671367" y="5123060"/>
                <a:ext cx="6158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 dirty="0">
                    <a:ea typeface="Open Sans"/>
                    <a:cs typeface="Open Sans"/>
                    <a:sym typeface="Open Sans"/>
                    <a:rtl val="0"/>
                  </a:rPr>
                  <a:t>Jun 1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38790F8-6CEC-A700-56E4-5B0AD75C86DF}"/>
                  </a:ext>
                </a:extLst>
              </p:cNvPr>
              <p:cNvSpPr txBox="1"/>
              <p:nvPr/>
            </p:nvSpPr>
            <p:spPr>
              <a:xfrm>
                <a:off x="4452417" y="5123060"/>
                <a:ext cx="6158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Jun 2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25434EB-73FD-9C09-D3F6-9E88FD750BBC}"/>
                  </a:ext>
                </a:extLst>
              </p:cNvPr>
              <p:cNvSpPr txBox="1"/>
              <p:nvPr/>
            </p:nvSpPr>
            <p:spPr>
              <a:xfrm>
                <a:off x="5233467" y="5123060"/>
                <a:ext cx="6158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Jun 3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465087E-30CF-5BAE-0F34-3BB8C49E2079}"/>
                  </a:ext>
                </a:extLst>
              </p:cNvPr>
              <p:cNvSpPr txBox="1"/>
              <p:nvPr/>
            </p:nvSpPr>
            <p:spPr>
              <a:xfrm>
                <a:off x="6014517" y="5123060"/>
                <a:ext cx="6158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Jun 4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EAD22EB-A3FF-4C04-E4C9-8F1E345E2E7D}"/>
                  </a:ext>
                </a:extLst>
              </p:cNvPr>
              <p:cNvSpPr txBox="1"/>
              <p:nvPr/>
            </p:nvSpPr>
            <p:spPr>
              <a:xfrm>
                <a:off x="6795567" y="5123060"/>
                <a:ext cx="6158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Jun 5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25D228B-BABE-A44F-CF82-40985DFCE408}"/>
                  </a:ext>
                </a:extLst>
              </p:cNvPr>
              <p:cNvSpPr txBox="1"/>
              <p:nvPr/>
            </p:nvSpPr>
            <p:spPr>
              <a:xfrm>
                <a:off x="7576617" y="5123060"/>
                <a:ext cx="6158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Jun 6</a:t>
                </a:r>
              </a:p>
            </p:txBody>
          </p:sp>
        </p:grpSp>
        <p:grpSp>
          <p:nvGrpSpPr>
            <p:cNvPr id="40" name="Graphic 2">
              <a:extLst>
                <a:ext uri="{FF2B5EF4-FFF2-40B4-BE49-F238E27FC236}">
                  <a16:creationId xmlns:a16="http://schemas.microsoft.com/office/drawing/2014/main" id="{E5635DA5-3DB9-B82A-12A7-19B628A62DE4}"/>
                </a:ext>
              </a:extLst>
            </p:cNvPr>
            <p:cNvGrpSpPr/>
            <p:nvPr/>
          </p:nvGrpSpPr>
          <p:grpSpPr>
            <a:xfrm>
              <a:off x="2126038" y="962448"/>
              <a:ext cx="498411" cy="4279999"/>
              <a:chOff x="2126038" y="962448"/>
              <a:chExt cx="498411" cy="4279999"/>
            </a:xfrm>
            <a:solidFill>
              <a:srgbClr val="2A3F5F"/>
            </a:solidFill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525C11A-2020-5BC4-A8D2-513F066C452C}"/>
                  </a:ext>
                </a:extLst>
              </p:cNvPr>
              <p:cNvSpPr txBox="1"/>
              <p:nvPr/>
            </p:nvSpPr>
            <p:spPr>
              <a:xfrm>
                <a:off x="2335587" y="4903893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0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84C3CBA-CDC0-1760-3250-775C31061B19}"/>
                  </a:ext>
                </a:extLst>
              </p:cNvPr>
              <p:cNvSpPr txBox="1"/>
              <p:nvPr/>
            </p:nvSpPr>
            <p:spPr>
              <a:xfrm>
                <a:off x="2230813" y="3918532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50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7AB8E83-F222-EE63-BBC5-5CA1836259BE}"/>
                  </a:ext>
                </a:extLst>
              </p:cNvPr>
              <p:cNvSpPr txBox="1"/>
              <p:nvPr/>
            </p:nvSpPr>
            <p:spPr>
              <a:xfrm>
                <a:off x="2126038" y="2933171"/>
                <a:ext cx="4972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100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ACEFAD3-5789-F68D-C131-7B9646E34DC4}"/>
                  </a:ext>
                </a:extLst>
              </p:cNvPr>
              <p:cNvSpPr txBox="1"/>
              <p:nvPr/>
            </p:nvSpPr>
            <p:spPr>
              <a:xfrm>
                <a:off x="2126038" y="1947809"/>
                <a:ext cx="4972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150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36126AC-717D-B0E4-E2B9-231363AE77F6}"/>
                  </a:ext>
                </a:extLst>
              </p:cNvPr>
              <p:cNvSpPr txBox="1"/>
              <p:nvPr/>
            </p:nvSpPr>
            <p:spPr>
              <a:xfrm>
                <a:off x="2126038" y="962448"/>
                <a:ext cx="49725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 dirty="0">
                    <a:ea typeface="Open Sans"/>
                    <a:cs typeface="Open Sans"/>
                    <a:sym typeface="Open Sans"/>
                    <a:rtl val="0"/>
                  </a:rPr>
                  <a:t>200</a:t>
                </a:r>
              </a:p>
            </p:txBody>
          </p:sp>
        </p:grp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E010F9B0-BCEF-ECAE-7092-E6CD297086A9}"/>
              </a:ext>
            </a:extLst>
          </p:cNvPr>
          <p:cNvSpPr txBox="1"/>
          <p:nvPr/>
        </p:nvSpPr>
        <p:spPr>
          <a:xfrm rot="16200000">
            <a:off x="519053" y="2895136"/>
            <a:ext cx="2858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Community import [kWh]</a:t>
            </a:r>
          </a:p>
        </p:txBody>
      </p:sp>
      <p:sp>
        <p:nvSpPr>
          <p:cNvPr id="68" name="Right Triangle 67">
            <a:extLst>
              <a:ext uri="{FF2B5EF4-FFF2-40B4-BE49-F238E27FC236}">
                <a16:creationId xmlns:a16="http://schemas.microsoft.com/office/drawing/2014/main" id="{CF5E96D6-F730-150C-6038-A36B843CA15F}"/>
              </a:ext>
            </a:extLst>
          </p:cNvPr>
          <p:cNvSpPr/>
          <p:nvPr/>
        </p:nvSpPr>
        <p:spPr>
          <a:xfrm rot="5400000">
            <a:off x="3308699" y="295930"/>
            <a:ext cx="4088097" cy="5483112"/>
          </a:xfrm>
          <a:custGeom>
            <a:avLst/>
            <a:gdLst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4088097 w 4088097"/>
              <a:gd name="connsiteY2" fmla="*/ 5378261 h 5378261"/>
              <a:gd name="connsiteX3" fmla="*/ 0 w 4088097"/>
              <a:gd name="connsiteY3" fmla="*/ 5378261 h 5378261"/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4012672 w 4088097"/>
              <a:gd name="connsiteY2" fmla="*/ 4913745 h 5378261"/>
              <a:gd name="connsiteX3" fmla="*/ 4088097 w 4088097"/>
              <a:gd name="connsiteY3" fmla="*/ 5378261 h 5378261"/>
              <a:gd name="connsiteX4" fmla="*/ 0 w 4088097"/>
              <a:gd name="connsiteY4" fmla="*/ 5378261 h 5378261"/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4012672 w 4088097"/>
              <a:gd name="connsiteY2" fmla="*/ 4913745 h 5378261"/>
              <a:gd name="connsiteX3" fmla="*/ 4088097 w 4088097"/>
              <a:gd name="connsiteY3" fmla="*/ 5378261 h 5378261"/>
              <a:gd name="connsiteX4" fmla="*/ 0 w 4088097"/>
              <a:gd name="connsiteY4" fmla="*/ 5378261 h 5378261"/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4012672 w 4088097"/>
              <a:gd name="connsiteY2" fmla="*/ 4913745 h 5378261"/>
              <a:gd name="connsiteX3" fmla="*/ 4088097 w 4088097"/>
              <a:gd name="connsiteY3" fmla="*/ 5378261 h 5378261"/>
              <a:gd name="connsiteX4" fmla="*/ 0 w 4088097"/>
              <a:gd name="connsiteY4" fmla="*/ 5378261 h 5378261"/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4031145 w 4088097"/>
              <a:gd name="connsiteY2" fmla="*/ 4987635 h 5378261"/>
              <a:gd name="connsiteX3" fmla="*/ 4088097 w 4088097"/>
              <a:gd name="connsiteY3" fmla="*/ 5378261 h 5378261"/>
              <a:gd name="connsiteX4" fmla="*/ 0 w 4088097"/>
              <a:gd name="connsiteY4" fmla="*/ 5378261 h 5378261"/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4031145 w 4088097"/>
              <a:gd name="connsiteY2" fmla="*/ 4987635 h 5378261"/>
              <a:gd name="connsiteX3" fmla="*/ 4088097 w 4088097"/>
              <a:gd name="connsiteY3" fmla="*/ 5378261 h 5378261"/>
              <a:gd name="connsiteX4" fmla="*/ 0 w 4088097"/>
              <a:gd name="connsiteY4" fmla="*/ 5378261 h 5378261"/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4031145 w 4088097"/>
              <a:gd name="connsiteY2" fmla="*/ 4987635 h 5378261"/>
              <a:gd name="connsiteX3" fmla="*/ 4088097 w 4088097"/>
              <a:gd name="connsiteY3" fmla="*/ 5378261 h 5378261"/>
              <a:gd name="connsiteX4" fmla="*/ 0 w 4088097"/>
              <a:gd name="connsiteY4" fmla="*/ 5378261 h 5378261"/>
              <a:gd name="connsiteX0" fmla="*/ 0 w 4088097"/>
              <a:gd name="connsiteY0" fmla="*/ 5381078 h 5381078"/>
              <a:gd name="connsiteX1" fmla="*/ 0 w 4088097"/>
              <a:gd name="connsiteY1" fmla="*/ 2817 h 5381078"/>
              <a:gd name="connsiteX2" fmla="*/ 3281108 w 4088097"/>
              <a:gd name="connsiteY2" fmla="*/ 4307129 h 5381078"/>
              <a:gd name="connsiteX3" fmla="*/ 4031145 w 4088097"/>
              <a:gd name="connsiteY3" fmla="*/ 4990452 h 5381078"/>
              <a:gd name="connsiteX4" fmla="*/ 4088097 w 4088097"/>
              <a:gd name="connsiteY4" fmla="*/ 5381078 h 5381078"/>
              <a:gd name="connsiteX5" fmla="*/ 0 w 4088097"/>
              <a:gd name="connsiteY5" fmla="*/ 5381078 h 5381078"/>
              <a:gd name="connsiteX0" fmla="*/ 0 w 4088097"/>
              <a:gd name="connsiteY0" fmla="*/ 5381030 h 5381030"/>
              <a:gd name="connsiteX1" fmla="*/ 0 w 4088097"/>
              <a:gd name="connsiteY1" fmla="*/ 2769 h 5381030"/>
              <a:gd name="connsiteX2" fmla="*/ 3347212 w 4088097"/>
              <a:gd name="connsiteY2" fmla="*/ 4373182 h 5381030"/>
              <a:gd name="connsiteX3" fmla="*/ 4031145 w 4088097"/>
              <a:gd name="connsiteY3" fmla="*/ 4990404 h 5381030"/>
              <a:gd name="connsiteX4" fmla="*/ 4088097 w 4088097"/>
              <a:gd name="connsiteY4" fmla="*/ 5381030 h 5381030"/>
              <a:gd name="connsiteX5" fmla="*/ 0 w 4088097"/>
              <a:gd name="connsiteY5" fmla="*/ 5381030 h 5381030"/>
              <a:gd name="connsiteX0" fmla="*/ 0 w 4088097"/>
              <a:gd name="connsiteY0" fmla="*/ 5381030 h 5381030"/>
              <a:gd name="connsiteX1" fmla="*/ 0 w 4088097"/>
              <a:gd name="connsiteY1" fmla="*/ 2769 h 5381030"/>
              <a:gd name="connsiteX2" fmla="*/ 3347212 w 4088097"/>
              <a:gd name="connsiteY2" fmla="*/ 4373182 h 5381030"/>
              <a:gd name="connsiteX3" fmla="*/ 4031145 w 4088097"/>
              <a:gd name="connsiteY3" fmla="*/ 4990404 h 5381030"/>
              <a:gd name="connsiteX4" fmla="*/ 4088097 w 4088097"/>
              <a:gd name="connsiteY4" fmla="*/ 5381030 h 5381030"/>
              <a:gd name="connsiteX5" fmla="*/ 0 w 4088097"/>
              <a:gd name="connsiteY5" fmla="*/ 5381030 h 5381030"/>
              <a:gd name="connsiteX0" fmla="*/ 0 w 4088097"/>
              <a:gd name="connsiteY0" fmla="*/ 5380851 h 5380851"/>
              <a:gd name="connsiteX1" fmla="*/ 0 w 4088097"/>
              <a:gd name="connsiteY1" fmla="*/ 2590 h 5380851"/>
              <a:gd name="connsiteX2" fmla="*/ 3347212 w 4088097"/>
              <a:gd name="connsiteY2" fmla="*/ 4373003 h 5380851"/>
              <a:gd name="connsiteX3" fmla="*/ 4031145 w 4088097"/>
              <a:gd name="connsiteY3" fmla="*/ 4990225 h 5380851"/>
              <a:gd name="connsiteX4" fmla="*/ 4088097 w 4088097"/>
              <a:gd name="connsiteY4" fmla="*/ 5380851 h 5380851"/>
              <a:gd name="connsiteX5" fmla="*/ 0 w 4088097"/>
              <a:gd name="connsiteY5" fmla="*/ 5380851 h 5380851"/>
              <a:gd name="connsiteX0" fmla="*/ 0 w 4088097"/>
              <a:gd name="connsiteY0" fmla="*/ 5380909 h 5380909"/>
              <a:gd name="connsiteX1" fmla="*/ 0 w 4088097"/>
              <a:gd name="connsiteY1" fmla="*/ 2648 h 5380909"/>
              <a:gd name="connsiteX2" fmla="*/ 3600600 w 4088097"/>
              <a:gd name="connsiteY2" fmla="*/ 4284926 h 5380909"/>
              <a:gd name="connsiteX3" fmla="*/ 4031145 w 4088097"/>
              <a:gd name="connsiteY3" fmla="*/ 4990283 h 5380909"/>
              <a:gd name="connsiteX4" fmla="*/ 4088097 w 4088097"/>
              <a:gd name="connsiteY4" fmla="*/ 5380909 h 5380909"/>
              <a:gd name="connsiteX5" fmla="*/ 0 w 4088097"/>
              <a:gd name="connsiteY5" fmla="*/ 5380909 h 5380909"/>
              <a:gd name="connsiteX0" fmla="*/ 0 w 4088097"/>
              <a:gd name="connsiteY0" fmla="*/ 5380909 h 5380909"/>
              <a:gd name="connsiteX1" fmla="*/ 0 w 4088097"/>
              <a:gd name="connsiteY1" fmla="*/ 2648 h 5380909"/>
              <a:gd name="connsiteX2" fmla="*/ 3600600 w 4088097"/>
              <a:gd name="connsiteY2" fmla="*/ 4284926 h 5380909"/>
              <a:gd name="connsiteX3" fmla="*/ 4031145 w 4088097"/>
              <a:gd name="connsiteY3" fmla="*/ 4990283 h 5380909"/>
              <a:gd name="connsiteX4" fmla="*/ 4088097 w 4088097"/>
              <a:gd name="connsiteY4" fmla="*/ 5380909 h 5380909"/>
              <a:gd name="connsiteX5" fmla="*/ 0 w 4088097"/>
              <a:gd name="connsiteY5" fmla="*/ 5380909 h 5380909"/>
              <a:gd name="connsiteX0" fmla="*/ 0 w 4088097"/>
              <a:gd name="connsiteY0" fmla="*/ 5380909 h 5380909"/>
              <a:gd name="connsiteX1" fmla="*/ 0 w 4088097"/>
              <a:gd name="connsiteY1" fmla="*/ 2648 h 5380909"/>
              <a:gd name="connsiteX2" fmla="*/ 3600600 w 4088097"/>
              <a:gd name="connsiteY2" fmla="*/ 4284926 h 5380909"/>
              <a:gd name="connsiteX3" fmla="*/ 4031145 w 4088097"/>
              <a:gd name="connsiteY3" fmla="*/ 4990283 h 5380909"/>
              <a:gd name="connsiteX4" fmla="*/ 4088097 w 4088097"/>
              <a:gd name="connsiteY4" fmla="*/ 5380909 h 5380909"/>
              <a:gd name="connsiteX5" fmla="*/ 0 w 4088097"/>
              <a:gd name="connsiteY5" fmla="*/ 5380909 h 5380909"/>
              <a:gd name="connsiteX0" fmla="*/ 0 w 4088097"/>
              <a:gd name="connsiteY0" fmla="*/ 5380704 h 5380704"/>
              <a:gd name="connsiteX1" fmla="*/ 0 w 4088097"/>
              <a:gd name="connsiteY1" fmla="*/ 2443 h 5380704"/>
              <a:gd name="connsiteX2" fmla="*/ 3600600 w 4088097"/>
              <a:gd name="connsiteY2" fmla="*/ 4284721 h 5380704"/>
              <a:gd name="connsiteX3" fmla="*/ 4031145 w 4088097"/>
              <a:gd name="connsiteY3" fmla="*/ 4990078 h 5380704"/>
              <a:gd name="connsiteX4" fmla="*/ 4088097 w 4088097"/>
              <a:gd name="connsiteY4" fmla="*/ 5380704 h 5380704"/>
              <a:gd name="connsiteX5" fmla="*/ 0 w 4088097"/>
              <a:gd name="connsiteY5" fmla="*/ 5380704 h 5380704"/>
              <a:gd name="connsiteX0" fmla="*/ 0 w 4088097"/>
              <a:gd name="connsiteY0" fmla="*/ 5398850 h 5398850"/>
              <a:gd name="connsiteX1" fmla="*/ 0 w 4088097"/>
              <a:gd name="connsiteY1" fmla="*/ 20589 h 5398850"/>
              <a:gd name="connsiteX2" fmla="*/ 3033231 w 4088097"/>
              <a:gd name="connsiteY2" fmla="*/ 3504144 h 5398850"/>
              <a:gd name="connsiteX3" fmla="*/ 3600600 w 4088097"/>
              <a:gd name="connsiteY3" fmla="*/ 4302867 h 5398850"/>
              <a:gd name="connsiteX4" fmla="*/ 4031145 w 4088097"/>
              <a:gd name="connsiteY4" fmla="*/ 5008224 h 5398850"/>
              <a:gd name="connsiteX5" fmla="*/ 4088097 w 4088097"/>
              <a:gd name="connsiteY5" fmla="*/ 5398850 h 5398850"/>
              <a:gd name="connsiteX6" fmla="*/ 0 w 4088097"/>
              <a:gd name="connsiteY6" fmla="*/ 5398850 h 5398850"/>
              <a:gd name="connsiteX0" fmla="*/ 0 w 4088097"/>
              <a:gd name="connsiteY0" fmla="*/ 5398850 h 5398850"/>
              <a:gd name="connsiteX1" fmla="*/ 0 w 4088097"/>
              <a:gd name="connsiteY1" fmla="*/ 20589 h 5398850"/>
              <a:gd name="connsiteX2" fmla="*/ 3033231 w 4088097"/>
              <a:gd name="connsiteY2" fmla="*/ 3504144 h 5398850"/>
              <a:gd name="connsiteX3" fmla="*/ 3600600 w 4088097"/>
              <a:gd name="connsiteY3" fmla="*/ 4302867 h 5398850"/>
              <a:gd name="connsiteX4" fmla="*/ 4031145 w 4088097"/>
              <a:gd name="connsiteY4" fmla="*/ 5008224 h 5398850"/>
              <a:gd name="connsiteX5" fmla="*/ 4088097 w 4088097"/>
              <a:gd name="connsiteY5" fmla="*/ 5398850 h 5398850"/>
              <a:gd name="connsiteX6" fmla="*/ 0 w 4088097"/>
              <a:gd name="connsiteY6" fmla="*/ 5398850 h 5398850"/>
              <a:gd name="connsiteX0" fmla="*/ 0 w 4088097"/>
              <a:gd name="connsiteY0" fmla="*/ 5396267 h 5396267"/>
              <a:gd name="connsiteX1" fmla="*/ 0 w 4088097"/>
              <a:gd name="connsiteY1" fmla="*/ 18006 h 5396267"/>
              <a:gd name="connsiteX2" fmla="*/ 3033231 w 4088097"/>
              <a:gd name="connsiteY2" fmla="*/ 3501561 h 5396267"/>
              <a:gd name="connsiteX3" fmla="*/ 3600600 w 4088097"/>
              <a:gd name="connsiteY3" fmla="*/ 4300284 h 5396267"/>
              <a:gd name="connsiteX4" fmla="*/ 4031145 w 4088097"/>
              <a:gd name="connsiteY4" fmla="*/ 5005641 h 5396267"/>
              <a:gd name="connsiteX5" fmla="*/ 4088097 w 4088097"/>
              <a:gd name="connsiteY5" fmla="*/ 5396267 h 5396267"/>
              <a:gd name="connsiteX6" fmla="*/ 0 w 4088097"/>
              <a:gd name="connsiteY6" fmla="*/ 5396267 h 5396267"/>
              <a:gd name="connsiteX0" fmla="*/ 0 w 4088097"/>
              <a:gd name="connsiteY0" fmla="*/ 5426501 h 5426501"/>
              <a:gd name="connsiteX1" fmla="*/ 0 w 4088097"/>
              <a:gd name="connsiteY1" fmla="*/ 48240 h 5426501"/>
              <a:gd name="connsiteX2" fmla="*/ 2476876 w 4088097"/>
              <a:gd name="connsiteY2" fmla="*/ 2722054 h 5426501"/>
              <a:gd name="connsiteX3" fmla="*/ 3033231 w 4088097"/>
              <a:gd name="connsiteY3" fmla="*/ 3531795 h 5426501"/>
              <a:gd name="connsiteX4" fmla="*/ 3600600 w 4088097"/>
              <a:gd name="connsiteY4" fmla="*/ 4330518 h 5426501"/>
              <a:gd name="connsiteX5" fmla="*/ 4031145 w 4088097"/>
              <a:gd name="connsiteY5" fmla="*/ 5035875 h 5426501"/>
              <a:gd name="connsiteX6" fmla="*/ 4088097 w 4088097"/>
              <a:gd name="connsiteY6" fmla="*/ 5426501 h 5426501"/>
              <a:gd name="connsiteX7" fmla="*/ 0 w 4088097"/>
              <a:gd name="connsiteY7" fmla="*/ 5426501 h 5426501"/>
              <a:gd name="connsiteX0" fmla="*/ 0 w 4088097"/>
              <a:gd name="connsiteY0" fmla="*/ 5426501 h 5426501"/>
              <a:gd name="connsiteX1" fmla="*/ 0 w 4088097"/>
              <a:gd name="connsiteY1" fmla="*/ 48240 h 5426501"/>
              <a:gd name="connsiteX2" fmla="*/ 2476876 w 4088097"/>
              <a:gd name="connsiteY2" fmla="*/ 2722054 h 5426501"/>
              <a:gd name="connsiteX3" fmla="*/ 3033231 w 4088097"/>
              <a:gd name="connsiteY3" fmla="*/ 3531795 h 5426501"/>
              <a:gd name="connsiteX4" fmla="*/ 3600600 w 4088097"/>
              <a:gd name="connsiteY4" fmla="*/ 4330518 h 5426501"/>
              <a:gd name="connsiteX5" fmla="*/ 4031145 w 4088097"/>
              <a:gd name="connsiteY5" fmla="*/ 5035875 h 5426501"/>
              <a:gd name="connsiteX6" fmla="*/ 4088097 w 4088097"/>
              <a:gd name="connsiteY6" fmla="*/ 5426501 h 5426501"/>
              <a:gd name="connsiteX7" fmla="*/ 0 w 4088097"/>
              <a:gd name="connsiteY7" fmla="*/ 5426501 h 5426501"/>
              <a:gd name="connsiteX0" fmla="*/ 0 w 4088097"/>
              <a:gd name="connsiteY0" fmla="*/ 5421285 h 5421285"/>
              <a:gd name="connsiteX1" fmla="*/ 0 w 4088097"/>
              <a:gd name="connsiteY1" fmla="*/ 43024 h 5421285"/>
              <a:gd name="connsiteX2" fmla="*/ 2476876 w 4088097"/>
              <a:gd name="connsiteY2" fmla="*/ 2716838 h 5421285"/>
              <a:gd name="connsiteX3" fmla="*/ 3033231 w 4088097"/>
              <a:gd name="connsiteY3" fmla="*/ 3526579 h 5421285"/>
              <a:gd name="connsiteX4" fmla="*/ 3600600 w 4088097"/>
              <a:gd name="connsiteY4" fmla="*/ 4325302 h 5421285"/>
              <a:gd name="connsiteX5" fmla="*/ 4031145 w 4088097"/>
              <a:gd name="connsiteY5" fmla="*/ 5030659 h 5421285"/>
              <a:gd name="connsiteX6" fmla="*/ 4088097 w 4088097"/>
              <a:gd name="connsiteY6" fmla="*/ 5421285 h 5421285"/>
              <a:gd name="connsiteX7" fmla="*/ 0 w 4088097"/>
              <a:gd name="connsiteY7" fmla="*/ 5421285 h 5421285"/>
              <a:gd name="connsiteX0" fmla="*/ 0 w 4088097"/>
              <a:gd name="connsiteY0" fmla="*/ 5473772 h 5473772"/>
              <a:gd name="connsiteX1" fmla="*/ 0 w 4088097"/>
              <a:gd name="connsiteY1" fmla="*/ 95511 h 5473772"/>
              <a:gd name="connsiteX2" fmla="*/ 1942558 w 4088097"/>
              <a:gd name="connsiteY2" fmla="*/ 2014670 h 5473772"/>
              <a:gd name="connsiteX3" fmla="*/ 2476876 w 4088097"/>
              <a:gd name="connsiteY3" fmla="*/ 2769325 h 5473772"/>
              <a:gd name="connsiteX4" fmla="*/ 3033231 w 4088097"/>
              <a:gd name="connsiteY4" fmla="*/ 3579066 h 5473772"/>
              <a:gd name="connsiteX5" fmla="*/ 3600600 w 4088097"/>
              <a:gd name="connsiteY5" fmla="*/ 4377789 h 5473772"/>
              <a:gd name="connsiteX6" fmla="*/ 4031145 w 4088097"/>
              <a:gd name="connsiteY6" fmla="*/ 5083146 h 5473772"/>
              <a:gd name="connsiteX7" fmla="*/ 4088097 w 4088097"/>
              <a:gd name="connsiteY7" fmla="*/ 5473772 h 5473772"/>
              <a:gd name="connsiteX8" fmla="*/ 0 w 4088097"/>
              <a:gd name="connsiteY8" fmla="*/ 5473772 h 5473772"/>
              <a:gd name="connsiteX0" fmla="*/ 0 w 4088097"/>
              <a:gd name="connsiteY0" fmla="*/ 5473772 h 5473772"/>
              <a:gd name="connsiteX1" fmla="*/ 0 w 4088097"/>
              <a:gd name="connsiteY1" fmla="*/ 95511 h 5473772"/>
              <a:gd name="connsiteX2" fmla="*/ 1942558 w 4088097"/>
              <a:gd name="connsiteY2" fmla="*/ 2014670 h 5473772"/>
              <a:gd name="connsiteX3" fmla="*/ 2476876 w 4088097"/>
              <a:gd name="connsiteY3" fmla="*/ 2769325 h 5473772"/>
              <a:gd name="connsiteX4" fmla="*/ 3033231 w 4088097"/>
              <a:gd name="connsiteY4" fmla="*/ 3579066 h 5473772"/>
              <a:gd name="connsiteX5" fmla="*/ 3600600 w 4088097"/>
              <a:gd name="connsiteY5" fmla="*/ 4377789 h 5473772"/>
              <a:gd name="connsiteX6" fmla="*/ 4031145 w 4088097"/>
              <a:gd name="connsiteY6" fmla="*/ 5083146 h 5473772"/>
              <a:gd name="connsiteX7" fmla="*/ 4088097 w 4088097"/>
              <a:gd name="connsiteY7" fmla="*/ 5473772 h 5473772"/>
              <a:gd name="connsiteX8" fmla="*/ 0 w 4088097"/>
              <a:gd name="connsiteY8" fmla="*/ 5473772 h 5473772"/>
              <a:gd name="connsiteX0" fmla="*/ 0 w 4088097"/>
              <a:gd name="connsiteY0" fmla="*/ 5472710 h 5472710"/>
              <a:gd name="connsiteX1" fmla="*/ 0 w 4088097"/>
              <a:gd name="connsiteY1" fmla="*/ 94449 h 5472710"/>
              <a:gd name="connsiteX2" fmla="*/ 1981120 w 4088097"/>
              <a:gd name="connsiteY2" fmla="*/ 2041150 h 5472710"/>
              <a:gd name="connsiteX3" fmla="*/ 2476876 w 4088097"/>
              <a:gd name="connsiteY3" fmla="*/ 2768263 h 5472710"/>
              <a:gd name="connsiteX4" fmla="*/ 3033231 w 4088097"/>
              <a:gd name="connsiteY4" fmla="*/ 3578004 h 5472710"/>
              <a:gd name="connsiteX5" fmla="*/ 3600600 w 4088097"/>
              <a:gd name="connsiteY5" fmla="*/ 4376727 h 5472710"/>
              <a:gd name="connsiteX6" fmla="*/ 4031145 w 4088097"/>
              <a:gd name="connsiteY6" fmla="*/ 5082084 h 5472710"/>
              <a:gd name="connsiteX7" fmla="*/ 4088097 w 4088097"/>
              <a:gd name="connsiteY7" fmla="*/ 5472710 h 5472710"/>
              <a:gd name="connsiteX8" fmla="*/ 0 w 4088097"/>
              <a:gd name="connsiteY8" fmla="*/ 5472710 h 5472710"/>
              <a:gd name="connsiteX0" fmla="*/ 0 w 4088097"/>
              <a:gd name="connsiteY0" fmla="*/ 5472710 h 5472710"/>
              <a:gd name="connsiteX1" fmla="*/ 0 w 4088097"/>
              <a:gd name="connsiteY1" fmla="*/ 94449 h 5472710"/>
              <a:gd name="connsiteX2" fmla="*/ 1981120 w 4088097"/>
              <a:gd name="connsiteY2" fmla="*/ 2041150 h 5472710"/>
              <a:gd name="connsiteX3" fmla="*/ 2476876 w 4088097"/>
              <a:gd name="connsiteY3" fmla="*/ 2768263 h 5472710"/>
              <a:gd name="connsiteX4" fmla="*/ 3033231 w 4088097"/>
              <a:gd name="connsiteY4" fmla="*/ 3578004 h 5472710"/>
              <a:gd name="connsiteX5" fmla="*/ 3600600 w 4088097"/>
              <a:gd name="connsiteY5" fmla="*/ 4376727 h 5472710"/>
              <a:gd name="connsiteX6" fmla="*/ 4031145 w 4088097"/>
              <a:gd name="connsiteY6" fmla="*/ 5082084 h 5472710"/>
              <a:gd name="connsiteX7" fmla="*/ 4088097 w 4088097"/>
              <a:gd name="connsiteY7" fmla="*/ 5472710 h 5472710"/>
              <a:gd name="connsiteX8" fmla="*/ 0 w 4088097"/>
              <a:gd name="connsiteY8" fmla="*/ 5472710 h 5472710"/>
              <a:gd name="connsiteX0" fmla="*/ 0 w 4088097"/>
              <a:gd name="connsiteY0" fmla="*/ 5462745 h 5462745"/>
              <a:gd name="connsiteX1" fmla="*/ 0 w 4088097"/>
              <a:gd name="connsiteY1" fmla="*/ 84484 h 5462745"/>
              <a:gd name="connsiteX2" fmla="*/ 1981120 w 4088097"/>
              <a:gd name="connsiteY2" fmla="*/ 2031185 h 5462745"/>
              <a:gd name="connsiteX3" fmla="*/ 2476876 w 4088097"/>
              <a:gd name="connsiteY3" fmla="*/ 2758298 h 5462745"/>
              <a:gd name="connsiteX4" fmla="*/ 3033231 w 4088097"/>
              <a:gd name="connsiteY4" fmla="*/ 3568039 h 5462745"/>
              <a:gd name="connsiteX5" fmla="*/ 3600600 w 4088097"/>
              <a:gd name="connsiteY5" fmla="*/ 4366762 h 5462745"/>
              <a:gd name="connsiteX6" fmla="*/ 4031145 w 4088097"/>
              <a:gd name="connsiteY6" fmla="*/ 5072119 h 5462745"/>
              <a:gd name="connsiteX7" fmla="*/ 4088097 w 4088097"/>
              <a:gd name="connsiteY7" fmla="*/ 5462745 h 5462745"/>
              <a:gd name="connsiteX8" fmla="*/ 0 w 4088097"/>
              <a:gd name="connsiteY8" fmla="*/ 5462745 h 5462745"/>
              <a:gd name="connsiteX0" fmla="*/ 0 w 4088097"/>
              <a:gd name="connsiteY0" fmla="*/ 5531579 h 5531579"/>
              <a:gd name="connsiteX1" fmla="*/ 0 w 4088097"/>
              <a:gd name="connsiteY1" fmla="*/ 153318 h 5531579"/>
              <a:gd name="connsiteX2" fmla="*/ 1242987 w 4088097"/>
              <a:gd name="connsiteY2" fmla="*/ 1582226 h 5531579"/>
              <a:gd name="connsiteX3" fmla="*/ 1981120 w 4088097"/>
              <a:gd name="connsiteY3" fmla="*/ 2100019 h 5531579"/>
              <a:gd name="connsiteX4" fmla="*/ 2476876 w 4088097"/>
              <a:gd name="connsiteY4" fmla="*/ 2827132 h 5531579"/>
              <a:gd name="connsiteX5" fmla="*/ 3033231 w 4088097"/>
              <a:gd name="connsiteY5" fmla="*/ 3636873 h 5531579"/>
              <a:gd name="connsiteX6" fmla="*/ 3600600 w 4088097"/>
              <a:gd name="connsiteY6" fmla="*/ 4435596 h 5531579"/>
              <a:gd name="connsiteX7" fmla="*/ 4031145 w 4088097"/>
              <a:gd name="connsiteY7" fmla="*/ 5140953 h 5531579"/>
              <a:gd name="connsiteX8" fmla="*/ 4088097 w 4088097"/>
              <a:gd name="connsiteY8" fmla="*/ 5531579 h 5531579"/>
              <a:gd name="connsiteX9" fmla="*/ 0 w 4088097"/>
              <a:gd name="connsiteY9" fmla="*/ 5531579 h 5531579"/>
              <a:gd name="connsiteX0" fmla="*/ 0 w 4088097"/>
              <a:gd name="connsiteY0" fmla="*/ 5531579 h 5531579"/>
              <a:gd name="connsiteX1" fmla="*/ 0 w 4088097"/>
              <a:gd name="connsiteY1" fmla="*/ 153318 h 5531579"/>
              <a:gd name="connsiteX2" fmla="*/ 1242987 w 4088097"/>
              <a:gd name="connsiteY2" fmla="*/ 1582226 h 5531579"/>
              <a:gd name="connsiteX3" fmla="*/ 1981120 w 4088097"/>
              <a:gd name="connsiteY3" fmla="*/ 2100019 h 5531579"/>
              <a:gd name="connsiteX4" fmla="*/ 2476876 w 4088097"/>
              <a:gd name="connsiteY4" fmla="*/ 2827132 h 5531579"/>
              <a:gd name="connsiteX5" fmla="*/ 3033231 w 4088097"/>
              <a:gd name="connsiteY5" fmla="*/ 3636873 h 5531579"/>
              <a:gd name="connsiteX6" fmla="*/ 3600600 w 4088097"/>
              <a:gd name="connsiteY6" fmla="*/ 4435596 h 5531579"/>
              <a:gd name="connsiteX7" fmla="*/ 4031145 w 4088097"/>
              <a:gd name="connsiteY7" fmla="*/ 5140953 h 5531579"/>
              <a:gd name="connsiteX8" fmla="*/ 4088097 w 4088097"/>
              <a:gd name="connsiteY8" fmla="*/ 5531579 h 5531579"/>
              <a:gd name="connsiteX9" fmla="*/ 0 w 4088097"/>
              <a:gd name="connsiteY9" fmla="*/ 5531579 h 5531579"/>
              <a:gd name="connsiteX0" fmla="*/ 0 w 4088097"/>
              <a:gd name="connsiteY0" fmla="*/ 5523656 h 5523656"/>
              <a:gd name="connsiteX1" fmla="*/ 0 w 4088097"/>
              <a:gd name="connsiteY1" fmla="*/ 145395 h 5523656"/>
              <a:gd name="connsiteX2" fmla="*/ 1242987 w 4088097"/>
              <a:gd name="connsiteY2" fmla="*/ 1574303 h 5523656"/>
              <a:gd name="connsiteX3" fmla="*/ 1981120 w 4088097"/>
              <a:gd name="connsiteY3" fmla="*/ 2092096 h 5523656"/>
              <a:gd name="connsiteX4" fmla="*/ 2476876 w 4088097"/>
              <a:gd name="connsiteY4" fmla="*/ 2819209 h 5523656"/>
              <a:gd name="connsiteX5" fmla="*/ 3033231 w 4088097"/>
              <a:gd name="connsiteY5" fmla="*/ 3628950 h 5523656"/>
              <a:gd name="connsiteX6" fmla="*/ 3600600 w 4088097"/>
              <a:gd name="connsiteY6" fmla="*/ 4427673 h 5523656"/>
              <a:gd name="connsiteX7" fmla="*/ 4031145 w 4088097"/>
              <a:gd name="connsiteY7" fmla="*/ 5133030 h 5523656"/>
              <a:gd name="connsiteX8" fmla="*/ 4088097 w 4088097"/>
              <a:gd name="connsiteY8" fmla="*/ 5523656 h 5523656"/>
              <a:gd name="connsiteX9" fmla="*/ 0 w 4088097"/>
              <a:gd name="connsiteY9" fmla="*/ 5523656 h 5523656"/>
              <a:gd name="connsiteX0" fmla="*/ 0 w 4088097"/>
              <a:gd name="connsiteY0" fmla="*/ 5562986 h 5562986"/>
              <a:gd name="connsiteX1" fmla="*/ 0 w 4088097"/>
              <a:gd name="connsiteY1" fmla="*/ 184725 h 5562986"/>
              <a:gd name="connsiteX2" fmla="*/ 984094 w 4088097"/>
              <a:gd name="connsiteY2" fmla="*/ 1283127 h 5562986"/>
              <a:gd name="connsiteX3" fmla="*/ 1242987 w 4088097"/>
              <a:gd name="connsiteY3" fmla="*/ 1613633 h 5562986"/>
              <a:gd name="connsiteX4" fmla="*/ 1981120 w 4088097"/>
              <a:gd name="connsiteY4" fmla="*/ 2131426 h 5562986"/>
              <a:gd name="connsiteX5" fmla="*/ 2476876 w 4088097"/>
              <a:gd name="connsiteY5" fmla="*/ 2858539 h 5562986"/>
              <a:gd name="connsiteX6" fmla="*/ 3033231 w 4088097"/>
              <a:gd name="connsiteY6" fmla="*/ 3668280 h 5562986"/>
              <a:gd name="connsiteX7" fmla="*/ 3600600 w 4088097"/>
              <a:gd name="connsiteY7" fmla="*/ 4467003 h 5562986"/>
              <a:gd name="connsiteX8" fmla="*/ 4031145 w 4088097"/>
              <a:gd name="connsiteY8" fmla="*/ 5172360 h 5562986"/>
              <a:gd name="connsiteX9" fmla="*/ 4088097 w 4088097"/>
              <a:gd name="connsiteY9" fmla="*/ 5562986 h 5562986"/>
              <a:gd name="connsiteX10" fmla="*/ 0 w 4088097"/>
              <a:gd name="connsiteY10" fmla="*/ 5562986 h 5562986"/>
              <a:gd name="connsiteX0" fmla="*/ 0 w 4088097"/>
              <a:gd name="connsiteY0" fmla="*/ 5562986 h 5562986"/>
              <a:gd name="connsiteX1" fmla="*/ 0 w 4088097"/>
              <a:gd name="connsiteY1" fmla="*/ 184725 h 5562986"/>
              <a:gd name="connsiteX2" fmla="*/ 984094 w 4088097"/>
              <a:gd name="connsiteY2" fmla="*/ 1283127 h 5562986"/>
              <a:gd name="connsiteX3" fmla="*/ 1242987 w 4088097"/>
              <a:gd name="connsiteY3" fmla="*/ 1613633 h 5562986"/>
              <a:gd name="connsiteX4" fmla="*/ 1981120 w 4088097"/>
              <a:gd name="connsiteY4" fmla="*/ 2131426 h 5562986"/>
              <a:gd name="connsiteX5" fmla="*/ 2476876 w 4088097"/>
              <a:gd name="connsiteY5" fmla="*/ 2858539 h 5562986"/>
              <a:gd name="connsiteX6" fmla="*/ 3033231 w 4088097"/>
              <a:gd name="connsiteY6" fmla="*/ 3668280 h 5562986"/>
              <a:gd name="connsiteX7" fmla="*/ 3600600 w 4088097"/>
              <a:gd name="connsiteY7" fmla="*/ 4467003 h 5562986"/>
              <a:gd name="connsiteX8" fmla="*/ 4031145 w 4088097"/>
              <a:gd name="connsiteY8" fmla="*/ 5172360 h 5562986"/>
              <a:gd name="connsiteX9" fmla="*/ 4088097 w 4088097"/>
              <a:gd name="connsiteY9" fmla="*/ 5562986 h 5562986"/>
              <a:gd name="connsiteX10" fmla="*/ 0 w 4088097"/>
              <a:gd name="connsiteY10" fmla="*/ 5562986 h 5562986"/>
              <a:gd name="connsiteX0" fmla="*/ 0 w 4088097"/>
              <a:gd name="connsiteY0" fmla="*/ 5551522 h 5551522"/>
              <a:gd name="connsiteX1" fmla="*/ 0 w 4088097"/>
              <a:gd name="connsiteY1" fmla="*/ 173261 h 5551522"/>
              <a:gd name="connsiteX2" fmla="*/ 984094 w 4088097"/>
              <a:gd name="connsiteY2" fmla="*/ 1271663 h 5551522"/>
              <a:gd name="connsiteX3" fmla="*/ 1242987 w 4088097"/>
              <a:gd name="connsiteY3" fmla="*/ 1602169 h 5551522"/>
              <a:gd name="connsiteX4" fmla="*/ 1981120 w 4088097"/>
              <a:gd name="connsiteY4" fmla="*/ 2119962 h 5551522"/>
              <a:gd name="connsiteX5" fmla="*/ 2476876 w 4088097"/>
              <a:gd name="connsiteY5" fmla="*/ 2847075 h 5551522"/>
              <a:gd name="connsiteX6" fmla="*/ 3033231 w 4088097"/>
              <a:gd name="connsiteY6" fmla="*/ 3656816 h 5551522"/>
              <a:gd name="connsiteX7" fmla="*/ 3600600 w 4088097"/>
              <a:gd name="connsiteY7" fmla="*/ 4455539 h 5551522"/>
              <a:gd name="connsiteX8" fmla="*/ 4031145 w 4088097"/>
              <a:gd name="connsiteY8" fmla="*/ 5160896 h 5551522"/>
              <a:gd name="connsiteX9" fmla="*/ 4088097 w 4088097"/>
              <a:gd name="connsiteY9" fmla="*/ 5551522 h 5551522"/>
              <a:gd name="connsiteX10" fmla="*/ 0 w 4088097"/>
              <a:gd name="connsiteY10" fmla="*/ 5551522 h 5551522"/>
              <a:gd name="connsiteX0" fmla="*/ 0 w 4088097"/>
              <a:gd name="connsiteY0" fmla="*/ 5699643 h 5699643"/>
              <a:gd name="connsiteX1" fmla="*/ 0 w 4088097"/>
              <a:gd name="connsiteY1" fmla="*/ 321382 h 5699643"/>
              <a:gd name="connsiteX2" fmla="*/ 559941 w 4088097"/>
              <a:gd name="connsiteY2" fmla="*/ 692671 h 5699643"/>
              <a:gd name="connsiteX3" fmla="*/ 984094 w 4088097"/>
              <a:gd name="connsiteY3" fmla="*/ 1419784 h 5699643"/>
              <a:gd name="connsiteX4" fmla="*/ 1242987 w 4088097"/>
              <a:gd name="connsiteY4" fmla="*/ 1750290 h 5699643"/>
              <a:gd name="connsiteX5" fmla="*/ 1981120 w 4088097"/>
              <a:gd name="connsiteY5" fmla="*/ 2268083 h 5699643"/>
              <a:gd name="connsiteX6" fmla="*/ 2476876 w 4088097"/>
              <a:gd name="connsiteY6" fmla="*/ 2995196 h 5699643"/>
              <a:gd name="connsiteX7" fmla="*/ 3033231 w 4088097"/>
              <a:gd name="connsiteY7" fmla="*/ 3804937 h 5699643"/>
              <a:gd name="connsiteX8" fmla="*/ 3600600 w 4088097"/>
              <a:gd name="connsiteY8" fmla="*/ 4603660 h 5699643"/>
              <a:gd name="connsiteX9" fmla="*/ 4031145 w 4088097"/>
              <a:gd name="connsiteY9" fmla="*/ 5309017 h 5699643"/>
              <a:gd name="connsiteX10" fmla="*/ 4088097 w 4088097"/>
              <a:gd name="connsiteY10" fmla="*/ 5699643 h 5699643"/>
              <a:gd name="connsiteX11" fmla="*/ 0 w 4088097"/>
              <a:gd name="connsiteY11" fmla="*/ 5699643 h 5699643"/>
              <a:gd name="connsiteX0" fmla="*/ 0 w 4088097"/>
              <a:gd name="connsiteY0" fmla="*/ 5699643 h 5699643"/>
              <a:gd name="connsiteX1" fmla="*/ 0 w 4088097"/>
              <a:gd name="connsiteY1" fmla="*/ 321382 h 5699643"/>
              <a:gd name="connsiteX2" fmla="*/ 559941 w 4088097"/>
              <a:gd name="connsiteY2" fmla="*/ 692671 h 5699643"/>
              <a:gd name="connsiteX3" fmla="*/ 984094 w 4088097"/>
              <a:gd name="connsiteY3" fmla="*/ 1419784 h 5699643"/>
              <a:gd name="connsiteX4" fmla="*/ 1242987 w 4088097"/>
              <a:gd name="connsiteY4" fmla="*/ 1750290 h 5699643"/>
              <a:gd name="connsiteX5" fmla="*/ 1981120 w 4088097"/>
              <a:gd name="connsiteY5" fmla="*/ 2268083 h 5699643"/>
              <a:gd name="connsiteX6" fmla="*/ 2476876 w 4088097"/>
              <a:gd name="connsiteY6" fmla="*/ 2995196 h 5699643"/>
              <a:gd name="connsiteX7" fmla="*/ 3033231 w 4088097"/>
              <a:gd name="connsiteY7" fmla="*/ 3804937 h 5699643"/>
              <a:gd name="connsiteX8" fmla="*/ 3600600 w 4088097"/>
              <a:gd name="connsiteY8" fmla="*/ 4603660 h 5699643"/>
              <a:gd name="connsiteX9" fmla="*/ 4031145 w 4088097"/>
              <a:gd name="connsiteY9" fmla="*/ 5309017 h 5699643"/>
              <a:gd name="connsiteX10" fmla="*/ 4088097 w 4088097"/>
              <a:gd name="connsiteY10" fmla="*/ 5699643 h 5699643"/>
              <a:gd name="connsiteX11" fmla="*/ 0 w 4088097"/>
              <a:gd name="connsiteY11" fmla="*/ 5699643 h 5699643"/>
              <a:gd name="connsiteX0" fmla="*/ 0 w 4088097"/>
              <a:gd name="connsiteY0" fmla="*/ 5699643 h 5699643"/>
              <a:gd name="connsiteX1" fmla="*/ 0 w 4088097"/>
              <a:gd name="connsiteY1" fmla="*/ 321382 h 5699643"/>
              <a:gd name="connsiteX2" fmla="*/ 559941 w 4088097"/>
              <a:gd name="connsiteY2" fmla="*/ 692671 h 5699643"/>
              <a:gd name="connsiteX3" fmla="*/ 984094 w 4088097"/>
              <a:gd name="connsiteY3" fmla="*/ 1419784 h 5699643"/>
              <a:gd name="connsiteX4" fmla="*/ 1242987 w 4088097"/>
              <a:gd name="connsiteY4" fmla="*/ 1750290 h 5699643"/>
              <a:gd name="connsiteX5" fmla="*/ 1981120 w 4088097"/>
              <a:gd name="connsiteY5" fmla="*/ 2268083 h 5699643"/>
              <a:gd name="connsiteX6" fmla="*/ 2476876 w 4088097"/>
              <a:gd name="connsiteY6" fmla="*/ 2995196 h 5699643"/>
              <a:gd name="connsiteX7" fmla="*/ 3033231 w 4088097"/>
              <a:gd name="connsiteY7" fmla="*/ 3804937 h 5699643"/>
              <a:gd name="connsiteX8" fmla="*/ 3600600 w 4088097"/>
              <a:gd name="connsiteY8" fmla="*/ 4603660 h 5699643"/>
              <a:gd name="connsiteX9" fmla="*/ 4031145 w 4088097"/>
              <a:gd name="connsiteY9" fmla="*/ 5309017 h 5699643"/>
              <a:gd name="connsiteX10" fmla="*/ 4088097 w 4088097"/>
              <a:gd name="connsiteY10" fmla="*/ 5699643 h 5699643"/>
              <a:gd name="connsiteX11" fmla="*/ 0 w 4088097"/>
              <a:gd name="connsiteY11" fmla="*/ 5699643 h 5699643"/>
              <a:gd name="connsiteX0" fmla="*/ 0 w 4088097"/>
              <a:gd name="connsiteY0" fmla="*/ 5699643 h 5699643"/>
              <a:gd name="connsiteX1" fmla="*/ 0 w 4088097"/>
              <a:gd name="connsiteY1" fmla="*/ 321382 h 5699643"/>
              <a:gd name="connsiteX2" fmla="*/ 559941 w 4088097"/>
              <a:gd name="connsiteY2" fmla="*/ 692671 h 5699643"/>
              <a:gd name="connsiteX3" fmla="*/ 984094 w 4088097"/>
              <a:gd name="connsiteY3" fmla="*/ 1419784 h 5699643"/>
              <a:gd name="connsiteX4" fmla="*/ 1242987 w 4088097"/>
              <a:gd name="connsiteY4" fmla="*/ 1750290 h 5699643"/>
              <a:gd name="connsiteX5" fmla="*/ 1981120 w 4088097"/>
              <a:gd name="connsiteY5" fmla="*/ 2268083 h 5699643"/>
              <a:gd name="connsiteX6" fmla="*/ 2476876 w 4088097"/>
              <a:gd name="connsiteY6" fmla="*/ 2995196 h 5699643"/>
              <a:gd name="connsiteX7" fmla="*/ 3033231 w 4088097"/>
              <a:gd name="connsiteY7" fmla="*/ 3804937 h 5699643"/>
              <a:gd name="connsiteX8" fmla="*/ 3600600 w 4088097"/>
              <a:gd name="connsiteY8" fmla="*/ 4603660 h 5699643"/>
              <a:gd name="connsiteX9" fmla="*/ 4031145 w 4088097"/>
              <a:gd name="connsiteY9" fmla="*/ 5309017 h 5699643"/>
              <a:gd name="connsiteX10" fmla="*/ 4088097 w 4088097"/>
              <a:gd name="connsiteY10" fmla="*/ 5699643 h 5699643"/>
              <a:gd name="connsiteX11" fmla="*/ 0 w 4088097"/>
              <a:gd name="connsiteY11" fmla="*/ 5699643 h 5699643"/>
              <a:gd name="connsiteX0" fmla="*/ 0 w 4088097"/>
              <a:gd name="connsiteY0" fmla="*/ 5668304 h 5668304"/>
              <a:gd name="connsiteX1" fmla="*/ 0 w 4088097"/>
              <a:gd name="connsiteY1" fmla="*/ 290043 h 5668304"/>
              <a:gd name="connsiteX2" fmla="*/ 559941 w 4088097"/>
              <a:gd name="connsiteY2" fmla="*/ 661332 h 5668304"/>
              <a:gd name="connsiteX3" fmla="*/ 984094 w 4088097"/>
              <a:gd name="connsiteY3" fmla="*/ 1388445 h 5668304"/>
              <a:gd name="connsiteX4" fmla="*/ 1242987 w 4088097"/>
              <a:gd name="connsiteY4" fmla="*/ 1718951 h 5668304"/>
              <a:gd name="connsiteX5" fmla="*/ 1981120 w 4088097"/>
              <a:gd name="connsiteY5" fmla="*/ 2236744 h 5668304"/>
              <a:gd name="connsiteX6" fmla="*/ 2476876 w 4088097"/>
              <a:gd name="connsiteY6" fmla="*/ 2963857 h 5668304"/>
              <a:gd name="connsiteX7" fmla="*/ 3033231 w 4088097"/>
              <a:gd name="connsiteY7" fmla="*/ 3773598 h 5668304"/>
              <a:gd name="connsiteX8" fmla="*/ 3600600 w 4088097"/>
              <a:gd name="connsiteY8" fmla="*/ 4572321 h 5668304"/>
              <a:gd name="connsiteX9" fmla="*/ 4031145 w 4088097"/>
              <a:gd name="connsiteY9" fmla="*/ 5277678 h 5668304"/>
              <a:gd name="connsiteX10" fmla="*/ 4088097 w 4088097"/>
              <a:gd name="connsiteY10" fmla="*/ 5668304 h 5668304"/>
              <a:gd name="connsiteX11" fmla="*/ 0 w 4088097"/>
              <a:gd name="connsiteY11" fmla="*/ 5668304 h 5668304"/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559941 w 4088097"/>
              <a:gd name="connsiteY2" fmla="*/ 371289 h 5378261"/>
              <a:gd name="connsiteX3" fmla="*/ 984094 w 4088097"/>
              <a:gd name="connsiteY3" fmla="*/ 1098402 h 5378261"/>
              <a:gd name="connsiteX4" fmla="*/ 1242987 w 4088097"/>
              <a:gd name="connsiteY4" fmla="*/ 1428908 h 5378261"/>
              <a:gd name="connsiteX5" fmla="*/ 1981120 w 4088097"/>
              <a:gd name="connsiteY5" fmla="*/ 1946701 h 5378261"/>
              <a:gd name="connsiteX6" fmla="*/ 2476876 w 4088097"/>
              <a:gd name="connsiteY6" fmla="*/ 2673814 h 5378261"/>
              <a:gd name="connsiteX7" fmla="*/ 3033231 w 4088097"/>
              <a:gd name="connsiteY7" fmla="*/ 3483555 h 5378261"/>
              <a:gd name="connsiteX8" fmla="*/ 3600600 w 4088097"/>
              <a:gd name="connsiteY8" fmla="*/ 4282278 h 5378261"/>
              <a:gd name="connsiteX9" fmla="*/ 4031145 w 4088097"/>
              <a:gd name="connsiteY9" fmla="*/ 4987635 h 5378261"/>
              <a:gd name="connsiteX10" fmla="*/ 4088097 w 4088097"/>
              <a:gd name="connsiteY10" fmla="*/ 5378261 h 5378261"/>
              <a:gd name="connsiteX11" fmla="*/ 0 w 4088097"/>
              <a:gd name="connsiteY11" fmla="*/ 5378261 h 5378261"/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559941 w 4088097"/>
              <a:gd name="connsiteY2" fmla="*/ 371289 h 5378261"/>
              <a:gd name="connsiteX3" fmla="*/ 984094 w 4088097"/>
              <a:gd name="connsiteY3" fmla="*/ 1098402 h 5378261"/>
              <a:gd name="connsiteX4" fmla="*/ 1242987 w 4088097"/>
              <a:gd name="connsiteY4" fmla="*/ 1428908 h 5378261"/>
              <a:gd name="connsiteX5" fmla="*/ 1981120 w 4088097"/>
              <a:gd name="connsiteY5" fmla="*/ 1946701 h 5378261"/>
              <a:gd name="connsiteX6" fmla="*/ 2476876 w 4088097"/>
              <a:gd name="connsiteY6" fmla="*/ 2673814 h 5378261"/>
              <a:gd name="connsiteX7" fmla="*/ 3033231 w 4088097"/>
              <a:gd name="connsiteY7" fmla="*/ 3483555 h 5378261"/>
              <a:gd name="connsiteX8" fmla="*/ 3600600 w 4088097"/>
              <a:gd name="connsiteY8" fmla="*/ 4282278 h 5378261"/>
              <a:gd name="connsiteX9" fmla="*/ 4031145 w 4088097"/>
              <a:gd name="connsiteY9" fmla="*/ 4987635 h 5378261"/>
              <a:gd name="connsiteX10" fmla="*/ 4088097 w 4088097"/>
              <a:gd name="connsiteY10" fmla="*/ 5378261 h 5378261"/>
              <a:gd name="connsiteX11" fmla="*/ 0 w 4088097"/>
              <a:gd name="connsiteY11" fmla="*/ 5378261 h 5378261"/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559941 w 4088097"/>
              <a:gd name="connsiteY2" fmla="*/ 371289 h 5378261"/>
              <a:gd name="connsiteX3" fmla="*/ 984094 w 4088097"/>
              <a:gd name="connsiteY3" fmla="*/ 1098402 h 5378261"/>
              <a:gd name="connsiteX4" fmla="*/ 1242987 w 4088097"/>
              <a:gd name="connsiteY4" fmla="*/ 1428908 h 5378261"/>
              <a:gd name="connsiteX5" fmla="*/ 1981120 w 4088097"/>
              <a:gd name="connsiteY5" fmla="*/ 1946701 h 5378261"/>
              <a:gd name="connsiteX6" fmla="*/ 2476876 w 4088097"/>
              <a:gd name="connsiteY6" fmla="*/ 2673814 h 5378261"/>
              <a:gd name="connsiteX7" fmla="*/ 3033231 w 4088097"/>
              <a:gd name="connsiteY7" fmla="*/ 3483555 h 5378261"/>
              <a:gd name="connsiteX8" fmla="*/ 3600600 w 4088097"/>
              <a:gd name="connsiteY8" fmla="*/ 4282278 h 5378261"/>
              <a:gd name="connsiteX9" fmla="*/ 4031145 w 4088097"/>
              <a:gd name="connsiteY9" fmla="*/ 4987635 h 5378261"/>
              <a:gd name="connsiteX10" fmla="*/ 4088097 w 4088097"/>
              <a:gd name="connsiteY10" fmla="*/ 5378261 h 5378261"/>
              <a:gd name="connsiteX11" fmla="*/ 0 w 4088097"/>
              <a:gd name="connsiteY11" fmla="*/ 5378261 h 5378261"/>
              <a:gd name="connsiteX0" fmla="*/ 0 w 4088097"/>
              <a:gd name="connsiteY0" fmla="*/ 5515972 h 5515972"/>
              <a:gd name="connsiteX1" fmla="*/ 5509 w 4088097"/>
              <a:gd name="connsiteY1" fmla="*/ 0 h 5515972"/>
              <a:gd name="connsiteX2" fmla="*/ 559941 w 4088097"/>
              <a:gd name="connsiteY2" fmla="*/ 509000 h 5515972"/>
              <a:gd name="connsiteX3" fmla="*/ 984094 w 4088097"/>
              <a:gd name="connsiteY3" fmla="*/ 1236113 h 5515972"/>
              <a:gd name="connsiteX4" fmla="*/ 1242987 w 4088097"/>
              <a:gd name="connsiteY4" fmla="*/ 1566619 h 5515972"/>
              <a:gd name="connsiteX5" fmla="*/ 1981120 w 4088097"/>
              <a:gd name="connsiteY5" fmla="*/ 2084412 h 5515972"/>
              <a:gd name="connsiteX6" fmla="*/ 2476876 w 4088097"/>
              <a:gd name="connsiteY6" fmla="*/ 2811525 h 5515972"/>
              <a:gd name="connsiteX7" fmla="*/ 3033231 w 4088097"/>
              <a:gd name="connsiteY7" fmla="*/ 3621266 h 5515972"/>
              <a:gd name="connsiteX8" fmla="*/ 3600600 w 4088097"/>
              <a:gd name="connsiteY8" fmla="*/ 4419989 h 5515972"/>
              <a:gd name="connsiteX9" fmla="*/ 4031145 w 4088097"/>
              <a:gd name="connsiteY9" fmla="*/ 5125346 h 5515972"/>
              <a:gd name="connsiteX10" fmla="*/ 4088097 w 4088097"/>
              <a:gd name="connsiteY10" fmla="*/ 5515972 h 5515972"/>
              <a:gd name="connsiteX11" fmla="*/ 0 w 4088097"/>
              <a:gd name="connsiteY11" fmla="*/ 5515972 h 5515972"/>
              <a:gd name="connsiteX0" fmla="*/ 0 w 4088097"/>
              <a:gd name="connsiteY0" fmla="*/ 5515972 h 5515972"/>
              <a:gd name="connsiteX1" fmla="*/ 5509 w 4088097"/>
              <a:gd name="connsiteY1" fmla="*/ 0 h 5515972"/>
              <a:gd name="connsiteX2" fmla="*/ 559941 w 4088097"/>
              <a:gd name="connsiteY2" fmla="*/ 509000 h 5515972"/>
              <a:gd name="connsiteX3" fmla="*/ 984094 w 4088097"/>
              <a:gd name="connsiteY3" fmla="*/ 1236113 h 5515972"/>
              <a:gd name="connsiteX4" fmla="*/ 1242987 w 4088097"/>
              <a:gd name="connsiteY4" fmla="*/ 1566619 h 5515972"/>
              <a:gd name="connsiteX5" fmla="*/ 1981120 w 4088097"/>
              <a:gd name="connsiteY5" fmla="*/ 2084412 h 5515972"/>
              <a:gd name="connsiteX6" fmla="*/ 2476876 w 4088097"/>
              <a:gd name="connsiteY6" fmla="*/ 2811525 h 5515972"/>
              <a:gd name="connsiteX7" fmla="*/ 3033231 w 4088097"/>
              <a:gd name="connsiteY7" fmla="*/ 3621266 h 5515972"/>
              <a:gd name="connsiteX8" fmla="*/ 3600600 w 4088097"/>
              <a:gd name="connsiteY8" fmla="*/ 4419989 h 5515972"/>
              <a:gd name="connsiteX9" fmla="*/ 4031145 w 4088097"/>
              <a:gd name="connsiteY9" fmla="*/ 5125346 h 5515972"/>
              <a:gd name="connsiteX10" fmla="*/ 4088097 w 4088097"/>
              <a:gd name="connsiteY10" fmla="*/ 5515972 h 5515972"/>
              <a:gd name="connsiteX11" fmla="*/ 0 w 4088097"/>
              <a:gd name="connsiteY11" fmla="*/ 5515972 h 5515972"/>
              <a:gd name="connsiteX0" fmla="*/ 0 w 4088097"/>
              <a:gd name="connsiteY0" fmla="*/ 5482922 h 5482922"/>
              <a:gd name="connsiteX1" fmla="*/ 11017 w 4088097"/>
              <a:gd name="connsiteY1" fmla="*/ 0 h 5482922"/>
              <a:gd name="connsiteX2" fmla="*/ 559941 w 4088097"/>
              <a:gd name="connsiteY2" fmla="*/ 475950 h 5482922"/>
              <a:gd name="connsiteX3" fmla="*/ 984094 w 4088097"/>
              <a:gd name="connsiteY3" fmla="*/ 1203063 h 5482922"/>
              <a:gd name="connsiteX4" fmla="*/ 1242987 w 4088097"/>
              <a:gd name="connsiteY4" fmla="*/ 1533569 h 5482922"/>
              <a:gd name="connsiteX5" fmla="*/ 1981120 w 4088097"/>
              <a:gd name="connsiteY5" fmla="*/ 2051362 h 5482922"/>
              <a:gd name="connsiteX6" fmla="*/ 2476876 w 4088097"/>
              <a:gd name="connsiteY6" fmla="*/ 2778475 h 5482922"/>
              <a:gd name="connsiteX7" fmla="*/ 3033231 w 4088097"/>
              <a:gd name="connsiteY7" fmla="*/ 3588216 h 5482922"/>
              <a:gd name="connsiteX8" fmla="*/ 3600600 w 4088097"/>
              <a:gd name="connsiteY8" fmla="*/ 4386939 h 5482922"/>
              <a:gd name="connsiteX9" fmla="*/ 4031145 w 4088097"/>
              <a:gd name="connsiteY9" fmla="*/ 5092296 h 5482922"/>
              <a:gd name="connsiteX10" fmla="*/ 4088097 w 4088097"/>
              <a:gd name="connsiteY10" fmla="*/ 5482922 h 5482922"/>
              <a:gd name="connsiteX11" fmla="*/ 0 w 4088097"/>
              <a:gd name="connsiteY11" fmla="*/ 5482922 h 5482922"/>
              <a:gd name="connsiteX0" fmla="*/ 0 w 4088097"/>
              <a:gd name="connsiteY0" fmla="*/ 5482922 h 5482922"/>
              <a:gd name="connsiteX1" fmla="*/ 11017 w 4088097"/>
              <a:gd name="connsiteY1" fmla="*/ 0 h 5482922"/>
              <a:gd name="connsiteX2" fmla="*/ 559941 w 4088097"/>
              <a:gd name="connsiteY2" fmla="*/ 475950 h 5482922"/>
              <a:gd name="connsiteX3" fmla="*/ 984094 w 4088097"/>
              <a:gd name="connsiteY3" fmla="*/ 1203063 h 5482922"/>
              <a:gd name="connsiteX4" fmla="*/ 1242987 w 4088097"/>
              <a:gd name="connsiteY4" fmla="*/ 1533569 h 5482922"/>
              <a:gd name="connsiteX5" fmla="*/ 1981120 w 4088097"/>
              <a:gd name="connsiteY5" fmla="*/ 2051362 h 5482922"/>
              <a:gd name="connsiteX6" fmla="*/ 2476876 w 4088097"/>
              <a:gd name="connsiteY6" fmla="*/ 2778475 h 5482922"/>
              <a:gd name="connsiteX7" fmla="*/ 3033231 w 4088097"/>
              <a:gd name="connsiteY7" fmla="*/ 3588216 h 5482922"/>
              <a:gd name="connsiteX8" fmla="*/ 3600600 w 4088097"/>
              <a:gd name="connsiteY8" fmla="*/ 4386939 h 5482922"/>
              <a:gd name="connsiteX9" fmla="*/ 4031145 w 4088097"/>
              <a:gd name="connsiteY9" fmla="*/ 5092296 h 5482922"/>
              <a:gd name="connsiteX10" fmla="*/ 4088097 w 4088097"/>
              <a:gd name="connsiteY10" fmla="*/ 5482922 h 5482922"/>
              <a:gd name="connsiteX11" fmla="*/ 0 w 4088097"/>
              <a:gd name="connsiteY11" fmla="*/ 5482922 h 5482922"/>
              <a:gd name="connsiteX0" fmla="*/ 0 w 4088097"/>
              <a:gd name="connsiteY0" fmla="*/ 5889074 h 5889074"/>
              <a:gd name="connsiteX1" fmla="*/ 11017 w 4088097"/>
              <a:gd name="connsiteY1" fmla="*/ 406152 h 5889074"/>
              <a:gd name="connsiteX2" fmla="*/ 119267 w 4088097"/>
              <a:gd name="connsiteY2" fmla="*/ 446936 h 5889074"/>
              <a:gd name="connsiteX3" fmla="*/ 559941 w 4088097"/>
              <a:gd name="connsiteY3" fmla="*/ 882102 h 5889074"/>
              <a:gd name="connsiteX4" fmla="*/ 984094 w 4088097"/>
              <a:gd name="connsiteY4" fmla="*/ 1609215 h 5889074"/>
              <a:gd name="connsiteX5" fmla="*/ 1242987 w 4088097"/>
              <a:gd name="connsiteY5" fmla="*/ 1939721 h 5889074"/>
              <a:gd name="connsiteX6" fmla="*/ 1981120 w 4088097"/>
              <a:gd name="connsiteY6" fmla="*/ 2457514 h 5889074"/>
              <a:gd name="connsiteX7" fmla="*/ 2476876 w 4088097"/>
              <a:gd name="connsiteY7" fmla="*/ 3184627 h 5889074"/>
              <a:gd name="connsiteX8" fmla="*/ 3033231 w 4088097"/>
              <a:gd name="connsiteY8" fmla="*/ 3994368 h 5889074"/>
              <a:gd name="connsiteX9" fmla="*/ 3600600 w 4088097"/>
              <a:gd name="connsiteY9" fmla="*/ 4793091 h 5889074"/>
              <a:gd name="connsiteX10" fmla="*/ 4031145 w 4088097"/>
              <a:gd name="connsiteY10" fmla="*/ 5498448 h 5889074"/>
              <a:gd name="connsiteX11" fmla="*/ 4088097 w 4088097"/>
              <a:gd name="connsiteY11" fmla="*/ 5889074 h 5889074"/>
              <a:gd name="connsiteX12" fmla="*/ 0 w 4088097"/>
              <a:gd name="connsiteY12" fmla="*/ 5889074 h 5889074"/>
              <a:gd name="connsiteX0" fmla="*/ 0 w 4088097"/>
              <a:gd name="connsiteY0" fmla="*/ 5889074 h 5889074"/>
              <a:gd name="connsiteX1" fmla="*/ 11017 w 4088097"/>
              <a:gd name="connsiteY1" fmla="*/ 406152 h 5889074"/>
              <a:gd name="connsiteX2" fmla="*/ 119267 w 4088097"/>
              <a:gd name="connsiteY2" fmla="*/ 446936 h 5889074"/>
              <a:gd name="connsiteX3" fmla="*/ 559941 w 4088097"/>
              <a:gd name="connsiteY3" fmla="*/ 882102 h 5889074"/>
              <a:gd name="connsiteX4" fmla="*/ 984094 w 4088097"/>
              <a:gd name="connsiteY4" fmla="*/ 1609215 h 5889074"/>
              <a:gd name="connsiteX5" fmla="*/ 1242987 w 4088097"/>
              <a:gd name="connsiteY5" fmla="*/ 1939721 h 5889074"/>
              <a:gd name="connsiteX6" fmla="*/ 1981120 w 4088097"/>
              <a:gd name="connsiteY6" fmla="*/ 2457514 h 5889074"/>
              <a:gd name="connsiteX7" fmla="*/ 2476876 w 4088097"/>
              <a:gd name="connsiteY7" fmla="*/ 3184627 h 5889074"/>
              <a:gd name="connsiteX8" fmla="*/ 3033231 w 4088097"/>
              <a:gd name="connsiteY8" fmla="*/ 3994368 h 5889074"/>
              <a:gd name="connsiteX9" fmla="*/ 3600600 w 4088097"/>
              <a:gd name="connsiteY9" fmla="*/ 4793091 h 5889074"/>
              <a:gd name="connsiteX10" fmla="*/ 4031145 w 4088097"/>
              <a:gd name="connsiteY10" fmla="*/ 5498448 h 5889074"/>
              <a:gd name="connsiteX11" fmla="*/ 4088097 w 4088097"/>
              <a:gd name="connsiteY11" fmla="*/ 5889074 h 5889074"/>
              <a:gd name="connsiteX12" fmla="*/ 0 w 4088097"/>
              <a:gd name="connsiteY12" fmla="*/ 5889074 h 5889074"/>
              <a:gd name="connsiteX0" fmla="*/ 0 w 4088097"/>
              <a:gd name="connsiteY0" fmla="*/ 5867480 h 5867480"/>
              <a:gd name="connsiteX1" fmla="*/ 11017 w 4088097"/>
              <a:gd name="connsiteY1" fmla="*/ 384558 h 5867480"/>
              <a:gd name="connsiteX2" fmla="*/ 119267 w 4088097"/>
              <a:gd name="connsiteY2" fmla="*/ 425342 h 5867480"/>
              <a:gd name="connsiteX3" fmla="*/ 559941 w 4088097"/>
              <a:gd name="connsiteY3" fmla="*/ 860508 h 5867480"/>
              <a:gd name="connsiteX4" fmla="*/ 984094 w 4088097"/>
              <a:gd name="connsiteY4" fmla="*/ 1587621 h 5867480"/>
              <a:gd name="connsiteX5" fmla="*/ 1242987 w 4088097"/>
              <a:gd name="connsiteY5" fmla="*/ 1918127 h 5867480"/>
              <a:gd name="connsiteX6" fmla="*/ 1981120 w 4088097"/>
              <a:gd name="connsiteY6" fmla="*/ 2435920 h 5867480"/>
              <a:gd name="connsiteX7" fmla="*/ 2476876 w 4088097"/>
              <a:gd name="connsiteY7" fmla="*/ 3163033 h 5867480"/>
              <a:gd name="connsiteX8" fmla="*/ 3033231 w 4088097"/>
              <a:gd name="connsiteY8" fmla="*/ 3972774 h 5867480"/>
              <a:gd name="connsiteX9" fmla="*/ 3600600 w 4088097"/>
              <a:gd name="connsiteY9" fmla="*/ 4771497 h 5867480"/>
              <a:gd name="connsiteX10" fmla="*/ 4031145 w 4088097"/>
              <a:gd name="connsiteY10" fmla="*/ 5476854 h 5867480"/>
              <a:gd name="connsiteX11" fmla="*/ 4088097 w 4088097"/>
              <a:gd name="connsiteY11" fmla="*/ 5867480 h 5867480"/>
              <a:gd name="connsiteX12" fmla="*/ 0 w 4088097"/>
              <a:gd name="connsiteY12" fmla="*/ 5867480 h 5867480"/>
              <a:gd name="connsiteX0" fmla="*/ 0 w 4088097"/>
              <a:gd name="connsiteY0" fmla="*/ 5482922 h 5482922"/>
              <a:gd name="connsiteX1" fmla="*/ 11017 w 4088097"/>
              <a:gd name="connsiteY1" fmla="*/ 0 h 5482922"/>
              <a:gd name="connsiteX2" fmla="*/ 119267 w 4088097"/>
              <a:gd name="connsiteY2" fmla="*/ 40784 h 5482922"/>
              <a:gd name="connsiteX3" fmla="*/ 559941 w 4088097"/>
              <a:gd name="connsiteY3" fmla="*/ 475950 h 5482922"/>
              <a:gd name="connsiteX4" fmla="*/ 984094 w 4088097"/>
              <a:gd name="connsiteY4" fmla="*/ 1203063 h 5482922"/>
              <a:gd name="connsiteX5" fmla="*/ 1242987 w 4088097"/>
              <a:gd name="connsiteY5" fmla="*/ 1533569 h 5482922"/>
              <a:gd name="connsiteX6" fmla="*/ 1981120 w 4088097"/>
              <a:gd name="connsiteY6" fmla="*/ 2051362 h 5482922"/>
              <a:gd name="connsiteX7" fmla="*/ 2476876 w 4088097"/>
              <a:gd name="connsiteY7" fmla="*/ 2778475 h 5482922"/>
              <a:gd name="connsiteX8" fmla="*/ 3033231 w 4088097"/>
              <a:gd name="connsiteY8" fmla="*/ 3588216 h 5482922"/>
              <a:gd name="connsiteX9" fmla="*/ 3600600 w 4088097"/>
              <a:gd name="connsiteY9" fmla="*/ 4386939 h 5482922"/>
              <a:gd name="connsiteX10" fmla="*/ 4031145 w 4088097"/>
              <a:gd name="connsiteY10" fmla="*/ 5092296 h 5482922"/>
              <a:gd name="connsiteX11" fmla="*/ 4088097 w 4088097"/>
              <a:gd name="connsiteY11" fmla="*/ 5482922 h 5482922"/>
              <a:gd name="connsiteX12" fmla="*/ 0 w 4088097"/>
              <a:gd name="connsiteY12" fmla="*/ 5482922 h 5482922"/>
              <a:gd name="connsiteX0" fmla="*/ 0 w 4088097"/>
              <a:gd name="connsiteY0" fmla="*/ 5490277 h 5490277"/>
              <a:gd name="connsiteX1" fmla="*/ 11017 w 4088097"/>
              <a:gd name="connsiteY1" fmla="*/ 7355 h 5490277"/>
              <a:gd name="connsiteX2" fmla="*/ 119267 w 4088097"/>
              <a:gd name="connsiteY2" fmla="*/ 48139 h 5490277"/>
              <a:gd name="connsiteX3" fmla="*/ 559941 w 4088097"/>
              <a:gd name="connsiteY3" fmla="*/ 483305 h 5490277"/>
              <a:gd name="connsiteX4" fmla="*/ 984094 w 4088097"/>
              <a:gd name="connsiteY4" fmla="*/ 1210418 h 5490277"/>
              <a:gd name="connsiteX5" fmla="*/ 1242987 w 4088097"/>
              <a:gd name="connsiteY5" fmla="*/ 1540924 h 5490277"/>
              <a:gd name="connsiteX6" fmla="*/ 1981120 w 4088097"/>
              <a:gd name="connsiteY6" fmla="*/ 2058717 h 5490277"/>
              <a:gd name="connsiteX7" fmla="*/ 2476876 w 4088097"/>
              <a:gd name="connsiteY7" fmla="*/ 2785830 h 5490277"/>
              <a:gd name="connsiteX8" fmla="*/ 3033231 w 4088097"/>
              <a:gd name="connsiteY8" fmla="*/ 3595571 h 5490277"/>
              <a:gd name="connsiteX9" fmla="*/ 3600600 w 4088097"/>
              <a:gd name="connsiteY9" fmla="*/ 4394294 h 5490277"/>
              <a:gd name="connsiteX10" fmla="*/ 4031145 w 4088097"/>
              <a:gd name="connsiteY10" fmla="*/ 5099651 h 5490277"/>
              <a:gd name="connsiteX11" fmla="*/ 4088097 w 4088097"/>
              <a:gd name="connsiteY11" fmla="*/ 5490277 h 5490277"/>
              <a:gd name="connsiteX12" fmla="*/ 0 w 4088097"/>
              <a:gd name="connsiteY12" fmla="*/ 5490277 h 5490277"/>
              <a:gd name="connsiteX0" fmla="*/ 0 w 4088097"/>
              <a:gd name="connsiteY0" fmla="*/ 5483112 h 5483112"/>
              <a:gd name="connsiteX1" fmla="*/ 11017 w 4088097"/>
              <a:gd name="connsiteY1" fmla="*/ 190 h 5483112"/>
              <a:gd name="connsiteX2" fmla="*/ 119267 w 4088097"/>
              <a:gd name="connsiteY2" fmla="*/ 40974 h 5483112"/>
              <a:gd name="connsiteX3" fmla="*/ 559941 w 4088097"/>
              <a:gd name="connsiteY3" fmla="*/ 476140 h 5483112"/>
              <a:gd name="connsiteX4" fmla="*/ 984094 w 4088097"/>
              <a:gd name="connsiteY4" fmla="*/ 1203253 h 5483112"/>
              <a:gd name="connsiteX5" fmla="*/ 1242987 w 4088097"/>
              <a:gd name="connsiteY5" fmla="*/ 1533759 h 5483112"/>
              <a:gd name="connsiteX6" fmla="*/ 1981120 w 4088097"/>
              <a:gd name="connsiteY6" fmla="*/ 2051552 h 5483112"/>
              <a:gd name="connsiteX7" fmla="*/ 2476876 w 4088097"/>
              <a:gd name="connsiteY7" fmla="*/ 2778665 h 5483112"/>
              <a:gd name="connsiteX8" fmla="*/ 3033231 w 4088097"/>
              <a:gd name="connsiteY8" fmla="*/ 3588406 h 5483112"/>
              <a:gd name="connsiteX9" fmla="*/ 3600600 w 4088097"/>
              <a:gd name="connsiteY9" fmla="*/ 4387129 h 5483112"/>
              <a:gd name="connsiteX10" fmla="*/ 4031145 w 4088097"/>
              <a:gd name="connsiteY10" fmla="*/ 5092486 h 5483112"/>
              <a:gd name="connsiteX11" fmla="*/ 4088097 w 4088097"/>
              <a:gd name="connsiteY11" fmla="*/ 5483112 h 5483112"/>
              <a:gd name="connsiteX12" fmla="*/ 0 w 4088097"/>
              <a:gd name="connsiteY12" fmla="*/ 5483112 h 5483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088097" h="5483112">
                <a:moveTo>
                  <a:pt x="0" y="5483112"/>
                </a:moveTo>
                <a:cubicBezTo>
                  <a:pt x="1836" y="3644455"/>
                  <a:pt x="9181" y="1838847"/>
                  <a:pt x="11017" y="190"/>
                </a:cubicBezTo>
                <a:cubicBezTo>
                  <a:pt x="152080" y="224"/>
                  <a:pt x="33287" y="-5301"/>
                  <a:pt x="119267" y="40974"/>
                </a:cubicBezTo>
                <a:cubicBezTo>
                  <a:pt x="172195" y="307585"/>
                  <a:pt x="410295" y="291608"/>
                  <a:pt x="559941" y="476140"/>
                </a:cubicBezTo>
                <a:cubicBezTo>
                  <a:pt x="492602" y="1154966"/>
                  <a:pt x="855563" y="1020558"/>
                  <a:pt x="984094" y="1203253"/>
                </a:cubicBezTo>
                <a:cubicBezTo>
                  <a:pt x="1059057" y="1479963"/>
                  <a:pt x="1073143" y="1390540"/>
                  <a:pt x="1242987" y="1533759"/>
                </a:cubicBezTo>
                <a:cubicBezTo>
                  <a:pt x="1451989" y="1935327"/>
                  <a:pt x="1791079" y="1822034"/>
                  <a:pt x="1981120" y="2051552"/>
                </a:cubicBezTo>
                <a:cubicBezTo>
                  <a:pt x="1920213" y="2761594"/>
                  <a:pt x="2272145" y="2539048"/>
                  <a:pt x="2476876" y="2778665"/>
                </a:cubicBezTo>
                <a:cubicBezTo>
                  <a:pt x="2420554" y="3519002"/>
                  <a:pt x="2822074" y="3345117"/>
                  <a:pt x="3033231" y="3588406"/>
                </a:cubicBezTo>
                <a:cubicBezTo>
                  <a:pt x="3021898" y="4373728"/>
                  <a:pt x="3411329" y="4152056"/>
                  <a:pt x="3600600" y="4387129"/>
                </a:cubicBezTo>
                <a:cubicBezTo>
                  <a:pt x="3556364" y="4909929"/>
                  <a:pt x="3746083" y="4975005"/>
                  <a:pt x="4031145" y="5092486"/>
                </a:cubicBezTo>
                <a:cubicBezTo>
                  <a:pt x="4094846" y="5228685"/>
                  <a:pt x="4062955" y="5328273"/>
                  <a:pt x="4088097" y="5483112"/>
                </a:cubicBezTo>
                <a:lnTo>
                  <a:pt x="0" y="5483112"/>
                </a:lnTo>
                <a:close/>
              </a:path>
            </a:pathLst>
          </a:custGeom>
          <a:solidFill>
            <a:srgbClr val="AFABA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Right Triangle 68">
            <a:extLst>
              <a:ext uri="{FF2B5EF4-FFF2-40B4-BE49-F238E27FC236}">
                <a16:creationId xmlns:a16="http://schemas.microsoft.com/office/drawing/2014/main" id="{9FD6556B-107B-8E38-58F1-1ADE23104708}"/>
              </a:ext>
            </a:extLst>
          </p:cNvPr>
          <p:cNvSpPr/>
          <p:nvPr/>
        </p:nvSpPr>
        <p:spPr>
          <a:xfrm rot="16200000">
            <a:off x="4959200" y="1957716"/>
            <a:ext cx="1210262" cy="5022317"/>
          </a:xfrm>
          <a:custGeom>
            <a:avLst/>
            <a:gdLst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248619 w 248619"/>
              <a:gd name="connsiteY2" fmla="*/ 5019699 h 5019699"/>
              <a:gd name="connsiteX3" fmla="*/ 0 w 248619"/>
              <a:gd name="connsiteY3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248619 w 248619"/>
              <a:gd name="connsiteY3" fmla="*/ 5019699 h 5019699"/>
              <a:gd name="connsiteX4" fmla="*/ 0 w 248619"/>
              <a:gd name="connsiteY4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248619 w 248619"/>
              <a:gd name="connsiteY3" fmla="*/ 5019699 h 5019699"/>
              <a:gd name="connsiteX4" fmla="*/ 0 w 248619"/>
              <a:gd name="connsiteY4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248619 w 248619"/>
              <a:gd name="connsiteY3" fmla="*/ 5019699 h 5019699"/>
              <a:gd name="connsiteX4" fmla="*/ 0 w 248619"/>
              <a:gd name="connsiteY4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88497 w 248619"/>
              <a:gd name="connsiteY3" fmla="*/ 1880857 h 5019699"/>
              <a:gd name="connsiteX4" fmla="*/ 248619 w 248619"/>
              <a:gd name="connsiteY4" fmla="*/ 5019699 h 5019699"/>
              <a:gd name="connsiteX5" fmla="*/ 0 w 248619"/>
              <a:gd name="connsiteY5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88497 w 248619"/>
              <a:gd name="connsiteY3" fmla="*/ 1880857 h 5019699"/>
              <a:gd name="connsiteX4" fmla="*/ 248619 w 248619"/>
              <a:gd name="connsiteY4" fmla="*/ 5019699 h 5019699"/>
              <a:gd name="connsiteX5" fmla="*/ 0 w 248619"/>
              <a:gd name="connsiteY5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88497 w 248619"/>
              <a:gd name="connsiteY3" fmla="*/ 1880857 h 5019699"/>
              <a:gd name="connsiteX4" fmla="*/ 248619 w 248619"/>
              <a:gd name="connsiteY4" fmla="*/ 5019699 h 5019699"/>
              <a:gd name="connsiteX5" fmla="*/ 0 w 248619"/>
              <a:gd name="connsiteY5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88497 w 248619"/>
              <a:gd name="connsiteY3" fmla="*/ 1880857 h 5019699"/>
              <a:gd name="connsiteX4" fmla="*/ 248619 w 248619"/>
              <a:gd name="connsiteY4" fmla="*/ 5019699 h 5019699"/>
              <a:gd name="connsiteX5" fmla="*/ 0 w 248619"/>
              <a:gd name="connsiteY5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43710 w 248619"/>
              <a:gd name="connsiteY3" fmla="*/ 1556152 h 5019699"/>
              <a:gd name="connsiteX4" fmla="*/ 248619 w 248619"/>
              <a:gd name="connsiteY4" fmla="*/ 5019699 h 5019699"/>
              <a:gd name="connsiteX5" fmla="*/ 0 w 248619"/>
              <a:gd name="connsiteY5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43710 w 248619"/>
              <a:gd name="connsiteY3" fmla="*/ 1556152 h 5019699"/>
              <a:gd name="connsiteX4" fmla="*/ 248619 w 248619"/>
              <a:gd name="connsiteY4" fmla="*/ 5019699 h 5019699"/>
              <a:gd name="connsiteX5" fmla="*/ 0 w 248619"/>
              <a:gd name="connsiteY5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43710 w 248619"/>
              <a:gd name="connsiteY3" fmla="*/ 1556152 h 5019699"/>
              <a:gd name="connsiteX4" fmla="*/ 248619 w 248619"/>
              <a:gd name="connsiteY4" fmla="*/ 5019699 h 5019699"/>
              <a:gd name="connsiteX5" fmla="*/ 0 w 248619"/>
              <a:gd name="connsiteY5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43710 w 248619"/>
              <a:gd name="connsiteY3" fmla="*/ 1556152 h 5019699"/>
              <a:gd name="connsiteX4" fmla="*/ 195962 w 248619"/>
              <a:gd name="connsiteY4" fmla="*/ 2276475 h 5019699"/>
              <a:gd name="connsiteX5" fmla="*/ 248619 w 248619"/>
              <a:gd name="connsiteY5" fmla="*/ 5019699 h 5019699"/>
              <a:gd name="connsiteX6" fmla="*/ 0 w 248619"/>
              <a:gd name="connsiteY6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43710 w 248619"/>
              <a:gd name="connsiteY3" fmla="*/ 1556152 h 5019699"/>
              <a:gd name="connsiteX4" fmla="*/ 195962 w 248619"/>
              <a:gd name="connsiteY4" fmla="*/ 2276475 h 5019699"/>
              <a:gd name="connsiteX5" fmla="*/ 248619 w 248619"/>
              <a:gd name="connsiteY5" fmla="*/ 5019699 h 5019699"/>
              <a:gd name="connsiteX6" fmla="*/ 0 w 248619"/>
              <a:gd name="connsiteY6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43710 w 248619"/>
              <a:gd name="connsiteY3" fmla="*/ 1556152 h 5019699"/>
              <a:gd name="connsiteX4" fmla="*/ 195962 w 248619"/>
              <a:gd name="connsiteY4" fmla="*/ 2276475 h 5019699"/>
              <a:gd name="connsiteX5" fmla="*/ 240749 w 248619"/>
              <a:gd name="connsiteY5" fmla="*/ 3086372 h 5019699"/>
              <a:gd name="connsiteX6" fmla="*/ 248619 w 248619"/>
              <a:gd name="connsiteY6" fmla="*/ 5019699 h 5019699"/>
              <a:gd name="connsiteX7" fmla="*/ 0 w 248619"/>
              <a:gd name="connsiteY7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43710 w 248619"/>
              <a:gd name="connsiteY3" fmla="*/ 1556152 h 5019699"/>
              <a:gd name="connsiteX4" fmla="*/ 195962 w 248619"/>
              <a:gd name="connsiteY4" fmla="*/ 2276475 h 5019699"/>
              <a:gd name="connsiteX5" fmla="*/ 240749 w 248619"/>
              <a:gd name="connsiteY5" fmla="*/ 3086372 h 5019699"/>
              <a:gd name="connsiteX6" fmla="*/ 248619 w 248619"/>
              <a:gd name="connsiteY6" fmla="*/ 5019699 h 5019699"/>
              <a:gd name="connsiteX7" fmla="*/ 0 w 248619"/>
              <a:gd name="connsiteY7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43710 w 248619"/>
              <a:gd name="connsiteY3" fmla="*/ 1556152 h 5019699"/>
              <a:gd name="connsiteX4" fmla="*/ 195962 w 248619"/>
              <a:gd name="connsiteY4" fmla="*/ 2276475 h 5019699"/>
              <a:gd name="connsiteX5" fmla="*/ 240749 w 248619"/>
              <a:gd name="connsiteY5" fmla="*/ 3086372 h 5019699"/>
              <a:gd name="connsiteX6" fmla="*/ 248619 w 248619"/>
              <a:gd name="connsiteY6" fmla="*/ 5019699 h 5019699"/>
              <a:gd name="connsiteX7" fmla="*/ 0 w 248619"/>
              <a:gd name="connsiteY7" fmla="*/ 5019699 h 5019699"/>
              <a:gd name="connsiteX0" fmla="*/ 0 w 249207"/>
              <a:gd name="connsiteY0" fmla="*/ 5019699 h 5019699"/>
              <a:gd name="connsiteX1" fmla="*/ 0 w 249207"/>
              <a:gd name="connsiteY1" fmla="*/ 0 h 5019699"/>
              <a:gd name="connsiteX2" fmla="*/ 83995 w 249207"/>
              <a:gd name="connsiteY2" fmla="*/ 884347 h 5019699"/>
              <a:gd name="connsiteX3" fmla="*/ 143710 w 249207"/>
              <a:gd name="connsiteY3" fmla="*/ 1556152 h 5019699"/>
              <a:gd name="connsiteX4" fmla="*/ 195962 w 249207"/>
              <a:gd name="connsiteY4" fmla="*/ 2276475 h 5019699"/>
              <a:gd name="connsiteX5" fmla="*/ 240749 w 249207"/>
              <a:gd name="connsiteY5" fmla="*/ 3086372 h 5019699"/>
              <a:gd name="connsiteX6" fmla="*/ 248619 w 249207"/>
              <a:gd name="connsiteY6" fmla="*/ 5019699 h 5019699"/>
              <a:gd name="connsiteX7" fmla="*/ 0 w 249207"/>
              <a:gd name="connsiteY7" fmla="*/ 5019699 h 5019699"/>
              <a:gd name="connsiteX0" fmla="*/ 0 w 255189"/>
              <a:gd name="connsiteY0" fmla="*/ 5019699 h 5019699"/>
              <a:gd name="connsiteX1" fmla="*/ 0 w 255189"/>
              <a:gd name="connsiteY1" fmla="*/ 0 h 5019699"/>
              <a:gd name="connsiteX2" fmla="*/ 83995 w 255189"/>
              <a:gd name="connsiteY2" fmla="*/ 884347 h 5019699"/>
              <a:gd name="connsiteX3" fmla="*/ 143710 w 255189"/>
              <a:gd name="connsiteY3" fmla="*/ 1556152 h 5019699"/>
              <a:gd name="connsiteX4" fmla="*/ 195962 w 255189"/>
              <a:gd name="connsiteY4" fmla="*/ 2276475 h 5019699"/>
              <a:gd name="connsiteX5" fmla="*/ 240749 w 255189"/>
              <a:gd name="connsiteY5" fmla="*/ 3086372 h 5019699"/>
              <a:gd name="connsiteX6" fmla="*/ 248619 w 255189"/>
              <a:gd name="connsiteY6" fmla="*/ 5019699 h 5019699"/>
              <a:gd name="connsiteX7" fmla="*/ 0 w 255189"/>
              <a:gd name="connsiteY7" fmla="*/ 5019699 h 5019699"/>
              <a:gd name="connsiteX0" fmla="*/ 0 w 808052"/>
              <a:gd name="connsiteY0" fmla="*/ 5019699 h 5019699"/>
              <a:gd name="connsiteX1" fmla="*/ 0 w 808052"/>
              <a:gd name="connsiteY1" fmla="*/ 0 h 5019699"/>
              <a:gd name="connsiteX2" fmla="*/ 83995 w 808052"/>
              <a:gd name="connsiteY2" fmla="*/ 884347 h 5019699"/>
              <a:gd name="connsiteX3" fmla="*/ 143710 w 808052"/>
              <a:gd name="connsiteY3" fmla="*/ 1556152 h 5019699"/>
              <a:gd name="connsiteX4" fmla="*/ 195962 w 808052"/>
              <a:gd name="connsiteY4" fmla="*/ 2276475 h 5019699"/>
              <a:gd name="connsiteX5" fmla="*/ 240749 w 808052"/>
              <a:gd name="connsiteY5" fmla="*/ 3086372 h 5019699"/>
              <a:gd name="connsiteX6" fmla="*/ 808050 w 808052"/>
              <a:gd name="connsiteY6" fmla="*/ 3836553 h 5019699"/>
              <a:gd name="connsiteX7" fmla="*/ 248619 w 808052"/>
              <a:gd name="connsiteY7" fmla="*/ 5019699 h 5019699"/>
              <a:gd name="connsiteX8" fmla="*/ 0 w 808052"/>
              <a:gd name="connsiteY8" fmla="*/ 5019699 h 5019699"/>
              <a:gd name="connsiteX0" fmla="*/ 0 w 808052"/>
              <a:gd name="connsiteY0" fmla="*/ 5019699 h 5019699"/>
              <a:gd name="connsiteX1" fmla="*/ 0 w 808052"/>
              <a:gd name="connsiteY1" fmla="*/ 0 h 5019699"/>
              <a:gd name="connsiteX2" fmla="*/ 83995 w 808052"/>
              <a:gd name="connsiteY2" fmla="*/ 884347 h 5019699"/>
              <a:gd name="connsiteX3" fmla="*/ 143710 w 808052"/>
              <a:gd name="connsiteY3" fmla="*/ 1556152 h 5019699"/>
              <a:gd name="connsiteX4" fmla="*/ 195962 w 808052"/>
              <a:gd name="connsiteY4" fmla="*/ 2276475 h 5019699"/>
              <a:gd name="connsiteX5" fmla="*/ 240749 w 808052"/>
              <a:gd name="connsiteY5" fmla="*/ 3086372 h 5019699"/>
              <a:gd name="connsiteX6" fmla="*/ 808050 w 808052"/>
              <a:gd name="connsiteY6" fmla="*/ 3836553 h 5019699"/>
              <a:gd name="connsiteX7" fmla="*/ 248619 w 808052"/>
              <a:gd name="connsiteY7" fmla="*/ 5019699 h 5019699"/>
              <a:gd name="connsiteX8" fmla="*/ 0 w 808052"/>
              <a:gd name="connsiteY8" fmla="*/ 5019699 h 5019699"/>
              <a:gd name="connsiteX0" fmla="*/ 0 w 808052"/>
              <a:gd name="connsiteY0" fmla="*/ 5019699 h 5019699"/>
              <a:gd name="connsiteX1" fmla="*/ 0 w 808052"/>
              <a:gd name="connsiteY1" fmla="*/ 0 h 5019699"/>
              <a:gd name="connsiteX2" fmla="*/ 83995 w 808052"/>
              <a:gd name="connsiteY2" fmla="*/ 884347 h 5019699"/>
              <a:gd name="connsiteX3" fmla="*/ 143710 w 808052"/>
              <a:gd name="connsiteY3" fmla="*/ 1556152 h 5019699"/>
              <a:gd name="connsiteX4" fmla="*/ 195962 w 808052"/>
              <a:gd name="connsiteY4" fmla="*/ 2276475 h 5019699"/>
              <a:gd name="connsiteX5" fmla="*/ 240749 w 808052"/>
              <a:gd name="connsiteY5" fmla="*/ 3086372 h 5019699"/>
              <a:gd name="connsiteX6" fmla="*/ 808050 w 808052"/>
              <a:gd name="connsiteY6" fmla="*/ 3836553 h 5019699"/>
              <a:gd name="connsiteX7" fmla="*/ 248619 w 808052"/>
              <a:gd name="connsiteY7" fmla="*/ 5019699 h 5019699"/>
              <a:gd name="connsiteX8" fmla="*/ 0 w 808052"/>
              <a:gd name="connsiteY8" fmla="*/ 5019699 h 5019699"/>
              <a:gd name="connsiteX0" fmla="*/ 0 w 778197"/>
              <a:gd name="connsiteY0" fmla="*/ 5019699 h 5019699"/>
              <a:gd name="connsiteX1" fmla="*/ 0 w 778197"/>
              <a:gd name="connsiteY1" fmla="*/ 0 h 5019699"/>
              <a:gd name="connsiteX2" fmla="*/ 83995 w 778197"/>
              <a:gd name="connsiteY2" fmla="*/ 884347 h 5019699"/>
              <a:gd name="connsiteX3" fmla="*/ 143710 w 778197"/>
              <a:gd name="connsiteY3" fmla="*/ 1556152 h 5019699"/>
              <a:gd name="connsiteX4" fmla="*/ 195962 w 778197"/>
              <a:gd name="connsiteY4" fmla="*/ 2276475 h 5019699"/>
              <a:gd name="connsiteX5" fmla="*/ 240749 w 778197"/>
              <a:gd name="connsiteY5" fmla="*/ 3086372 h 5019699"/>
              <a:gd name="connsiteX6" fmla="*/ 778195 w 778197"/>
              <a:gd name="connsiteY6" fmla="*/ 3705928 h 5019699"/>
              <a:gd name="connsiteX7" fmla="*/ 248619 w 778197"/>
              <a:gd name="connsiteY7" fmla="*/ 5019699 h 5019699"/>
              <a:gd name="connsiteX8" fmla="*/ 0 w 778197"/>
              <a:gd name="connsiteY8" fmla="*/ 5019699 h 5019699"/>
              <a:gd name="connsiteX0" fmla="*/ 0 w 778197"/>
              <a:gd name="connsiteY0" fmla="*/ 5019699 h 5019699"/>
              <a:gd name="connsiteX1" fmla="*/ 0 w 778197"/>
              <a:gd name="connsiteY1" fmla="*/ 0 h 5019699"/>
              <a:gd name="connsiteX2" fmla="*/ 83995 w 778197"/>
              <a:gd name="connsiteY2" fmla="*/ 884347 h 5019699"/>
              <a:gd name="connsiteX3" fmla="*/ 143710 w 778197"/>
              <a:gd name="connsiteY3" fmla="*/ 1556152 h 5019699"/>
              <a:gd name="connsiteX4" fmla="*/ 195962 w 778197"/>
              <a:gd name="connsiteY4" fmla="*/ 2276475 h 5019699"/>
              <a:gd name="connsiteX5" fmla="*/ 240749 w 778197"/>
              <a:gd name="connsiteY5" fmla="*/ 3086372 h 5019699"/>
              <a:gd name="connsiteX6" fmla="*/ 778195 w 778197"/>
              <a:gd name="connsiteY6" fmla="*/ 3705928 h 5019699"/>
              <a:gd name="connsiteX7" fmla="*/ 248619 w 778197"/>
              <a:gd name="connsiteY7" fmla="*/ 5019699 h 5019699"/>
              <a:gd name="connsiteX8" fmla="*/ 0 w 778197"/>
              <a:gd name="connsiteY8" fmla="*/ 5019699 h 5019699"/>
              <a:gd name="connsiteX0" fmla="*/ 0 w 778197"/>
              <a:gd name="connsiteY0" fmla="*/ 5019699 h 5019699"/>
              <a:gd name="connsiteX1" fmla="*/ 0 w 778197"/>
              <a:gd name="connsiteY1" fmla="*/ 0 h 5019699"/>
              <a:gd name="connsiteX2" fmla="*/ 83995 w 778197"/>
              <a:gd name="connsiteY2" fmla="*/ 884347 h 5019699"/>
              <a:gd name="connsiteX3" fmla="*/ 143710 w 778197"/>
              <a:gd name="connsiteY3" fmla="*/ 1556152 h 5019699"/>
              <a:gd name="connsiteX4" fmla="*/ 195962 w 778197"/>
              <a:gd name="connsiteY4" fmla="*/ 2276475 h 5019699"/>
              <a:gd name="connsiteX5" fmla="*/ 240749 w 778197"/>
              <a:gd name="connsiteY5" fmla="*/ 3086372 h 5019699"/>
              <a:gd name="connsiteX6" fmla="*/ 778195 w 778197"/>
              <a:gd name="connsiteY6" fmla="*/ 3705928 h 5019699"/>
              <a:gd name="connsiteX7" fmla="*/ 248619 w 778197"/>
              <a:gd name="connsiteY7" fmla="*/ 5019699 h 5019699"/>
              <a:gd name="connsiteX8" fmla="*/ 0 w 778197"/>
              <a:gd name="connsiteY8" fmla="*/ 5019699 h 5019699"/>
              <a:gd name="connsiteX0" fmla="*/ 0 w 781929"/>
              <a:gd name="connsiteY0" fmla="*/ 5019699 h 5019699"/>
              <a:gd name="connsiteX1" fmla="*/ 0 w 781929"/>
              <a:gd name="connsiteY1" fmla="*/ 0 h 5019699"/>
              <a:gd name="connsiteX2" fmla="*/ 83995 w 781929"/>
              <a:gd name="connsiteY2" fmla="*/ 884347 h 5019699"/>
              <a:gd name="connsiteX3" fmla="*/ 143710 w 781929"/>
              <a:gd name="connsiteY3" fmla="*/ 1556152 h 5019699"/>
              <a:gd name="connsiteX4" fmla="*/ 195962 w 781929"/>
              <a:gd name="connsiteY4" fmla="*/ 2276475 h 5019699"/>
              <a:gd name="connsiteX5" fmla="*/ 240749 w 781929"/>
              <a:gd name="connsiteY5" fmla="*/ 3086372 h 5019699"/>
              <a:gd name="connsiteX6" fmla="*/ 781927 w 781929"/>
              <a:gd name="connsiteY6" fmla="*/ 3690999 h 5019699"/>
              <a:gd name="connsiteX7" fmla="*/ 248619 w 781929"/>
              <a:gd name="connsiteY7" fmla="*/ 5019699 h 5019699"/>
              <a:gd name="connsiteX8" fmla="*/ 0 w 781929"/>
              <a:gd name="connsiteY8" fmla="*/ 5019699 h 5019699"/>
              <a:gd name="connsiteX0" fmla="*/ 0 w 781929"/>
              <a:gd name="connsiteY0" fmla="*/ 5019699 h 5019699"/>
              <a:gd name="connsiteX1" fmla="*/ 0 w 781929"/>
              <a:gd name="connsiteY1" fmla="*/ 0 h 5019699"/>
              <a:gd name="connsiteX2" fmla="*/ 83995 w 781929"/>
              <a:gd name="connsiteY2" fmla="*/ 884347 h 5019699"/>
              <a:gd name="connsiteX3" fmla="*/ 143710 w 781929"/>
              <a:gd name="connsiteY3" fmla="*/ 1556152 h 5019699"/>
              <a:gd name="connsiteX4" fmla="*/ 195962 w 781929"/>
              <a:gd name="connsiteY4" fmla="*/ 2276475 h 5019699"/>
              <a:gd name="connsiteX5" fmla="*/ 240749 w 781929"/>
              <a:gd name="connsiteY5" fmla="*/ 3086372 h 5019699"/>
              <a:gd name="connsiteX6" fmla="*/ 781927 w 781929"/>
              <a:gd name="connsiteY6" fmla="*/ 3690999 h 5019699"/>
              <a:gd name="connsiteX7" fmla="*/ 248619 w 781929"/>
              <a:gd name="connsiteY7" fmla="*/ 5019699 h 5019699"/>
              <a:gd name="connsiteX8" fmla="*/ 0 w 781929"/>
              <a:gd name="connsiteY8" fmla="*/ 5019699 h 5019699"/>
              <a:gd name="connsiteX0" fmla="*/ 0 w 1211664"/>
              <a:gd name="connsiteY0" fmla="*/ 5019699 h 5019699"/>
              <a:gd name="connsiteX1" fmla="*/ 0 w 1211664"/>
              <a:gd name="connsiteY1" fmla="*/ 0 h 5019699"/>
              <a:gd name="connsiteX2" fmla="*/ 83995 w 1211664"/>
              <a:gd name="connsiteY2" fmla="*/ 884347 h 5019699"/>
              <a:gd name="connsiteX3" fmla="*/ 143710 w 1211664"/>
              <a:gd name="connsiteY3" fmla="*/ 1556152 h 5019699"/>
              <a:gd name="connsiteX4" fmla="*/ 195962 w 1211664"/>
              <a:gd name="connsiteY4" fmla="*/ 2276475 h 5019699"/>
              <a:gd name="connsiteX5" fmla="*/ 240749 w 1211664"/>
              <a:gd name="connsiteY5" fmla="*/ 3086372 h 5019699"/>
              <a:gd name="connsiteX6" fmla="*/ 781927 w 1211664"/>
              <a:gd name="connsiteY6" fmla="*/ 3690999 h 5019699"/>
              <a:gd name="connsiteX7" fmla="*/ 1199936 w 1211664"/>
              <a:gd name="connsiteY7" fmla="*/ 4314280 h 5019699"/>
              <a:gd name="connsiteX8" fmla="*/ 248619 w 1211664"/>
              <a:gd name="connsiteY8" fmla="*/ 5019699 h 5019699"/>
              <a:gd name="connsiteX9" fmla="*/ 0 w 1211664"/>
              <a:gd name="connsiteY9" fmla="*/ 5019699 h 5019699"/>
              <a:gd name="connsiteX0" fmla="*/ 0 w 1210262"/>
              <a:gd name="connsiteY0" fmla="*/ 5019699 h 5019699"/>
              <a:gd name="connsiteX1" fmla="*/ 0 w 1210262"/>
              <a:gd name="connsiteY1" fmla="*/ 0 h 5019699"/>
              <a:gd name="connsiteX2" fmla="*/ 83995 w 1210262"/>
              <a:gd name="connsiteY2" fmla="*/ 884347 h 5019699"/>
              <a:gd name="connsiteX3" fmla="*/ 143710 w 1210262"/>
              <a:gd name="connsiteY3" fmla="*/ 1556152 h 5019699"/>
              <a:gd name="connsiteX4" fmla="*/ 195962 w 1210262"/>
              <a:gd name="connsiteY4" fmla="*/ 2276475 h 5019699"/>
              <a:gd name="connsiteX5" fmla="*/ 240749 w 1210262"/>
              <a:gd name="connsiteY5" fmla="*/ 3086372 h 5019699"/>
              <a:gd name="connsiteX6" fmla="*/ 781927 w 1210262"/>
              <a:gd name="connsiteY6" fmla="*/ 3690999 h 5019699"/>
              <a:gd name="connsiteX7" fmla="*/ 1199936 w 1210262"/>
              <a:gd name="connsiteY7" fmla="*/ 4314280 h 5019699"/>
              <a:gd name="connsiteX8" fmla="*/ 248619 w 1210262"/>
              <a:gd name="connsiteY8" fmla="*/ 5019699 h 5019699"/>
              <a:gd name="connsiteX9" fmla="*/ 0 w 1210262"/>
              <a:gd name="connsiteY9" fmla="*/ 5019699 h 5019699"/>
              <a:gd name="connsiteX0" fmla="*/ 0 w 1268080"/>
              <a:gd name="connsiteY0" fmla="*/ 5019699 h 5061030"/>
              <a:gd name="connsiteX1" fmla="*/ 0 w 1268080"/>
              <a:gd name="connsiteY1" fmla="*/ 0 h 5061030"/>
              <a:gd name="connsiteX2" fmla="*/ 83995 w 1268080"/>
              <a:gd name="connsiteY2" fmla="*/ 884347 h 5061030"/>
              <a:gd name="connsiteX3" fmla="*/ 143710 w 1268080"/>
              <a:gd name="connsiteY3" fmla="*/ 1556152 h 5061030"/>
              <a:gd name="connsiteX4" fmla="*/ 195962 w 1268080"/>
              <a:gd name="connsiteY4" fmla="*/ 2276475 h 5061030"/>
              <a:gd name="connsiteX5" fmla="*/ 240749 w 1268080"/>
              <a:gd name="connsiteY5" fmla="*/ 3086372 h 5061030"/>
              <a:gd name="connsiteX6" fmla="*/ 781927 w 1268080"/>
              <a:gd name="connsiteY6" fmla="*/ 3690999 h 5061030"/>
              <a:gd name="connsiteX7" fmla="*/ 1199936 w 1268080"/>
              <a:gd name="connsiteY7" fmla="*/ 4314280 h 5061030"/>
              <a:gd name="connsiteX8" fmla="*/ 1196206 w 1268080"/>
              <a:gd name="connsiteY8" fmla="*/ 5019678 h 5061030"/>
              <a:gd name="connsiteX9" fmla="*/ 248619 w 1268080"/>
              <a:gd name="connsiteY9" fmla="*/ 5019699 h 5061030"/>
              <a:gd name="connsiteX10" fmla="*/ 0 w 1268080"/>
              <a:gd name="connsiteY10" fmla="*/ 5019699 h 5061030"/>
              <a:gd name="connsiteX0" fmla="*/ 0 w 1210262"/>
              <a:gd name="connsiteY0" fmla="*/ 5019699 h 5061030"/>
              <a:gd name="connsiteX1" fmla="*/ 0 w 1210262"/>
              <a:gd name="connsiteY1" fmla="*/ 0 h 5061030"/>
              <a:gd name="connsiteX2" fmla="*/ 83995 w 1210262"/>
              <a:gd name="connsiteY2" fmla="*/ 884347 h 5061030"/>
              <a:gd name="connsiteX3" fmla="*/ 143710 w 1210262"/>
              <a:gd name="connsiteY3" fmla="*/ 1556152 h 5061030"/>
              <a:gd name="connsiteX4" fmla="*/ 195962 w 1210262"/>
              <a:gd name="connsiteY4" fmla="*/ 2276475 h 5061030"/>
              <a:gd name="connsiteX5" fmla="*/ 240749 w 1210262"/>
              <a:gd name="connsiteY5" fmla="*/ 3086372 h 5061030"/>
              <a:gd name="connsiteX6" fmla="*/ 781927 w 1210262"/>
              <a:gd name="connsiteY6" fmla="*/ 3690999 h 5061030"/>
              <a:gd name="connsiteX7" fmla="*/ 1199936 w 1210262"/>
              <a:gd name="connsiteY7" fmla="*/ 4314280 h 5061030"/>
              <a:gd name="connsiteX8" fmla="*/ 1196206 w 1210262"/>
              <a:gd name="connsiteY8" fmla="*/ 5019678 h 5061030"/>
              <a:gd name="connsiteX9" fmla="*/ 248619 w 1210262"/>
              <a:gd name="connsiteY9" fmla="*/ 5019699 h 5061030"/>
              <a:gd name="connsiteX10" fmla="*/ 0 w 1210262"/>
              <a:gd name="connsiteY10" fmla="*/ 5019699 h 5061030"/>
              <a:gd name="connsiteX0" fmla="*/ 0 w 1210262"/>
              <a:gd name="connsiteY0" fmla="*/ 5019699 h 5020026"/>
              <a:gd name="connsiteX1" fmla="*/ 0 w 1210262"/>
              <a:gd name="connsiteY1" fmla="*/ 0 h 5020026"/>
              <a:gd name="connsiteX2" fmla="*/ 83995 w 1210262"/>
              <a:gd name="connsiteY2" fmla="*/ 884347 h 5020026"/>
              <a:gd name="connsiteX3" fmla="*/ 143710 w 1210262"/>
              <a:gd name="connsiteY3" fmla="*/ 1556152 h 5020026"/>
              <a:gd name="connsiteX4" fmla="*/ 195962 w 1210262"/>
              <a:gd name="connsiteY4" fmla="*/ 2276475 h 5020026"/>
              <a:gd name="connsiteX5" fmla="*/ 240749 w 1210262"/>
              <a:gd name="connsiteY5" fmla="*/ 3086372 h 5020026"/>
              <a:gd name="connsiteX6" fmla="*/ 781927 w 1210262"/>
              <a:gd name="connsiteY6" fmla="*/ 3690999 h 5020026"/>
              <a:gd name="connsiteX7" fmla="*/ 1199936 w 1210262"/>
              <a:gd name="connsiteY7" fmla="*/ 4314280 h 5020026"/>
              <a:gd name="connsiteX8" fmla="*/ 1196206 w 1210262"/>
              <a:gd name="connsiteY8" fmla="*/ 5019678 h 5020026"/>
              <a:gd name="connsiteX9" fmla="*/ 248619 w 1210262"/>
              <a:gd name="connsiteY9" fmla="*/ 5019699 h 5020026"/>
              <a:gd name="connsiteX10" fmla="*/ 0 w 1210262"/>
              <a:gd name="connsiteY10" fmla="*/ 5019699 h 5020026"/>
              <a:gd name="connsiteX0" fmla="*/ 0 w 1210262"/>
              <a:gd name="connsiteY0" fmla="*/ 5019699 h 5020701"/>
              <a:gd name="connsiteX1" fmla="*/ 0 w 1210262"/>
              <a:gd name="connsiteY1" fmla="*/ 0 h 5020701"/>
              <a:gd name="connsiteX2" fmla="*/ 83995 w 1210262"/>
              <a:gd name="connsiteY2" fmla="*/ 884347 h 5020701"/>
              <a:gd name="connsiteX3" fmla="*/ 143710 w 1210262"/>
              <a:gd name="connsiteY3" fmla="*/ 1556152 h 5020701"/>
              <a:gd name="connsiteX4" fmla="*/ 195962 w 1210262"/>
              <a:gd name="connsiteY4" fmla="*/ 2276475 h 5020701"/>
              <a:gd name="connsiteX5" fmla="*/ 240749 w 1210262"/>
              <a:gd name="connsiteY5" fmla="*/ 3086372 h 5020701"/>
              <a:gd name="connsiteX6" fmla="*/ 781927 w 1210262"/>
              <a:gd name="connsiteY6" fmla="*/ 3690999 h 5020701"/>
              <a:gd name="connsiteX7" fmla="*/ 1199936 w 1210262"/>
              <a:gd name="connsiteY7" fmla="*/ 4314280 h 5020701"/>
              <a:gd name="connsiteX8" fmla="*/ 1196206 w 1210262"/>
              <a:gd name="connsiteY8" fmla="*/ 5019678 h 5020701"/>
              <a:gd name="connsiteX9" fmla="*/ 248619 w 1210262"/>
              <a:gd name="connsiteY9" fmla="*/ 5019699 h 5020701"/>
              <a:gd name="connsiteX10" fmla="*/ 0 w 1210262"/>
              <a:gd name="connsiteY10" fmla="*/ 5019699 h 5020701"/>
              <a:gd name="connsiteX0" fmla="*/ 0 w 1210262"/>
              <a:gd name="connsiteY0" fmla="*/ 5019699 h 5022317"/>
              <a:gd name="connsiteX1" fmla="*/ 0 w 1210262"/>
              <a:gd name="connsiteY1" fmla="*/ 0 h 5022317"/>
              <a:gd name="connsiteX2" fmla="*/ 83995 w 1210262"/>
              <a:gd name="connsiteY2" fmla="*/ 884347 h 5022317"/>
              <a:gd name="connsiteX3" fmla="*/ 143710 w 1210262"/>
              <a:gd name="connsiteY3" fmla="*/ 1556152 h 5022317"/>
              <a:gd name="connsiteX4" fmla="*/ 195962 w 1210262"/>
              <a:gd name="connsiteY4" fmla="*/ 2276475 h 5022317"/>
              <a:gd name="connsiteX5" fmla="*/ 240749 w 1210262"/>
              <a:gd name="connsiteY5" fmla="*/ 3086372 h 5022317"/>
              <a:gd name="connsiteX6" fmla="*/ 781927 w 1210262"/>
              <a:gd name="connsiteY6" fmla="*/ 3690999 h 5022317"/>
              <a:gd name="connsiteX7" fmla="*/ 1199936 w 1210262"/>
              <a:gd name="connsiteY7" fmla="*/ 4314280 h 5022317"/>
              <a:gd name="connsiteX8" fmla="*/ 1196206 w 1210262"/>
              <a:gd name="connsiteY8" fmla="*/ 5019678 h 5022317"/>
              <a:gd name="connsiteX9" fmla="*/ 248619 w 1210262"/>
              <a:gd name="connsiteY9" fmla="*/ 5019699 h 5022317"/>
              <a:gd name="connsiteX10" fmla="*/ 0 w 1210262"/>
              <a:gd name="connsiteY10" fmla="*/ 5019699 h 5022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0262" h="5022317">
                <a:moveTo>
                  <a:pt x="0" y="5019699"/>
                </a:moveTo>
                <a:lnTo>
                  <a:pt x="0" y="0"/>
                </a:lnTo>
                <a:cubicBezTo>
                  <a:pt x="18046" y="301003"/>
                  <a:pt x="-16160" y="609469"/>
                  <a:pt x="83995" y="884347"/>
                </a:cubicBezTo>
                <a:cubicBezTo>
                  <a:pt x="97680" y="1237666"/>
                  <a:pt x="51648" y="1255085"/>
                  <a:pt x="143710" y="1556152"/>
                </a:cubicBezTo>
                <a:cubicBezTo>
                  <a:pt x="227064" y="1781331"/>
                  <a:pt x="187253" y="2032635"/>
                  <a:pt x="195962" y="2276475"/>
                </a:cubicBezTo>
                <a:cubicBezTo>
                  <a:pt x="300464" y="2398393"/>
                  <a:pt x="233285" y="2815162"/>
                  <a:pt x="240749" y="3086372"/>
                </a:cubicBezTo>
                <a:cubicBezTo>
                  <a:pt x="360184" y="3248727"/>
                  <a:pt x="538022" y="3488213"/>
                  <a:pt x="781927" y="3690999"/>
                </a:cubicBezTo>
                <a:cubicBezTo>
                  <a:pt x="774465" y="3888188"/>
                  <a:pt x="1288821" y="4092830"/>
                  <a:pt x="1199936" y="4314280"/>
                </a:cubicBezTo>
                <a:cubicBezTo>
                  <a:pt x="1201802" y="4476632"/>
                  <a:pt x="1224131" y="4846124"/>
                  <a:pt x="1196206" y="5019678"/>
                </a:cubicBezTo>
                <a:cubicBezTo>
                  <a:pt x="985401" y="5025281"/>
                  <a:pt x="410664" y="5020319"/>
                  <a:pt x="248619" y="5019699"/>
                </a:cubicBezTo>
                <a:lnTo>
                  <a:pt x="0" y="5019699"/>
                </a:lnTo>
                <a:close/>
              </a:path>
            </a:pathLst>
          </a:custGeom>
          <a:solidFill>
            <a:srgbClr val="AFABA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E5632CA-3336-05E2-FF58-6DC1A6BF692E}"/>
              </a:ext>
            </a:extLst>
          </p:cNvPr>
          <p:cNvSpPr txBox="1"/>
          <p:nvPr/>
        </p:nvSpPr>
        <p:spPr>
          <a:xfrm>
            <a:off x="4658141" y="2156114"/>
            <a:ext cx="137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Solar panel only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41DBBCD-0EB9-D5E2-8564-1B34A41C7ACA}"/>
              </a:ext>
            </a:extLst>
          </p:cNvPr>
          <p:cNvSpPr txBox="1"/>
          <p:nvPr/>
        </p:nvSpPr>
        <p:spPr>
          <a:xfrm>
            <a:off x="7096557" y="4335582"/>
            <a:ext cx="1313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AD47"/>
                </a:solidFill>
              </a:rPr>
              <a:t>Perfect dispatch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89B0522-D321-F678-1B0B-646772C3D419}"/>
              </a:ext>
            </a:extLst>
          </p:cNvPr>
          <p:cNvCxnSpPr/>
          <p:nvPr/>
        </p:nvCxnSpPr>
        <p:spPr>
          <a:xfrm>
            <a:off x="5009322" y="2819645"/>
            <a:ext cx="0" cy="5510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6228DE9-3B5C-4C01-B78D-79470E924A77}"/>
              </a:ext>
            </a:extLst>
          </p:cNvPr>
          <p:cNvCxnSpPr>
            <a:cxnSpLocks/>
          </p:cNvCxnSpPr>
          <p:nvPr/>
        </p:nvCxnSpPr>
        <p:spPr>
          <a:xfrm flipV="1">
            <a:off x="7569991" y="3909460"/>
            <a:ext cx="0" cy="469372"/>
          </a:xfrm>
          <a:prstGeom prst="straightConnector1">
            <a:avLst/>
          </a:prstGeom>
          <a:ln>
            <a:solidFill>
              <a:srgbClr val="70AD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906FE6A-F9F0-017F-6E44-042A1F049B11}"/>
              </a:ext>
            </a:extLst>
          </p:cNvPr>
          <p:cNvSpPr txBox="1"/>
          <p:nvPr/>
        </p:nvSpPr>
        <p:spPr>
          <a:xfrm>
            <a:off x="5552699" y="2968082"/>
            <a:ext cx="1681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Dispatch freq. </a:t>
            </a:r>
          </a:p>
          <a:p>
            <a:r>
              <a:rPr lang="en-US" dirty="0">
                <a:solidFill>
                  <a:schemeClr val="accent1"/>
                </a:solidFill>
              </a:rPr>
              <a:t>= 2 days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DA77179-D959-239D-1101-0F2BFB3CE12F}"/>
              </a:ext>
            </a:extLst>
          </p:cNvPr>
          <p:cNvSpPr txBox="1"/>
          <p:nvPr/>
        </p:nvSpPr>
        <p:spPr>
          <a:xfrm>
            <a:off x="6555859" y="2193801"/>
            <a:ext cx="1676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Dispatch freq.</a:t>
            </a:r>
          </a:p>
          <a:p>
            <a:r>
              <a:rPr lang="en-US" dirty="0">
                <a:solidFill>
                  <a:schemeClr val="accent2"/>
                </a:solidFill>
              </a:rPr>
              <a:t>= 15 min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205C54A-8AB2-6F65-61E8-2BD241DF3907}"/>
              </a:ext>
            </a:extLst>
          </p:cNvPr>
          <p:cNvCxnSpPr>
            <a:cxnSpLocks/>
          </p:cNvCxnSpPr>
          <p:nvPr/>
        </p:nvCxnSpPr>
        <p:spPr>
          <a:xfrm>
            <a:off x="6315507" y="3614413"/>
            <a:ext cx="0" cy="39516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F87C411-E993-04C7-4A99-23E16B3DAC32}"/>
              </a:ext>
            </a:extLst>
          </p:cNvPr>
          <p:cNvCxnSpPr>
            <a:cxnSpLocks/>
          </p:cNvCxnSpPr>
          <p:nvPr/>
        </p:nvCxnSpPr>
        <p:spPr>
          <a:xfrm>
            <a:off x="7422723" y="2818347"/>
            <a:ext cx="0" cy="60142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7FC7C86-0A7B-5BD1-2ABB-E0FC53C6EE54}"/>
              </a:ext>
            </a:extLst>
          </p:cNvPr>
          <p:cNvCxnSpPr>
            <a:cxnSpLocks/>
          </p:cNvCxnSpPr>
          <p:nvPr/>
        </p:nvCxnSpPr>
        <p:spPr>
          <a:xfrm>
            <a:off x="8179236" y="3419771"/>
            <a:ext cx="0" cy="44294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3A358586-6132-B87B-FACD-6C6C28C8A32E}"/>
              </a:ext>
            </a:extLst>
          </p:cNvPr>
          <p:cNvSpPr txBox="1"/>
          <p:nvPr/>
        </p:nvSpPr>
        <p:spPr>
          <a:xfrm>
            <a:off x="8247129" y="1879115"/>
            <a:ext cx="7585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79.5%</a:t>
            </a:r>
          </a:p>
          <a:p>
            <a:r>
              <a:rPr lang="en-US" dirty="0"/>
              <a:t>&amp;</a:t>
            </a:r>
          </a:p>
          <a:p>
            <a:r>
              <a:rPr lang="en-US" dirty="0">
                <a:solidFill>
                  <a:schemeClr val="accent2"/>
                </a:solidFill>
              </a:rPr>
              <a:t>82%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800FB8A-6BA4-D8F3-DDBC-C700A54C201A}"/>
              </a:ext>
            </a:extLst>
          </p:cNvPr>
          <p:cNvCxnSpPr>
            <a:cxnSpLocks/>
          </p:cNvCxnSpPr>
          <p:nvPr/>
        </p:nvCxnSpPr>
        <p:spPr>
          <a:xfrm>
            <a:off x="8179236" y="1144852"/>
            <a:ext cx="0" cy="222561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828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aphic 75">
            <a:extLst>
              <a:ext uri="{FF2B5EF4-FFF2-40B4-BE49-F238E27FC236}">
                <a16:creationId xmlns:a16="http://schemas.microsoft.com/office/drawing/2014/main" id="{4F1C9D61-F0F8-6F09-00A6-FC9029756705}"/>
              </a:ext>
            </a:extLst>
          </p:cNvPr>
          <p:cNvGrpSpPr/>
          <p:nvPr/>
        </p:nvGrpSpPr>
        <p:grpSpPr>
          <a:xfrm>
            <a:off x="1242732" y="89647"/>
            <a:ext cx="8743950" cy="2972787"/>
            <a:chOff x="857250" y="1524000"/>
            <a:chExt cx="8743950" cy="2972787"/>
          </a:xfrm>
        </p:grpSpPr>
        <p:grpSp>
          <p:nvGrpSpPr>
            <p:cNvPr id="80" name="Graphic 75">
              <a:extLst>
                <a:ext uri="{FF2B5EF4-FFF2-40B4-BE49-F238E27FC236}">
                  <a16:creationId xmlns:a16="http://schemas.microsoft.com/office/drawing/2014/main" id="{EF10D34D-ACB1-CE22-A73C-EBC067C41E98}"/>
                </a:ext>
              </a:extLst>
            </p:cNvPr>
            <p:cNvGrpSpPr/>
            <p:nvPr/>
          </p:nvGrpSpPr>
          <p:grpSpPr>
            <a:xfrm>
              <a:off x="1685925" y="2000250"/>
              <a:ext cx="7915275" cy="2476500"/>
              <a:chOff x="1685925" y="2000250"/>
              <a:chExt cx="7915275" cy="2476500"/>
            </a:xfrm>
            <a:solidFill>
              <a:srgbClr val="000000"/>
            </a:solidFill>
          </p:grpSpPr>
          <p:grpSp>
            <p:nvGrpSpPr>
              <p:cNvPr id="81" name="Graphic 75">
                <a:extLst>
                  <a:ext uri="{FF2B5EF4-FFF2-40B4-BE49-F238E27FC236}">
                    <a16:creationId xmlns:a16="http://schemas.microsoft.com/office/drawing/2014/main" id="{5E6BE509-282F-1CD8-3C4D-5ECC695F4F79}"/>
                  </a:ext>
                </a:extLst>
              </p:cNvPr>
              <p:cNvGrpSpPr/>
              <p:nvPr/>
            </p:nvGrpSpPr>
            <p:grpSpPr>
              <a:xfrm>
                <a:off x="1792890" y="2000250"/>
                <a:ext cx="7701343" cy="2476500"/>
                <a:chOff x="1792890" y="2000250"/>
                <a:chExt cx="7701343" cy="2476500"/>
              </a:xfrm>
              <a:solidFill>
                <a:srgbClr val="000000"/>
              </a:solidFill>
            </p:grpSpPr>
            <p:sp>
              <p:nvSpPr>
                <p:cNvPr id="82" name="Freeform 81">
                  <a:extLst>
                    <a:ext uri="{FF2B5EF4-FFF2-40B4-BE49-F238E27FC236}">
                      <a16:creationId xmlns:a16="http://schemas.microsoft.com/office/drawing/2014/main" id="{A2B4B4AD-AE58-0A3A-C535-0CE09BFF144F}"/>
                    </a:ext>
                  </a:extLst>
                </p:cNvPr>
                <p:cNvSpPr/>
                <p:nvPr/>
              </p:nvSpPr>
              <p:spPr>
                <a:xfrm>
                  <a:off x="1792890" y="2000250"/>
                  <a:ext cx="9525" cy="2476500"/>
                </a:xfrm>
                <a:custGeom>
                  <a:avLst/>
                  <a:gdLst>
                    <a:gd name="connsiteX0" fmla="*/ 98 w 9525"/>
                    <a:gd name="connsiteY0" fmla="*/ 0 h 2476500"/>
                    <a:gd name="connsiteX1" fmla="*/ 98 w 9525"/>
                    <a:gd name="connsiteY1" fmla="*/ 2476500 h 2476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2476500">
                      <a:moveTo>
                        <a:pt x="98" y="0"/>
                      </a:moveTo>
                      <a:lnTo>
                        <a:pt x="98" y="2476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83" name="Freeform 82">
                  <a:extLst>
                    <a:ext uri="{FF2B5EF4-FFF2-40B4-BE49-F238E27FC236}">
                      <a16:creationId xmlns:a16="http://schemas.microsoft.com/office/drawing/2014/main" id="{B1C54C7A-8E09-FC1E-7ED4-7C97E90CDA43}"/>
                    </a:ext>
                  </a:extLst>
                </p:cNvPr>
                <p:cNvSpPr/>
                <p:nvPr/>
              </p:nvSpPr>
              <p:spPr>
                <a:xfrm>
                  <a:off x="3076479" y="2000250"/>
                  <a:ext cx="9525" cy="2476500"/>
                </a:xfrm>
                <a:custGeom>
                  <a:avLst/>
                  <a:gdLst>
                    <a:gd name="connsiteX0" fmla="*/ 233 w 9525"/>
                    <a:gd name="connsiteY0" fmla="*/ 0 h 2476500"/>
                    <a:gd name="connsiteX1" fmla="*/ 233 w 9525"/>
                    <a:gd name="connsiteY1" fmla="*/ 2476500 h 2476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2476500">
                      <a:moveTo>
                        <a:pt x="233" y="0"/>
                      </a:moveTo>
                      <a:lnTo>
                        <a:pt x="233" y="2476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84" name="Freeform 83">
                  <a:extLst>
                    <a:ext uri="{FF2B5EF4-FFF2-40B4-BE49-F238E27FC236}">
                      <a16:creationId xmlns:a16="http://schemas.microsoft.com/office/drawing/2014/main" id="{631345B9-D501-5E4E-820C-2AF9F70790D3}"/>
                    </a:ext>
                  </a:extLst>
                </p:cNvPr>
                <p:cNvSpPr/>
                <p:nvPr/>
              </p:nvSpPr>
              <p:spPr>
                <a:xfrm>
                  <a:off x="4359973" y="2000250"/>
                  <a:ext cx="9525" cy="2476500"/>
                </a:xfrm>
                <a:custGeom>
                  <a:avLst/>
                  <a:gdLst>
                    <a:gd name="connsiteX0" fmla="*/ 368 w 9525"/>
                    <a:gd name="connsiteY0" fmla="*/ 0 h 2476500"/>
                    <a:gd name="connsiteX1" fmla="*/ 368 w 9525"/>
                    <a:gd name="connsiteY1" fmla="*/ 2476500 h 2476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2476500">
                      <a:moveTo>
                        <a:pt x="368" y="0"/>
                      </a:moveTo>
                      <a:lnTo>
                        <a:pt x="368" y="2476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85" name="Freeform 84">
                  <a:extLst>
                    <a:ext uri="{FF2B5EF4-FFF2-40B4-BE49-F238E27FC236}">
                      <a16:creationId xmlns:a16="http://schemas.microsoft.com/office/drawing/2014/main" id="{8FEC8F27-750E-BD44-97A8-DDE98E96F8B4}"/>
                    </a:ext>
                  </a:extLst>
                </p:cNvPr>
                <p:cNvSpPr/>
                <p:nvPr/>
              </p:nvSpPr>
              <p:spPr>
                <a:xfrm>
                  <a:off x="5643562" y="2000250"/>
                  <a:ext cx="9525" cy="2476500"/>
                </a:xfrm>
                <a:custGeom>
                  <a:avLst/>
                  <a:gdLst>
                    <a:gd name="connsiteX0" fmla="*/ 503 w 9525"/>
                    <a:gd name="connsiteY0" fmla="*/ 0 h 2476500"/>
                    <a:gd name="connsiteX1" fmla="*/ 503 w 9525"/>
                    <a:gd name="connsiteY1" fmla="*/ 2476500 h 2476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2476500">
                      <a:moveTo>
                        <a:pt x="503" y="0"/>
                      </a:moveTo>
                      <a:lnTo>
                        <a:pt x="503" y="2476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86" name="Freeform 85">
                  <a:extLst>
                    <a:ext uri="{FF2B5EF4-FFF2-40B4-BE49-F238E27FC236}">
                      <a16:creationId xmlns:a16="http://schemas.microsoft.com/office/drawing/2014/main" id="{3B5DA709-D79F-6E21-42B8-CB4BEDD1059D}"/>
                    </a:ext>
                  </a:extLst>
                </p:cNvPr>
                <p:cNvSpPr/>
                <p:nvPr/>
              </p:nvSpPr>
              <p:spPr>
                <a:xfrm>
                  <a:off x="6927151" y="2000250"/>
                  <a:ext cx="9525" cy="2476500"/>
                </a:xfrm>
                <a:custGeom>
                  <a:avLst/>
                  <a:gdLst>
                    <a:gd name="connsiteX0" fmla="*/ 637 w 9525"/>
                    <a:gd name="connsiteY0" fmla="*/ 0 h 2476500"/>
                    <a:gd name="connsiteX1" fmla="*/ 637 w 9525"/>
                    <a:gd name="connsiteY1" fmla="*/ 2476500 h 2476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2476500">
                      <a:moveTo>
                        <a:pt x="637" y="0"/>
                      </a:moveTo>
                      <a:lnTo>
                        <a:pt x="637" y="2476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87" name="Freeform 86">
                  <a:extLst>
                    <a:ext uri="{FF2B5EF4-FFF2-40B4-BE49-F238E27FC236}">
                      <a16:creationId xmlns:a16="http://schemas.microsoft.com/office/drawing/2014/main" id="{C066CB57-B0CB-9C4F-0101-A1B03B80D6C6}"/>
                    </a:ext>
                  </a:extLst>
                </p:cNvPr>
                <p:cNvSpPr/>
                <p:nvPr/>
              </p:nvSpPr>
              <p:spPr>
                <a:xfrm>
                  <a:off x="8210645" y="2000250"/>
                  <a:ext cx="9525" cy="2476500"/>
                </a:xfrm>
                <a:custGeom>
                  <a:avLst/>
                  <a:gdLst>
                    <a:gd name="connsiteX0" fmla="*/ 772 w 9525"/>
                    <a:gd name="connsiteY0" fmla="*/ 0 h 2476500"/>
                    <a:gd name="connsiteX1" fmla="*/ 772 w 9525"/>
                    <a:gd name="connsiteY1" fmla="*/ 2476500 h 2476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2476500">
                      <a:moveTo>
                        <a:pt x="772" y="0"/>
                      </a:moveTo>
                      <a:lnTo>
                        <a:pt x="772" y="2476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88" name="Freeform 87">
                  <a:extLst>
                    <a:ext uri="{FF2B5EF4-FFF2-40B4-BE49-F238E27FC236}">
                      <a16:creationId xmlns:a16="http://schemas.microsoft.com/office/drawing/2014/main" id="{91E29305-E5AD-7601-6CFF-E05800D7F65E}"/>
                    </a:ext>
                  </a:extLst>
                </p:cNvPr>
                <p:cNvSpPr/>
                <p:nvPr/>
              </p:nvSpPr>
              <p:spPr>
                <a:xfrm>
                  <a:off x="9494234" y="2000250"/>
                  <a:ext cx="9525" cy="2476500"/>
                </a:xfrm>
                <a:custGeom>
                  <a:avLst/>
                  <a:gdLst>
                    <a:gd name="connsiteX0" fmla="*/ 907 w 9525"/>
                    <a:gd name="connsiteY0" fmla="*/ 0 h 2476500"/>
                    <a:gd name="connsiteX1" fmla="*/ 907 w 9525"/>
                    <a:gd name="connsiteY1" fmla="*/ 2476500 h 2476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2476500">
                      <a:moveTo>
                        <a:pt x="907" y="0"/>
                      </a:moveTo>
                      <a:lnTo>
                        <a:pt x="907" y="2476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</p:grpSp>
          <p:grpSp>
            <p:nvGrpSpPr>
              <p:cNvPr id="89" name="Graphic 75">
                <a:extLst>
                  <a:ext uri="{FF2B5EF4-FFF2-40B4-BE49-F238E27FC236}">
                    <a16:creationId xmlns:a16="http://schemas.microsoft.com/office/drawing/2014/main" id="{B5134D20-042A-0008-2CA3-CE83E3ADBFCF}"/>
                  </a:ext>
                </a:extLst>
              </p:cNvPr>
              <p:cNvGrpSpPr/>
              <p:nvPr/>
            </p:nvGrpSpPr>
            <p:grpSpPr>
              <a:xfrm>
                <a:off x="1685925" y="2108168"/>
                <a:ext cx="7915275" cy="2222944"/>
                <a:chOff x="1685925" y="2108168"/>
                <a:chExt cx="7915275" cy="2222944"/>
              </a:xfrm>
              <a:solidFill>
                <a:srgbClr val="000000"/>
              </a:solidFill>
            </p:grpSpPr>
            <p:sp>
              <p:nvSpPr>
                <p:cNvPr id="90" name="Freeform 89">
                  <a:extLst>
                    <a:ext uri="{FF2B5EF4-FFF2-40B4-BE49-F238E27FC236}">
                      <a16:creationId xmlns:a16="http://schemas.microsoft.com/office/drawing/2014/main" id="{CB633F28-DF57-5F62-5F84-C8983E854336}"/>
                    </a:ext>
                  </a:extLst>
                </p:cNvPr>
                <p:cNvSpPr/>
                <p:nvPr/>
              </p:nvSpPr>
              <p:spPr>
                <a:xfrm>
                  <a:off x="1685925" y="4331112"/>
                  <a:ext cx="7915275" cy="9525"/>
                </a:xfrm>
                <a:custGeom>
                  <a:avLst/>
                  <a:gdLst>
                    <a:gd name="connsiteX0" fmla="*/ 0 w 7915275"/>
                    <a:gd name="connsiteY0" fmla="*/ 295 h 9525"/>
                    <a:gd name="connsiteX1" fmla="*/ 7915275 w 7915275"/>
                    <a:gd name="connsiteY1" fmla="*/ 295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915275" h="9525">
                      <a:moveTo>
                        <a:pt x="0" y="295"/>
                      </a:moveTo>
                      <a:lnTo>
                        <a:pt x="7915275" y="295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91" name="Freeform 90">
                  <a:extLst>
                    <a:ext uri="{FF2B5EF4-FFF2-40B4-BE49-F238E27FC236}">
                      <a16:creationId xmlns:a16="http://schemas.microsoft.com/office/drawing/2014/main" id="{4505B77C-229C-9A0A-0CC8-1EB76D80D438}"/>
                    </a:ext>
                  </a:extLst>
                </p:cNvPr>
                <p:cNvSpPr/>
                <p:nvPr/>
              </p:nvSpPr>
              <p:spPr>
                <a:xfrm>
                  <a:off x="1685925" y="4013549"/>
                  <a:ext cx="7915275" cy="9525"/>
                </a:xfrm>
                <a:custGeom>
                  <a:avLst/>
                  <a:gdLst>
                    <a:gd name="connsiteX0" fmla="*/ 0 w 7915275"/>
                    <a:gd name="connsiteY0" fmla="*/ 261 h 9525"/>
                    <a:gd name="connsiteX1" fmla="*/ 7915275 w 7915275"/>
                    <a:gd name="connsiteY1" fmla="*/ 261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915275" h="9525">
                      <a:moveTo>
                        <a:pt x="0" y="261"/>
                      </a:moveTo>
                      <a:lnTo>
                        <a:pt x="7915275" y="261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92" name="Freeform 91">
                  <a:extLst>
                    <a:ext uri="{FF2B5EF4-FFF2-40B4-BE49-F238E27FC236}">
                      <a16:creationId xmlns:a16="http://schemas.microsoft.com/office/drawing/2014/main" id="{49089D68-183E-1DFE-1564-A4EA2461BFC0}"/>
                    </a:ext>
                  </a:extLst>
                </p:cNvPr>
                <p:cNvSpPr/>
                <p:nvPr/>
              </p:nvSpPr>
              <p:spPr>
                <a:xfrm>
                  <a:off x="1685925" y="3378422"/>
                  <a:ext cx="7915275" cy="9525"/>
                </a:xfrm>
                <a:custGeom>
                  <a:avLst/>
                  <a:gdLst>
                    <a:gd name="connsiteX0" fmla="*/ 0 w 7915275"/>
                    <a:gd name="connsiteY0" fmla="*/ 195 h 9525"/>
                    <a:gd name="connsiteX1" fmla="*/ 7915275 w 7915275"/>
                    <a:gd name="connsiteY1" fmla="*/ 195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915275" h="9525">
                      <a:moveTo>
                        <a:pt x="0" y="195"/>
                      </a:moveTo>
                      <a:lnTo>
                        <a:pt x="7915275" y="195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93" name="Freeform 92">
                  <a:extLst>
                    <a:ext uri="{FF2B5EF4-FFF2-40B4-BE49-F238E27FC236}">
                      <a16:creationId xmlns:a16="http://schemas.microsoft.com/office/drawing/2014/main" id="{FA5AF743-7DB1-1342-4FA7-AE92A0149CB7}"/>
                    </a:ext>
                  </a:extLst>
                </p:cNvPr>
                <p:cNvSpPr/>
                <p:nvPr/>
              </p:nvSpPr>
              <p:spPr>
                <a:xfrm>
                  <a:off x="1685925" y="3060858"/>
                  <a:ext cx="7915275" cy="9525"/>
                </a:xfrm>
                <a:custGeom>
                  <a:avLst/>
                  <a:gdLst>
                    <a:gd name="connsiteX0" fmla="*/ 0 w 7915275"/>
                    <a:gd name="connsiteY0" fmla="*/ 161 h 9525"/>
                    <a:gd name="connsiteX1" fmla="*/ 7915275 w 7915275"/>
                    <a:gd name="connsiteY1" fmla="*/ 161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915275" h="9525">
                      <a:moveTo>
                        <a:pt x="0" y="161"/>
                      </a:moveTo>
                      <a:lnTo>
                        <a:pt x="7915275" y="161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94" name="Freeform 93">
                  <a:extLst>
                    <a:ext uri="{FF2B5EF4-FFF2-40B4-BE49-F238E27FC236}">
                      <a16:creationId xmlns:a16="http://schemas.microsoft.com/office/drawing/2014/main" id="{E072B49C-FC1C-CDB7-4334-08391173FE8A}"/>
                    </a:ext>
                  </a:extLst>
                </p:cNvPr>
                <p:cNvSpPr/>
                <p:nvPr/>
              </p:nvSpPr>
              <p:spPr>
                <a:xfrm>
                  <a:off x="1685925" y="2743295"/>
                  <a:ext cx="7915275" cy="9525"/>
                </a:xfrm>
                <a:custGeom>
                  <a:avLst/>
                  <a:gdLst>
                    <a:gd name="connsiteX0" fmla="*/ 0 w 7915275"/>
                    <a:gd name="connsiteY0" fmla="*/ 128 h 9525"/>
                    <a:gd name="connsiteX1" fmla="*/ 7915275 w 7915275"/>
                    <a:gd name="connsiteY1" fmla="*/ 128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915275" h="9525">
                      <a:moveTo>
                        <a:pt x="0" y="128"/>
                      </a:moveTo>
                      <a:lnTo>
                        <a:pt x="7915275" y="128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95" name="Freeform 94">
                  <a:extLst>
                    <a:ext uri="{FF2B5EF4-FFF2-40B4-BE49-F238E27FC236}">
                      <a16:creationId xmlns:a16="http://schemas.microsoft.com/office/drawing/2014/main" id="{3A0E41FA-F0B5-5487-559E-53117254C175}"/>
                    </a:ext>
                  </a:extLst>
                </p:cNvPr>
                <p:cNvSpPr/>
                <p:nvPr/>
              </p:nvSpPr>
              <p:spPr>
                <a:xfrm>
                  <a:off x="1685925" y="2425731"/>
                  <a:ext cx="7915275" cy="9525"/>
                </a:xfrm>
                <a:custGeom>
                  <a:avLst/>
                  <a:gdLst>
                    <a:gd name="connsiteX0" fmla="*/ 0 w 7915275"/>
                    <a:gd name="connsiteY0" fmla="*/ 95 h 9525"/>
                    <a:gd name="connsiteX1" fmla="*/ 7915275 w 7915275"/>
                    <a:gd name="connsiteY1" fmla="*/ 95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915275" h="9525">
                      <a:moveTo>
                        <a:pt x="0" y="95"/>
                      </a:moveTo>
                      <a:lnTo>
                        <a:pt x="7915275" y="95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96" name="Freeform 95">
                  <a:extLst>
                    <a:ext uri="{FF2B5EF4-FFF2-40B4-BE49-F238E27FC236}">
                      <a16:creationId xmlns:a16="http://schemas.microsoft.com/office/drawing/2014/main" id="{92197B50-7BDE-E0B6-CAD3-8007DAA93227}"/>
                    </a:ext>
                  </a:extLst>
                </p:cNvPr>
                <p:cNvSpPr/>
                <p:nvPr/>
              </p:nvSpPr>
              <p:spPr>
                <a:xfrm>
                  <a:off x="1685925" y="2108168"/>
                  <a:ext cx="7915275" cy="9525"/>
                </a:xfrm>
                <a:custGeom>
                  <a:avLst/>
                  <a:gdLst>
                    <a:gd name="connsiteX0" fmla="*/ 0 w 7915275"/>
                    <a:gd name="connsiteY0" fmla="*/ 61 h 9525"/>
                    <a:gd name="connsiteX1" fmla="*/ 7915275 w 7915275"/>
                    <a:gd name="connsiteY1" fmla="*/ 61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915275" h="9525">
                      <a:moveTo>
                        <a:pt x="0" y="61"/>
                      </a:moveTo>
                      <a:lnTo>
                        <a:pt x="7915275" y="61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</p:grpSp>
        </p:grp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4D4389CB-DD79-5B8D-9573-A7B53258BC28}"/>
                </a:ext>
              </a:extLst>
            </p:cNvPr>
            <p:cNvSpPr/>
            <p:nvPr/>
          </p:nvSpPr>
          <p:spPr>
            <a:xfrm>
              <a:off x="1685925" y="3695985"/>
              <a:ext cx="7915275" cy="9525"/>
            </a:xfrm>
            <a:custGeom>
              <a:avLst/>
              <a:gdLst>
                <a:gd name="connsiteX0" fmla="*/ 0 w 7915275"/>
                <a:gd name="connsiteY0" fmla="*/ 228 h 9525"/>
                <a:gd name="connsiteX1" fmla="*/ 7915275 w 7915275"/>
                <a:gd name="connsiteY1" fmla="*/ 22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15275" h="9525">
                  <a:moveTo>
                    <a:pt x="0" y="228"/>
                  </a:moveTo>
                  <a:lnTo>
                    <a:pt x="7915275" y="228"/>
                  </a:lnTo>
                </a:path>
              </a:pathLst>
            </a:custGeom>
            <a:solidFill>
              <a:srgbClr val="000000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6C023DA8-7ED5-0E32-5463-2B41D9FDE3C9}"/>
                </a:ext>
              </a:extLst>
            </p:cNvPr>
            <p:cNvSpPr/>
            <p:nvPr/>
          </p:nvSpPr>
          <p:spPr>
            <a:xfrm>
              <a:off x="857250" y="152400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763FBF75-6924-8CAE-64E2-0BD7459C842A}"/>
                </a:ext>
              </a:extLst>
            </p:cNvPr>
            <p:cNvSpPr/>
            <p:nvPr/>
          </p:nvSpPr>
          <p:spPr>
            <a:xfrm>
              <a:off x="857250" y="152400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576C60F2-5564-4560-B018-FFA12CD3461A}"/>
                </a:ext>
              </a:extLst>
            </p:cNvPr>
            <p:cNvSpPr/>
            <p:nvPr/>
          </p:nvSpPr>
          <p:spPr>
            <a:xfrm>
              <a:off x="857250" y="152400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9B790AFA-49F0-DD45-23B9-AA1842F7F9FD}"/>
                </a:ext>
              </a:extLst>
            </p:cNvPr>
            <p:cNvSpPr/>
            <p:nvPr/>
          </p:nvSpPr>
          <p:spPr>
            <a:xfrm>
              <a:off x="1676400" y="2000250"/>
              <a:ext cx="9525" cy="2476500"/>
            </a:xfrm>
            <a:custGeom>
              <a:avLst/>
              <a:gdLst>
                <a:gd name="connsiteX0" fmla="*/ 0 w 9525"/>
                <a:gd name="connsiteY0" fmla="*/ 0 h 2476500"/>
                <a:gd name="connsiteX1" fmla="*/ 0 w 9525"/>
                <a:gd name="connsiteY1" fmla="*/ 2476500 h 247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476500">
                  <a:moveTo>
                    <a:pt x="0" y="0"/>
                  </a:moveTo>
                  <a:lnTo>
                    <a:pt x="0" y="247650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  <a:headEnd type="arrow" w="med" len="med"/>
              <a:tailEnd type="none" w="med" len="med"/>
            </a:ln>
          </p:spPr>
          <p:txBody>
            <a:bodyPr rtlCol="0" anchor="ctr"/>
            <a:lstStyle/>
            <a:p>
              <a:endParaRPr lang="en-US" sz="1600"/>
            </a:p>
          </p:txBody>
        </p:sp>
        <p:grpSp>
          <p:nvGrpSpPr>
            <p:cNvPr id="114" name="Graphic 75">
              <a:extLst>
                <a:ext uri="{FF2B5EF4-FFF2-40B4-BE49-F238E27FC236}">
                  <a16:creationId xmlns:a16="http://schemas.microsoft.com/office/drawing/2014/main" id="{4DE76935-86C6-D321-E593-464914B174CD}"/>
                </a:ext>
              </a:extLst>
            </p:cNvPr>
            <p:cNvGrpSpPr/>
            <p:nvPr/>
          </p:nvGrpSpPr>
          <p:grpSpPr>
            <a:xfrm>
              <a:off x="1166035" y="1935289"/>
              <a:ext cx="501875" cy="2561498"/>
              <a:chOff x="1166035" y="1935289"/>
              <a:chExt cx="501875" cy="2561498"/>
            </a:xfrm>
            <a:solidFill>
              <a:srgbClr val="2A3F5F"/>
            </a:solidFill>
          </p:grpSpPr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7F3E8158-352E-9C1C-FFFB-CE9BACE68760}"/>
                  </a:ext>
                </a:extLst>
              </p:cNvPr>
              <p:cNvSpPr txBox="1"/>
              <p:nvPr/>
            </p:nvSpPr>
            <p:spPr>
              <a:xfrm>
                <a:off x="1166035" y="4158233"/>
                <a:ext cx="4956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 dirty="0">
                    <a:ea typeface="Open Sans"/>
                    <a:cs typeface="Open Sans"/>
                    <a:sym typeface="Open Sans"/>
                    <a:rtl val="0"/>
                  </a:rPr>
                  <a:t>−10</a:t>
                </a: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BB06F6EE-FD5B-BA35-E213-8D00C41647E9}"/>
                  </a:ext>
                </a:extLst>
              </p:cNvPr>
              <p:cNvSpPr txBox="1"/>
              <p:nvPr/>
            </p:nvSpPr>
            <p:spPr>
              <a:xfrm>
                <a:off x="1274274" y="3840670"/>
                <a:ext cx="3914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−5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5F8F4CFB-8471-DD91-F754-DAA745D4BC26}"/>
                  </a:ext>
                </a:extLst>
              </p:cNvPr>
              <p:cNvSpPr txBox="1"/>
              <p:nvPr/>
            </p:nvSpPr>
            <p:spPr>
              <a:xfrm>
                <a:off x="1379048" y="3523106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0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E6862CC1-6A79-9B19-C948-9AFE0351E1C0}"/>
                  </a:ext>
                </a:extLst>
              </p:cNvPr>
              <p:cNvSpPr txBox="1"/>
              <p:nvPr/>
            </p:nvSpPr>
            <p:spPr>
              <a:xfrm>
                <a:off x="1379048" y="3205543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5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CE22292B-0053-2832-7816-EB1BB2D98F2F}"/>
                  </a:ext>
                </a:extLst>
              </p:cNvPr>
              <p:cNvSpPr txBox="1"/>
              <p:nvPr/>
            </p:nvSpPr>
            <p:spPr>
              <a:xfrm>
                <a:off x="1274274" y="2887979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10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4ECECD7E-8486-E8F2-DE7B-0F3A4EFEE997}"/>
                  </a:ext>
                </a:extLst>
              </p:cNvPr>
              <p:cNvSpPr txBox="1"/>
              <p:nvPr/>
            </p:nvSpPr>
            <p:spPr>
              <a:xfrm>
                <a:off x="1274274" y="2570416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15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4E4A3FA9-3208-494E-2850-B67E687B93DB}"/>
                  </a:ext>
                </a:extLst>
              </p:cNvPr>
              <p:cNvSpPr txBox="1"/>
              <p:nvPr/>
            </p:nvSpPr>
            <p:spPr>
              <a:xfrm>
                <a:off x="1274274" y="2252852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20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871BF27-BBF3-9270-BEEE-AFD5D14147CF}"/>
                  </a:ext>
                </a:extLst>
              </p:cNvPr>
              <p:cNvSpPr txBox="1"/>
              <p:nvPr/>
            </p:nvSpPr>
            <p:spPr>
              <a:xfrm>
                <a:off x="1274274" y="1935289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 dirty="0">
                    <a:ea typeface="Open Sans"/>
                    <a:cs typeface="Open Sans"/>
                    <a:sym typeface="Open Sans"/>
                    <a:rtl val="0"/>
                  </a:rPr>
                  <a:t>25</a:t>
                </a:r>
              </a:p>
            </p:txBody>
          </p:sp>
        </p:grpSp>
      </p:grpSp>
      <p:pic>
        <p:nvPicPr>
          <p:cNvPr id="124" name="Picture 123">
            <a:extLst>
              <a:ext uri="{FF2B5EF4-FFF2-40B4-BE49-F238E27FC236}">
                <a16:creationId xmlns:a16="http://schemas.microsoft.com/office/drawing/2014/main" id="{26279771-CDD5-AD7D-5FEC-86D9C71521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25" t="12750" r="16208" b="23701"/>
          <a:stretch/>
        </p:blipFill>
        <p:spPr>
          <a:xfrm>
            <a:off x="1989213" y="575421"/>
            <a:ext cx="8032784" cy="2421255"/>
          </a:xfrm>
          <a:custGeom>
            <a:avLst/>
            <a:gdLst>
              <a:gd name="connsiteX0" fmla="*/ 0 w 10477500"/>
              <a:gd name="connsiteY0" fmla="*/ 0 h 3810000"/>
              <a:gd name="connsiteX1" fmla="*/ 10477500 w 10477500"/>
              <a:gd name="connsiteY1" fmla="*/ 0 h 3810000"/>
              <a:gd name="connsiteX2" fmla="*/ 10477500 w 10477500"/>
              <a:gd name="connsiteY2" fmla="*/ 3810000 h 3810000"/>
              <a:gd name="connsiteX3" fmla="*/ 0 w 10477500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77500" h="3810000">
                <a:moveTo>
                  <a:pt x="0" y="0"/>
                </a:moveTo>
                <a:lnTo>
                  <a:pt x="10477500" y="0"/>
                </a:lnTo>
                <a:lnTo>
                  <a:pt x="10477500" y="3810000"/>
                </a:lnTo>
                <a:lnTo>
                  <a:pt x="0" y="3810000"/>
                </a:lnTo>
                <a:close/>
              </a:path>
            </a:pathLst>
          </a:custGeom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9F0AFDE5-1570-285F-AC1E-239D92A3C48A}"/>
              </a:ext>
            </a:extLst>
          </p:cNvPr>
          <p:cNvSpPr txBox="1"/>
          <p:nvPr/>
        </p:nvSpPr>
        <p:spPr>
          <a:xfrm rot="16200000">
            <a:off x="29812" y="2769736"/>
            <a:ext cx="281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Power [kW] &amp; SOC [kWh]</a:t>
            </a:r>
          </a:p>
        </p:txBody>
      </p:sp>
      <p:grpSp>
        <p:nvGrpSpPr>
          <p:cNvPr id="152" name="Graphic 148">
            <a:extLst>
              <a:ext uri="{FF2B5EF4-FFF2-40B4-BE49-F238E27FC236}">
                <a16:creationId xmlns:a16="http://schemas.microsoft.com/office/drawing/2014/main" id="{8A54447D-B880-79C3-CF0F-9F3208346223}"/>
              </a:ext>
            </a:extLst>
          </p:cNvPr>
          <p:cNvGrpSpPr/>
          <p:nvPr/>
        </p:nvGrpSpPr>
        <p:grpSpPr>
          <a:xfrm>
            <a:off x="1252907" y="2908876"/>
            <a:ext cx="9214019" cy="3481387"/>
            <a:chOff x="937932" y="2958353"/>
            <a:chExt cx="9214019" cy="3481387"/>
          </a:xfrm>
        </p:grpSpPr>
        <p:grpSp>
          <p:nvGrpSpPr>
            <p:cNvPr id="153" name="Graphic 148">
              <a:extLst>
                <a:ext uri="{FF2B5EF4-FFF2-40B4-BE49-F238E27FC236}">
                  <a16:creationId xmlns:a16="http://schemas.microsoft.com/office/drawing/2014/main" id="{D701D3C3-988C-6FAF-D55C-C249EB4F5D52}"/>
                </a:ext>
              </a:extLst>
            </p:cNvPr>
            <p:cNvGrpSpPr/>
            <p:nvPr/>
          </p:nvGrpSpPr>
          <p:grpSpPr>
            <a:xfrm>
              <a:off x="1766607" y="3434603"/>
              <a:ext cx="7915275" cy="2476500"/>
              <a:chOff x="1766607" y="3434603"/>
              <a:chExt cx="7915275" cy="2476500"/>
            </a:xfrm>
            <a:solidFill>
              <a:srgbClr val="000000"/>
            </a:solidFill>
          </p:grpSpPr>
          <p:grpSp>
            <p:nvGrpSpPr>
              <p:cNvPr id="154" name="Graphic 148">
                <a:extLst>
                  <a:ext uri="{FF2B5EF4-FFF2-40B4-BE49-F238E27FC236}">
                    <a16:creationId xmlns:a16="http://schemas.microsoft.com/office/drawing/2014/main" id="{11066C47-CA44-C12E-31C5-7813291F622D}"/>
                  </a:ext>
                </a:extLst>
              </p:cNvPr>
              <p:cNvGrpSpPr/>
              <p:nvPr/>
            </p:nvGrpSpPr>
            <p:grpSpPr>
              <a:xfrm>
                <a:off x="1873572" y="3434603"/>
                <a:ext cx="7701343" cy="2476500"/>
                <a:chOff x="1873572" y="3434603"/>
                <a:chExt cx="7701343" cy="2476500"/>
              </a:xfrm>
              <a:solidFill>
                <a:srgbClr val="000000"/>
              </a:solidFill>
            </p:grpSpPr>
            <p:sp>
              <p:nvSpPr>
                <p:cNvPr id="155" name="Freeform 154">
                  <a:extLst>
                    <a:ext uri="{FF2B5EF4-FFF2-40B4-BE49-F238E27FC236}">
                      <a16:creationId xmlns:a16="http://schemas.microsoft.com/office/drawing/2014/main" id="{80C75559-F2F4-56E0-777C-E5E17AEC1D72}"/>
                    </a:ext>
                  </a:extLst>
                </p:cNvPr>
                <p:cNvSpPr/>
                <p:nvPr/>
              </p:nvSpPr>
              <p:spPr>
                <a:xfrm>
                  <a:off x="1873572" y="3434603"/>
                  <a:ext cx="9525" cy="2476500"/>
                </a:xfrm>
                <a:custGeom>
                  <a:avLst/>
                  <a:gdLst>
                    <a:gd name="connsiteX0" fmla="*/ 98 w 9525"/>
                    <a:gd name="connsiteY0" fmla="*/ 0 h 2476500"/>
                    <a:gd name="connsiteX1" fmla="*/ 98 w 9525"/>
                    <a:gd name="connsiteY1" fmla="*/ 2476500 h 2476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2476500">
                      <a:moveTo>
                        <a:pt x="98" y="0"/>
                      </a:moveTo>
                      <a:lnTo>
                        <a:pt x="98" y="2476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56" name="Freeform 155">
                  <a:extLst>
                    <a:ext uri="{FF2B5EF4-FFF2-40B4-BE49-F238E27FC236}">
                      <a16:creationId xmlns:a16="http://schemas.microsoft.com/office/drawing/2014/main" id="{4E0AEBC7-B71D-3853-A3C8-6F7911542BCD}"/>
                    </a:ext>
                  </a:extLst>
                </p:cNvPr>
                <p:cNvSpPr/>
                <p:nvPr/>
              </p:nvSpPr>
              <p:spPr>
                <a:xfrm>
                  <a:off x="3157161" y="3434603"/>
                  <a:ext cx="9525" cy="2476500"/>
                </a:xfrm>
                <a:custGeom>
                  <a:avLst/>
                  <a:gdLst>
                    <a:gd name="connsiteX0" fmla="*/ 233 w 9525"/>
                    <a:gd name="connsiteY0" fmla="*/ 0 h 2476500"/>
                    <a:gd name="connsiteX1" fmla="*/ 233 w 9525"/>
                    <a:gd name="connsiteY1" fmla="*/ 2476500 h 2476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2476500">
                      <a:moveTo>
                        <a:pt x="233" y="0"/>
                      </a:moveTo>
                      <a:lnTo>
                        <a:pt x="233" y="2476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57" name="Freeform 156">
                  <a:extLst>
                    <a:ext uri="{FF2B5EF4-FFF2-40B4-BE49-F238E27FC236}">
                      <a16:creationId xmlns:a16="http://schemas.microsoft.com/office/drawing/2014/main" id="{9C0FB857-2367-3A1A-B263-123AF7D211F0}"/>
                    </a:ext>
                  </a:extLst>
                </p:cNvPr>
                <p:cNvSpPr/>
                <p:nvPr/>
              </p:nvSpPr>
              <p:spPr>
                <a:xfrm>
                  <a:off x="4440655" y="3434603"/>
                  <a:ext cx="9525" cy="2476500"/>
                </a:xfrm>
                <a:custGeom>
                  <a:avLst/>
                  <a:gdLst>
                    <a:gd name="connsiteX0" fmla="*/ 368 w 9525"/>
                    <a:gd name="connsiteY0" fmla="*/ 0 h 2476500"/>
                    <a:gd name="connsiteX1" fmla="*/ 368 w 9525"/>
                    <a:gd name="connsiteY1" fmla="*/ 2476500 h 2476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2476500">
                      <a:moveTo>
                        <a:pt x="368" y="0"/>
                      </a:moveTo>
                      <a:lnTo>
                        <a:pt x="368" y="2476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58" name="Freeform 157">
                  <a:extLst>
                    <a:ext uri="{FF2B5EF4-FFF2-40B4-BE49-F238E27FC236}">
                      <a16:creationId xmlns:a16="http://schemas.microsoft.com/office/drawing/2014/main" id="{B380EF70-D35B-EBE6-E2CE-16B11A6ED4DE}"/>
                    </a:ext>
                  </a:extLst>
                </p:cNvPr>
                <p:cNvSpPr/>
                <p:nvPr/>
              </p:nvSpPr>
              <p:spPr>
                <a:xfrm>
                  <a:off x="5724244" y="3434603"/>
                  <a:ext cx="9525" cy="2476500"/>
                </a:xfrm>
                <a:custGeom>
                  <a:avLst/>
                  <a:gdLst>
                    <a:gd name="connsiteX0" fmla="*/ 503 w 9525"/>
                    <a:gd name="connsiteY0" fmla="*/ 0 h 2476500"/>
                    <a:gd name="connsiteX1" fmla="*/ 503 w 9525"/>
                    <a:gd name="connsiteY1" fmla="*/ 2476500 h 2476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2476500">
                      <a:moveTo>
                        <a:pt x="503" y="0"/>
                      </a:moveTo>
                      <a:lnTo>
                        <a:pt x="503" y="2476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59" name="Freeform 158">
                  <a:extLst>
                    <a:ext uri="{FF2B5EF4-FFF2-40B4-BE49-F238E27FC236}">
                      <a16:creationId xmlns:a16="http://schemas.microsoft.com/office/drawing/2014/main" id="{68B75419-AA9F-EA3E-C292-6CBEF125BDF8}"/>
                    </a:ext>
                  </a:extLst>
                </p:cNvPr>
                <p:cNvSpPr/>
                <p:nvPr/>
              </p:nvSpPr>
              <p:spPr>
                <a:xfrm>
                  <a:off x="7007833" y="3434603"/>
                  <a:ext cx="9525" cy="2476500"/>
                </a:xfrm>
                <a:custGeom>
                  <a:avLst/>
                  <a:gdLst>
                    <a:gd name="connsiteX0" fmla="*/ 637 w 9525"/>
                    <a:gd name="connsiteY0" fmla="*/ 0 h 2476500"/>
                    <a:gd name="connsiteX1" fmla="*/ 637 w 9525"/>
                    <a:gd name="connsiteY1" fmla="*/ 2476500 h 2476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2476500">
                      <a:moveTo>
                        <a:pt x="637" y="0"/>
                      </a:moveTo>
                      <a:lnTo>
                        <a:pt x="637" y="2476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60" name="Freeform 159">
                  <a:extLst>
                    <a:ext uri="{FF2B5EF4-FFF2-40B4-BE49-F238E27FC236}">
                      <a16:creationId xmlns:a16="http://schemas.microsoft.com/office/drawing/2014/main" id="{BF4EFAB6-0C2E-395D-C4CB-0AFB79FD5802}"/>
                    </a:ext>
                  </a:extLst>
                </p:cNvPr>
                <p:cNvSpPr/>
                <p:nvPr/>
              </p:nvSpPr>
              <p:spPr>
                <a:xfrm>
                  <a:off x="8291327" y="3434603"/>
                  <a:ext cx="9525" cy="2476500"/>
                </a:xfrm>
                <a:custGeom>
                  <a:avLst/>
                  <a:gdLst>
                    <a:gd name="connsiteX0" fmla="*/ 772 w 9525"/>
                    <a:gd name="connsiteY0" fmla="*/ 0 h 2476500"/>
                    <a:gd name="connsiteX1" fmla="*/ 772 w 9525"/>
                    <a:gd name="connsiteY1" fmla="*/ 2476500 h 2476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2476500">
                      <a:moveTo>
                        <a:pt x="772" y="0"/>
                      </a:moveTo>
                      <a:lnTo>
                        <a:pt x="772" y="2476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61" name="Freeform 160">
                  <a:extLst>
                    <a:ext uri="{FF2B5EF4-FFF2-40B4-BE49-F238E27FC236}">
                      <a16:creationId xmlns:a16="http://schemas.microsoft.com/office/drawing/2014/main" id="{74FFADDC-1DA1-7A04-7032-C0B5E652964C}"/>
                    </a:ext>
                  </a:extLst>
                </p:cNvPr>
                <p:cNvSpPr/>
                <p:nvPr/>
              </p:nvSpPr>
              <p:spPr>
                <a:xfrm>
                  <a:off x="9574916" y="3434603"/>
                  <a:ext cx="9525" cy="2476500"/>
                </a:xfrm>
                <a:custGeom>
                  <a:avLst/>
                  <a:gdLst>
                    <a:gd name="connsiteX0" fmla="*/ 907 w 9525"/>
                    <a:gd name="connsiteY0" fmla="*/ 0 h 2476500"/>
                    <a:gd name="connsiteX1" fmla="*/ 907 w 9525"/>
                    <a:gd name="connsiteY1" fmla="*/ 2476500 h 2476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2476500">
                      <a:moveTo>
                        <a:pt x="907" y="0"/>
                      </a:moveTo>
                      <a:lnTo>
                        <a:pt x="907" y="2476500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</p:grpSp>
          <p:grpSp>
            <p:nvGrpSpPr>
              <p:cNvPr id="162" name="Graphic 148">
                <a:extLst>
                  <a:ext uri="{FF2B5EF4-FFF2-40B4-BE49-F238E27FC236}">
                    <a16:creationId xmlns:a16="http://schemas.microsoft.com/office/drawing/2014/main" id="{DCBD2FD2-10AA-544B-2CEA-06265D1D501A}"/>
                  </a:ext>
                </a:extLst>
              </p:cNvPr>
              <p:cNvGrpSpPr/>
              <p:nvPr/>
            </p:nvGrpSpPr>
            <p:grpSpPr>
              <a:xfrm>
                <a:off x="1766607" y="3542521"/>
                <a:ext cx="7915275" cy="2222944"/>
                <a:chOff x="1766607" y="3542521"/>
                <a:chExt cx="7915275" cy="2222944"/>
              </a:xfrm>
              <a:solidFill>
                <a:srgbClr val="000000"/>
              </a:solidFill>
            </p:grpSpPr>
            <p:sp>
              <p:nvSpPr>
                <p:cNvPr id="163" name="Freeform 162">
                  <a:extLst>
                    <a:ext uri="{FF2B5EF4-FFF2-40B4-BE49-F238E27FC236}">
                      <a16:creationId xmlns:a16="http://schemas.microsoft.com/office/drawing/2014/main" id="{675DFAF9-D903-9F82-FC4D-5CAF604E4E64}"/>
                    </a:ext>
                  </a:extLst>
                </p:cNvPr>
                <p:cNvSpPr/>
                <p:nvPr/>
              </p:nvSpPr>
              <p:spPr>
                <a:xfrm>
                  <a:off x="1766607" y="5765465"/>
                  <a:ext cx="7915275" cy="9525"/>
                </a:xfrm>
                <a:custGeom>
                  <a:avLst/>
                  <a:gdLst>
                    <a:gd name="connsiteX0" fmla="*/ 0 w 7915275"/>
                    <a:gd name="connsiteY0" fmla="*/ 295 h 9525"/>
                    <a:gd name="connsiteX1" fmla="*/ 7915275 w 7915275"/>
                    <a:gd name="connsiteY1" fmla="*/ 295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915275" h="9525">
                      <a:moveTo>
                        <a:pt x="0" y="295"/>
                      </a:moveTo>
                      <a:lnTo>
                        <a:pt x="7915275" y="295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64" name="Freeform 163">
                  <a:extLst>
                    <a:ext uri="{FF2B5EF4-FFF2-40B4-BE49-F238E27FC236}">
                      <a16:creationId xmlns:a16="http://schemas.microsoft.com/office/drawing/2014/main" id="{CA7877F4-3815-C211-0E18-C639DCA2F91B}"/>
                    </a:ext>
                  </a:extLst>
                </p:cNvPr>
                <p:cNvSpPr/>
                <p:nvPr/>
              </p:nvSpPr>
              <p:spPr>
                <a:xfrm>
                  <a:off x="1766607" y="5447902"/>
                  <a:ext cx="7915275" cy="9525"/>
                </a:xfrm>
                <a:custGeom>
                  <a:avLst/>
                  <a:gdLst>
                    <a:gd name="connsiteX0" fmla="*/ 0 w 7915275"/>
                    <a:gd name="connsiteY0" fmla="*/ 261 h 9525"/>
                    <a:gd name="connsiteX1" fmla="*/ 7915275 w 7915275"/>
                    <a:gd name="connsiteY1" fmla="*/ 261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915275" h="9525">
                      <a:moveTo>
                        <a:pt x="0" y="261"/>
                      </a:moveTo>
                      <a:lnTo>
                        <a:pt x="7915275" y="261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65" name="Freeform 164">
                  <a:extLst>
                    <a:ext uri="{FF2B5EF4-FFF2-40B4-BE49-F238E27FC236}">
                      <a16:creationId xmlns:a16="http://schemas.microsoft.com/office/drawing/2014/main" id="{6C3F0558-7AF9-F3A1-6A9F-918E66894512}"/>
                    </a:ext>
                  </a:extLst>
                </p:cNvPr>
                <p:cNvSpPr/>
                <p:nvPr/>
              </p:nvSpPr>
              <p:spPr>
                <a:xfrm>
                  <a:off x="1766607" y="4812775"/>
                  <a:ext cx="7915275" cy="9525"/>
                </a:xfrm>
                <a:custGeom>
                  <a:avLst/>
                  <a:gdLst>
                    <a:gd name="connsiteX0" fmla="*/ 0 w 7915275"/>
                    <a:gd name="connsiteY0" fmla="*/ 195 h 9525"/>
                    <a:gd name="connsiteX1" fmla="*/ 7915275 w 7915275"/>
                    <a:gd name="connsiteY1" fmla="*/ 195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915275" h="9525">
                      <a:moveTo>
                        <a:pt x="0" y="195"/>
                      </a:moveTo>
                      <a:lnTo>
                        <a:pt x="7915275" y="195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66" name="Freeform 165">
                  <a:extLst>
                    <a:ext uri="{FF2B5EF4-FFF2-40B4-BE49-F238E27FC236}">
                      <a16:creationId xmlns:a16="http://schemas.microsoft.com/office/drawing/2014/main" id="{F6D8004D-BBE3-31AE-A581-E1A3C60EFBFA}"/>
                    </a:ext>
                  </a:extLst>
                </p:cNvPr>
                <p:cNvSpPr/>
                <p:nvPr/>
              </p:nvSpPr>
              <p:spPr>
                <a:xfrm>
                  <a:off x="1766607" y="4495211"/>
                  <a:ext cx="7915275" cy="9525"/>
                </a:xfrm>
                <a:custGeom>
                  <a:avLst/>
                  <a:gdLst>
                    <a:gd name="connsiteX0" fmla="*/ 0 w 7915275"/>
                    <a:gd name="connsiteY0" fmla="*/ 161 h 9525"/>
                    <a:gd name="connsiteX1" fmla="*/ 7915275 w 7915275"/>
                    <a:gd name="connsiteY1" fmla="*/ 161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915275" h="9525">
                      <a:moveTo>
                        <a:pt x="0" y="161"/>
                      </a:moveTo>
                      <a:lnTo>
                        <a:pt x="7915275" y="161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67" name="Freeform 166">
                  <a:extLst>
                    <a:ext uri="{FF2B5EF4-FFF2-40B4-BE49-F238E27FC236}">
                      <a16:creationId xmlns:a16="http://schemas.microsoft.com/office/drawing/2014/main" id="{0BB28869-00A3-72B2-C0A0-9EBA304538C4}"/>
                    </a:ext>
                  </a:extLst>
                </p:cNvPr>
                <p:cNvSpPr/>
                <p:nvPr/>
              </p:nvSpPr>
              <p:spPr>
                <a:xfrm>
                  <a:off x="1766607" y="4177648"/>
                  <a:ext cx="7915275" cy="9525"/>
                </a:xfrm>
                <a:custGeom>
                  <a:avLst/>
                  <a:gdLst>
                    <a:gd name="connsiteX0" fmla="*/ 0 w 7915275"/>
                    <a:gd name="connsiteY0" fmla="*/ 128 h 9525"/>
                    <a:gd name="connsiteX1" fmla="*/ 7915275 w 7915275"/>
                    <a:gd name="connsiteY1" fmla="*/ 128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915275" h="9525">
                      <a:moveTo>
                        <a:pt x="0" y="128"/>
                      </a:moveTo>
                      <a:lnTo>
                        <a:pt x="7915275" y="128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68" name="Freeform 167">
                  <a:extLst>
                    <a:ext uri="{FF2B5EF4-FFF2-40B4-BE49-F238E27FC236}">
                      <a16:creationId xmlns:a16="http://schemas.microsoft.com/office/drawing/2014/main" id="{15ADC4D0-BD13-2ED1-4E91-0936F92113C7}"/>
                    </a:ext>
                  </a:extLst>
                </p:cNvPr>
                <p:cNvSpPr/>
                <p:nvPr/>
              </p:nvSpPr>
              <p:spPr>
                <a:xfrm>
                  <a:off x="1766607" y="3860084"/>
                  <a:ext cx="7915275" cy="9525"/>
                </a:xfrm>
                <a:custGeom>
                  <a:avLst/>
                  <a:gdLst>
                    <a:gd name="connsiteX0" fmla="*/ 0 w 7915275"/>
                    <a:gd name="connsiteY0" fmla="*/ 95 h 9525"/>
                    <a:gd name="connsiteX1" fmla="*/ 7915275 w 7915275"/>
                    <a:gd name="connsiteY1" fmla="*/ 95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915275" h="9525">
                      <a:moveTo>
                        <a:pt x="0" y="95"/>
                      </a:moveTo>
                      <a:lnTo>
                        <a:pt x="7915275" y="95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169" name="Freeform 168">
                  <a:extLst>
                    <a:ext uri="{FF2B5EF4-FFF2-40B4-BE49-F238E27FC236}">
                      <a16:creationId xmlns:a16="http://schemas.microsoft.com/office/drawing/2014/main" id="{44C6DA9C-C102-4DDB-6DBD-80DCC9BBE045}"/>
                    </a:ext>
                  </a:extLst>
                </p:cNvPr>
                <p:cNvSpPr/>
                <p:nvPr/>
              </p:nvSpPr>
              <p:spPr>
                <a:xfrm>
                  <a:off x="1766607" y="3542521"/>
                  <a:ext cx="7915275" cy="9525"/>
                </a:xfrm>
                <a:custGeom>
                  <a:avLst/>
                  <a:gdLst>
                    <a:gd name="connsiteX0" fmla="*/ 0 w 7915275"/>
                    <a:gd name="connsiteY0" fmla="*/ 61 h 9525"/>
                    <a:gd name="connsiteX1" fmla="*/ 7915275 w 7915275"/>
                    <a:gd name="connsiteY1" fmla="*/ 61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915275" h="9525">
                      <a:moveTo>
                        <a:pt x="0" y="61"/>
                      </a:moveTo>
                      <a:lnTo>
                        <a:pt x="7915275" y="61"/>
                      </a:lnTo>
                    </a:path>
                  </a:pathLst>
                </a:custGeom>
                <a:solidFill>
                  <a:srgbClr val="000000"/>
                </a:solidFill>
                <a:ln w="9525" cap="flat">
                  <a:solidFill>
                    <a:srgbClr val="EBF0F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</p:grpSp>
        </p:grpSp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B0AA7DCD-22C8-6712-604B-6162720C5AE7}"/>
                </a:ext>
              </a:extLst>
            </p:cNvPr>
            <p:cNvSpPr/>
            <p:nvPr/>
          </p:nvSpPr>
          <p:spPr>
            <a:xfrm>
              <a:off x="1766607" y="5130338"/>
              <a:ext cx="7915275" cy="9525"/>
            </a:xfrm>
            <a:custGeom>
              <a:avLst/>
              <a:gdLst>
                <a:gd name="connsiteX0" fmla="*/ 0 w 7915275"/>
                <a:gd name="connsiteY0" fmla="*/ 228 h 9525"/>
                <a:gd name="connsiteX1" fmla="*/ 7915275 w 7915275"/>
                <a:gd name="connsiteY1" fmla="*/ 22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15275" h="9525">
                  <a:moveTo>
                    <a:pt x="0" y="228"/>
                  </a:moveTo>
                  <a:lnTo>
                    <a:pt x="7915275" y="228"/>
                  </a:lnTo>
                </a:path>
              </a:pathLst>
            </a:custGeom>
            <a:solidFill>
              <a:srgbClr val="000000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171" name="Freeform 170">
              <a:extLst>
                <a:ext uri="{FF2B5EF4-FFF2-40B4-BE49-F238E27FC236}">
                  <a16:creationId xmlns:a16="http://schemas.microsoft.com/office/drawing/2014/main" id="{8DDD27BD-B033-24C4-25FC-007FFCE8702D}"/>
                </a:ext>
              </a:extLst>
            </p:cNvPr>
            <p:cNvSpPr/>
            <p:nvPr/>
          </p:nvSpPr>
          <p:spPr>
            <a:xfrm>
              <a:off x="937932" y="2958353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172" name="Freeform 171">
              <a:extLst>
                <a:ext uri="{FF2B5EF4-FFF2-40B4-BE49-F238E27FC236}">
                  <a16:creationId xmlns:a16="http://schemas.microsoft.com/office/drawing/2014/main" id="{CD696E6B-1363-108C-0790-34167A21BC16}"/>
                </a:ext>
              </a:extLst>
            </p:cNvPr>
            <p:cNvSpPr/>
            <p:nvPr/>
          </p:nvSpPr>
          <p:spPr>
            <a:xfrm>
              <a:off x="937932" y="2958353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173" name="Freeform 172">
              <a:extLst>
                <a:ext uri="{FF2B5EF4-FFF2-40B4-BE49-F238E27FC236}">
                  <a16:creationId xmlns:a16="http://schemas.microsoft.com/office/drawing/2014/main" id="{7E590839-A9A7-8906-61C2-C66774890905}"/>
                </a:ext>
              </a:extLst>
            </p:cNvPr>
            <p:cNvSpPr/>
            <p:nvPr/>
          </p:nvSpPr>
          <p:spPr>
            <a:xfrm>
              <a:off x="937932" y="2958353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174" name="Freeform 173">
              <a:extLst>
                <a:ext uri="{FF2B5EF4-FFF2-40B4-BE49-F238E27FC236}">
                  <a16:creationId xmlns:a16="http://schemas.microsoft.com/office/drawing/2014/main" id="{A00B2BE5-DC5D-C608-BB8A-5BD30BB0AD45}"/>
                </a:ext>
              </a:extLst>
            </p:cNvPr>
            <p:cNvSpPr/>
            <p:nvPr/>
          </p:nvSpPr>
          <p:spPr>
            <a:xfrm>
              <a:off x="1757082" y="3434603"/>
              <a:ext cx="9525" cy="2476500"/>
            </a:xfrm>
            <a:custGeom>
              <a:avLst/>
              <a:gdLst>
                <a:gd name="connsiteX0" fmla="*/ 0 w 9525"/>
                <a:gd name="connsiteY0" fmla="*/ 0 h 2476500"/>
                <a:gd name="connsiteX1" fmla="*/ 0 w 9525"/>
                <a:gd name="connsiteY1" fmla="*/ 2476500 h 247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476500">
                  <a:moveTo>
                    <a:pt x="0" y="0"/>
                  </a:moveTo>
                  <a:lnTo>
                    <a:pt x="0" y="2476500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/>
              <a:headEnd type="arrow" w="med" len="med"/>
              <a:tailEnd type="none" w="med" len="med"/>
            </a:ln>
          </p:spPr>
          <p:txBody>
            <a:bodyPr rtlCol="0" anchor="ctr"/>
            <a:lstStyle/>
            <a:p>
              <a:endParaRPr lang="en-US" sz="1600"/>
            </a:p>
          </p:txBody>
        </p:sp>
        <p:grpSp>
          <p:nvGrpSpPr>
            <p:cNvPr id="175" name="Graphic 148">
              <a:extLst>
                <a:ext uri="{FF2B5EF4-FFF2-40B4-BE49-F238E27FC236}">
                  <a16:creationId xmlns:a16="http://schemas.microsoft.com/office/drawing/2014/main" id="{2E3CFF5E-BE99-09A1-2073-FAC481CFA1A4}"/>
                </a:ext>
              </a:extLst>
            </p:cNvPr>
            <p:cNvGrpSpPr/>
            <p:nvPr/>
          </p:nvGrpSpPr>
          <p:grpSpPr>
            <a:xfrm>
              <a:off x="1320170" y="5865383"/>
              <a:ext cx="8831781" cy="574357"/>
              <a:chOff x="1320170" y="5865383"/>
              <a:chExt cx="8831781" cy="574357"/>
            </a:xfrm>
            <a:solidFill>
              <a:srgbClr val="2A3F5F"/>
            </a:solidFill>
          </p:grpSpPr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7645D272-03C2-78FA-5417-4A895D6A32E1}"/>
                  </a:ext>
                </a:extLst>
              </p:cNvPr>
              <p:cNvSpPr txBox="1"/>
              <p:nvPr/>
            </p:nvSpPr>
            <p:spPr>
              <a:xfrm>
                <a:off x="1548770" y="5865383"/>
                <a:ext cx="6559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00:00</a:t>
                </a: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4B031E94-DC10-A5C7-6FB9-2B9825ECE72E}"/>
                  </a:ext>
                </a:extLst>
              </p:cNvPr>
              <p:cNvSpPr txBox="1"/>
              <p:nvPr/>
            </p:nvSpPr>
            <p:spPr>
              <a:xfrm>
                <a:off x="1320170" y="6101186"/>
                <a:ext cx="1130438" cy="338554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l"/>
                <a:r>
                  <a:rPr lang="en-US" sz="1600" spc="0" dirty="0">
                    <a:ea typeface="Open Sans"/>
                    <a:cs typeface="Open Sans"/>
                    <a:sym typeface="Open Sans"/>
                    <a:rtl val="0"/>
                  </a:rPr>
                  <a:t>Jun 2, 2019</a:t>
                </a: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0A8EB22D-0919-4A4B-BE08-2DC56CD58E6D}"/>
                  </a:ext>
                </a:extLst>
              </p:cNvPr>
              <p:cNvSpPr txBox="1"/>
              <p:nvPr/>
            </p:nvSpPr>
            <p:spPr>
              <a:xfrm>
                <a:off x="2832359" y="5865383"/>
                <a:ext cx="6559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12:00</a:t>
                </a: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4F6CEF38-4AF3-F85B-D0F1-83F6BE5B8ECE}"/>
                  </a:ext>
                </a:extLst>
              </p:cNvPr>
              <p:cNvSpPr txBox="1"/>
              <p:nvPr/>
            </p:nvSpPr>
            <p:spPr>
              <a:xfrm>
                <a:off x="4115853" y="5865383"/>
                <a:ext cx="6559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00:00</a:t>
                </a: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05FC885E-26B3-05E0-1B68-C1DF22F97C80}"/>
                  </a:ext>
                </a:extLst>
              </p:cNvPr>
              <p:cNvSpPr txBox="1"/>
              <p:nvPr/>
            </p:nvSpPr>
            <p:spPr>
              <a:xfrm>
                <a:off x="3887253" y="6101186"/>
                <a:ext cx="1130438" cy="338554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l"/>
                <a:r>
                  <a:rPr lang="en-US" sz="1600" spc="0">
                    <a:ea typeface="Open Sans"/>
                    <a:cs typeface="Open Sans"/>
                    <a:sym typeface="Open Sans"/>
                    <a:rtl val="0"/>
                  </a:rPr>
                  <a:t>Jun 3, 2019</a:t>
                </a: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58CC713E-2AD9-F36A-FA04-AA326E9DBACB}"/>
                  </a:ext>
                </a:extLst>
              </p:cNvPr>
              <p:cNvSpPr txBox="1"/>
              <p:nvPr/>
            </p:nvSpPr>
            <p:spPr>
              <a:xfrm>
                <a:off x="5399442" y="5865383"/>
                <a:ext cx="6559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12:00</a:t>
                </a: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AC27882F-7B50-6D57-9F2F-FA6917A0CC5E}"/>
                  </a:ext>
                </a:extLst>
              </p:cNvPr>
              <p:cNvSpPr txBox="1"/>
              <p:nvPr/>
            </p:nvSpPr>
            <p:spPr>
              <a:xfrm>
                <a:off x="6683031" y="5865383"/>
                <a:ext cx="6559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00:00</a:t>
                </a: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4A16B033-7290-762C-ACFC-295F5C88EBA6}"/>
                  </a:ext>
                </a:extLst>
              </p:cNvPr>
              <p:cNvSpPr txBox="1"/>
              <p:nvPr/>
            </p:nvSpPr>
            <p:spPr>
              <a:xfrm>
                <a:off x="6454431" y="6101186"/>
                <a:ext cx="1130438" cy="338554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l"/>
                <a:r>
                  <a:rPr lang="en-US" sz="1600" spc="0" dirty="0">
                    <a:ea typeface="Open Sans"/>
                    <a:cs typeface="Open Sans"/>
                    <a:sym typeface="Open Sans"/>
                    <a:rtl val="0"/>
                  </a:rPr>
                  <a:t>Jun 4, 2019</a:t>
                </a:r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E36ED828-EAFE-5B1C-189D-83F96C06957E}"/>
                  </a:ext>
                </a:extLst>
              </p:cNvPr>
              <p:cNvSpPr txBox="1"/>
              <p:nvPr/>
            </p:nvSpPr>
            <p:spPr>
              <a:xfrm>
                <a:off x="7966524" y="5865383"/>
                <a:ext cx="6559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12:00</a:t>
                </a: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1736759F-4E22-50C7-9526-7797040E2C4B}"/>
                  </a:ext>
                </a:extLst>
              </p:cNvPr>
              <p:cNvSpPr txBox="1"/>
              <p:nvPr/>
            </p:nvSpPr>
            <p:spPr>
              <a:xfrm>
                <a:off x="9250113" y="5865383"/>
                <a:ext cx="6559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00:00</a:t>
                </a:r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7A365EE2-F167-E0B2-1877-E4DF3ECFF4A8}"/>
                  </a:ext>
                </a:extLst>
              </p:cNvPr>
              <p:cNvSpPr txBox="1"/>
              <p:nvPr/>
            </p:nvSpPr>
            <p:spPr>
              <a:xfrm>
                <a:off x="9021513" y="6101186"/>
                <a:ext cx="1130438" cy="338554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l"/>
                <a:r>
                  <a:rPr lang="en-US" sz="1600" spc="0">
                    <a:ea typeface="Open Sans"/>
                    <a:cs typeface="Open Sans"/>
                    <a:sym typeface="Open Sans"/>
                    <a:rtl val="0"/>
                  </a:rPr>
                  <a:t>Jun 5, 2019</a:t>
                </a:r>
              </a:p>
            </p:txBody>
          </p:sp>
        </p:grpSp>
        <p:grpSp>
          <p:nvGrpSpPr>
            <p:cNvPr id="187" name="Graphic 148">
              <a:extLst>
                <a:ext uri="{FF2B5EF4-FFF2-40B4-BE49-F238E27FC236}">
                  <a16:creationId xmlns:a16="http://schemas.microsoft.com/office/drawing/2014/main" id="{576BF3F9-52E3-36D6-2A14-CA311E16B56F}"/>
                </a:ext>
              </a:extLst>
            </p:cNvPr>
            <p:cNvGrpSpPr/>
            <p:nvPr/>
          </p:nvGrpSpPr>
          <p:grpSpPr>
            <a:xfrm>
              <a:off x="1240945" y="3404402"/>
              <a:ext cx="498411" cy="2526738"/>
              <a:chOff x="1240945" y="3404402"/>
              <a:chExt cx="498411" cy="2526738"/>
            </a:xfrm>
            <a:solidFill>
              <a:srgbClr val="2A3F5F"/>
            </a:solidFill>
          </p:grpSpPr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755A6DCD-EAEA-8D89-EFCF-C234D7A1A125}"/>
                  </a:ext>
                </a:extLst>
              </p:cNvPr>
              <p:cNvSpPr txBox="1"/>
              <p:nvPr/>
            </p:nvSpPr>
            <p:spPr>
              <a:xfrm>
                <a:off x="1240945" y="5592586"/>
                <a:ext cx="4956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 dirty="0">
                    <a:ea typeface="Open Sans"/>
                    <a:cs typeface="Open Sans"/>
                    <a:sym typeface="Open Sans"/>
                    <a:rtl val="0"/>
                  </a:rPr>
                  <a:t>−10</a:t>
                </a: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7FB86359-C1AE-1898-535A-89262B16909A}"/>
                  </a:ext>
                </a:extLst>
              </p:cNvPr>
              <p:cNvSpPr txBox="1"/>
              <p:nvPr/>
            </p:nvSpPr>
            <p:spPr>
              <a:xfrm>
                <a:off x="1345720" y="5275023"/>
                <a:ext cx="3914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 dirty="0">
                    <a:ea typeface="Open Sans"/>
                    <a:cs typeface="Open Sans"/>
                    <a:sym typeface="Open Sans"/>
                    <a:rtl val="0"/>
                  </a:rPr>
                  <a:t>−5</a:t>
                </a: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FDFA22D9-67EF-0ED3-A6DA-ED08B8DA2B1E}"/>
                  </a:ext>
                </a:extLst>
              </p:cNvPr>
              <p:cNvSpPr txBox="1"/>
              <p:nvPr/>
            </p:nvSpPr>
            <p:spPr>
              <a:xfrm>
                <a:off x="1450494" y="4957459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0</a:t>
                </a: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3235891E-2DF6-F6BE-B092-848670DB4038}"/>
                  </a:ext>
                </a:extLst>
              </p:cNvPr>
              <p:cNvSpPr txBox="1"/>
              <p:nvPr/>
            </p:nvSpPr>
            <p:spPr>
              <a:xfrm>
                <a:off x="1450494" y="4639896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5</a:t>
                </a:r>
              </a:p>
            </p:txBody>
          </p: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AC2A5572-D661-69D6-C010-79CD0BD64A2A}"/>
                  </a:ext>
                </a:extLst>
              </p:cNvPr>
              <p:cNvSpPr txBox="1"/>
              <p:nvPr/>
            </p:nvSpPr>
            <p:spPr>
              <a:xfrm>
                <a:off x="1345720" y="4322332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10</a:t>
                </a:r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583E6672-4C9D-7549-59B3-DFEDC02EF7E5}"/>
                  </a:ext>
                </a:extLst>
              </p:cNvPr>
              <p:cNvSpPr txBox="1"/>
              <p:nvPr/>
            </p:nvSpPr>
            <p:spPr>
              <a:xfrm>
                <a:off x="1345720" y="4004769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15</a:t>
                </a: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9F392F92-96C3-5AD1-E86B-581E208685A6}"/>
                  </a:ext>
                </a:extLst>
              </p:cNvPr>
              <p:cNvSpPr txBox="1"/>
              <p:nvPr/>
            </p:nvSpPr>
            <p:spPr>
              <a:xfrm>
                <a:off x="1345720" y="3687205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20</a:t>
                </a:r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DA71BEFA-8699-B10D-CA37-9357BEB25461}"/>
                  </a:ext>
                </a:extLst>
              </p:cNvPr>
              <p:cNvSpPr txBox="1"/>
              <p:nvPr/>
            </p:nvSpPr>
            <p:spPr>
              <a:xfrm>
                <a:off x="1334744" y="3404402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600" spc="0" baseline="0">
                    <a:ea typeface="Open Sans"/>
                    <a:cs typeface="Open Sans"/>
                    <a:sym typeface="Open Sans"/>
                    <a:rtl val="0"/>
                  </a:rPr>
                  <a:t>25</a:t>
                </a:r>
              </a:p>
            </p:txBody>
          </p:sp>
        </p:grpSp>
      </p:grpSp>
      <p:grpSp>
        <p:nvGrpSpPr>
          <p:cNvPr id="196" name="Graphic 148">
            <a:extLst>
              <a:ext uri="{FF2B5EF4-FFF2-40B4-BE49-F238E27FC236}">
                <a16:creationId xmlns:a16="http://schemas.microsoft.com/office/drawing/2014/main" id="{4CCAAC80-69AA-F3AA-F93F-60A0CF6F5F64}"/>
              </a:ext>
            </a:extLst>
          </p:cNvPr>
          <p:cNvGrpSpPr/>
          <p:nvPr/>
        </p:nvGrpSpPr>
        <p:grpSpPr>
          <a:xfrm>
            <a:off x="1919684" y="3432441"/>
            <a:ext cx="8218720" cy="2395076"/>
            <a:chOff x="1604709" y="3481918"/>
            <a:chExt cx="8218720" cy="2395076"/>
          </a:xfrm>
        </p:grpSpPr>
        <p:pic>
          <p:nvPicPr>
            <p:cNvPr id="197" name="Picture 196">
              <a:extLst>
                <a:ext uri="{FF2B5EF4-FFF2-40B4-BE49-F238E27FC236}">
                  <a16:creationId xmlns:a16="http://schemas.microsoft.com/office/drawing/2014/main" id="{D6626B49-8925-822F-11FC-4BFE7109D7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364" t="13742" r="15194" b="23394"/>
            <a:stretch/>
          </p:blipFill>
          <p:spPr>
            <a:xfrm>
              <a:off x="1604709" y="3481918"/>
              <a:ext cx="8218720" cy="2395076"/>
            </a:xfrm>
            <a:custGeom>
              <a:avLst/>
              <a:gdLst>
                <a:gd name="connsiteX0" fmla="*/ 0 w 10477500"/>
                <a:gd name="connsiteY0" fmla="*/ 0 h 3810000"/>
                <a:gd name="connsiteX1" fmla="*/ 10477500 w 10477500"/>
                <a:gd name="connsiteY1" fmla="*/ 0 h 3810000"/>
                <a:gd name="connsiteX2" fmla="*/ 10477500 w 10477500"/>
                <a:gd name="connsiteY2" fmla="*/ 3810000 h 3810000"/>
                <a:gd name="connsiteX3" fmla="*/ 0 w 10477500"/>
                <a:gd name="connsiteY3" fmla="*/ 3810000 h 38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00" h="3810000">
                  <a:moveTo>
                    <a:pt x="0" y="0"/>
                  </a:moveTo>
                  <a:lnTo>
                    <a:pt x="10477500" y="0"/>
                  </a:lnTo>
                  <a:lnTo>
                    <a:pt x="10477500" y="3810000"/>
                  </a:lnTo>
                  <a:lnTo>
                    <a:pt x="0" y="3810000"/>
                  </a:lnTo>
                  <a:close/>
                </a:path>
              </a:pathLst>
            </a:custGeom>
          </p:spPr>
        </p:pic>
        <p:pic>
          <p:nvPicPr>
            <p:cNvPr id="198" name="Picture 197">
              <a:extLst>
                <a:ext uri="{FF2B5EF4-FFF2-40B4-BE49-F238E27FC236}">
                  <a16:creationId xmlns:a16="http://schemas.microsoft.com/office/drawing/2014/main" id="{848AA5A3-8BAE-6481-D2DC-A09EBC25D6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103" t="13820" r="16321" b="23982"/>
            <a:stretch/>
          </p:blipFill>
          <p:spPr>
            <a:xfrm>
              <a:off x="1682115" y="3484877"/>
              <a:ext cx="8023260" cy="2369770"/>
            </a:xfrm>
            <a:custGeom>
              <a:avLst/>
              <a:gdLst>
                <a:gd name="connsiteX0" fmla="*/ 0 w 10477500"/>
                <a:gd name="connsiteY0" fmla="*/ 0 h 3810000"/>
                <a:gd name="connsiteX1" fmla="*/ 10477500 w 10477500"/>
                <a:gd name="connsiteY1" fmla="*/ 0 h 3810000"/>
                <a:gd name="connsiteX2" fmla="*/ 10477500 w 10477500"/>
                <a:gd name="connsiteY2" fmla="*/ 3810000 h 3810000"/>
                <a:gd name="connsiteX3" fmla="*/ 0 w 10477500"/>
                <a:gd name="connsiteY3" fmla="*/ 3810000 h 38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00" h="3810000">
                  <a:moveTo>
                    <a:pt x="0" y="0"/>
                  </a:moveTo>
                  <a:lnTo>
                    <a:pt x="10477500" y="0"/>
                  </a:lnTo>
                  <a:lnTo>
                    <a:pt x="10477500" y="3810000"/>
                  </a:lnTo>
                  <a:lnTo>
                    <a:pt x="0" y="3810000"/>
                  </a:lnTo>
                  <a:close/>
                </a:path>
              </a:pathLst>
            </a:custGeom>
          </p:spPr>
        </p:pic>
      </p:grpSp>
      <p:sp>
        <p:nvSpPr>
          <p:cNvPr id="221" name="TextBox 220">
            <a:extLst>
              <a:ext uri="{FF2B5EF4-FFF2-40B4-BE49-F238E27FC236}">
                <a16:creationId xmlns:a16="http://schemas.microsoft.com/office/drawing/2014/main" id="{F1F71493-052F-2F9E-3220-76D1A8350C82}"/>
              </a:ext>
            </a:extLst>
          </p:cNvPr>
          <p:cNvSpPr txBox="1"/>
          <p:nvPr/>
        </p:nvSpPr>
        <p:spPr>
          <a:xfrm>
            <a:off x="2099470" y="194052"/>
            <a:ext cx="2916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u="sng" spc="0" baseline="0" dirty="0">
                <a:ea typeface="Open Sans"/>
                <a:cs typeface="Open Sans"/>
                <a:sym typeface="Open Sans"/>
                <a:rtl val="0"/>
              </a:rPr>
              <a:t>Dispatch freq. = </a:t>
            </a:r>
            <a:r>
              <a:rPr lang="en-US" sz="2000" i="1" u="sng" spc="0" baseline="0" dirty="0">
                <a:ea typeface="Open Sans"/>
                <a:cs typeface="Open Sans"/>
                <a:sym typeface="Open Sans"/>
                <a:rtl val="0"/>
              </a:rPr>
              <a:t>2 days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C7B74396-8B9D-6498-C2E8-A6628C6B39E6}"/>
              </a:ext>
            </a:extLst>
          </p:cNvPr>
          <p:cNvSpPr txBox="1"/>
          <p:nvPr/>
        </p:nvSpPr>
        <p:spPr>
          <a:xfrm>
            <a:off x="2102582" y="3028585"/>
            <a:ext cx="3916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u="sng" spc="0" baseline="0" dirty="0">
                <a:ea typeface="Open Sans"/>
                <a:cs typeface="Open Sans"/>
                <a:sym typeface="Open Sans"/>
                <a:rtl val="0"/>
              </a:rPr>
              <a:t>Dispatch freq. = </a:t>
            </a:r>
            <a:r>
              <a:rPr lang="en-US" sz="2000" i="1" u="sng" spc="0" baseline="0" dirty="0">
                <a:ea typeface="Open Sans"/>
                <a:cs typeface="Open Sans"/>
                <a:sym typeface="Open Sans"/>
                <a:rtl val="0"/>
              </a:rPr>
              <a:t>15 minutes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F4AF9319-BC47-CDFB-5FCA-40B934901B3A}"/>
              </a:ext>
            </a:extLst>
          </p:cNvPr>
          <p:cNvSpPr txBox="1"/>
          <p:nvPr/>
        </p:nvSpPr>
        <p:spPr>
          <a:xfrm>
            <a:off x="7441866" y="1001863"/>
            <a:ext cx="2113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4C78A8"/>
                </a:solidFill>
              </a:rPr>
              <a:t>Community netload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B83E5C48-CA05-591D-9191-345DC299B0D1}"/>
              </a:ext>
            </a:extLst>
          </p:cNvPr>
          <p:cNvCxnSpPr>
            <a:cxnSpLocks/>
          </p:cNvCxnSpPr>
          <p:nvPr/>
        </p:nvCxnSpPr>
        <p:spPr>
          <a:xfrm>
            <a:off x="8355404" y="1305340"/>
            <a:ext cx="0" cy="637574"/>
          </a:xfrm>
          <a:prstGeom prst="straightConnector1">
            <a:avLst/>
          </a:prstGeom>
          <a:ln w="12700">
            <a:solidFill>
              <a:srgbClr val="4C7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>
            <a:extLst>
              <a:ext uri="{FF2B5EF4-FFF2-40B4-BE49-F238E27FC236}">
                <a16:creationId xmlns:a16="http://schemas.microsoft.com/office/drawing/2014/main" id="{ADC1A3E8-85E3-A043-1DB6-D57F9C029328}"/>
              </a:ext>
            </a:extLst>
          </p:cNvPr>
          <p:cNvSpPr txBox="1"/>
          <p:nvPr/>
        </p:nvSpPr>
        <p:spPr>
          <a:xfrm>
            <a:off x="4783675" y="802840"/>
            <a:ext cx="1978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accent2"/>
                </a:solidFill>
              </a:rPr>
              <a:t>Netload</a:t>
            </a:r>
          </a:p>
          <a:p>
            <a:r>
              <a:rPr lang="en-AU" sz="1600" dirty="0">
                <a:solidFill>
                  <a:schemeClr val="accent2"/>
                </a:solidFill>
              </a:rPr>
              <a:t>forecast</a:t>
            </a:r>
          </a:p>
        </p:txBody>
      </p: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A74AA542-0EC4-38C1-617F-A86CDF9315A8}"/>
              </a:ext>
            </a:extLst>
          </p:cNvPr>
          <p:cNvCxnSpPr>
            <a:cxnSpLocks/>
          </p:cNvCxnSpPr>
          <p:nvPr/>
        </p:nvCxnSpPr>
        <p:spPr>
          <a:xfrm>
            <a:off x="5163969" y="1332638"/>
            <a:ext cx="0" cy="782847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>
            <a:extLst>
              <a:ext uri="{FF2B5EF4-FFF2-40B4-BE49-F238E27FC236}">
                <a16:creationId xmlns:a16="http://schemas.microsoft.com/office/drawing/2014/main" id="{D2152617-E5E4-26C1-6B9D-33B89CAAA153}"/>
              </a:ext>
            </a:extLst>
          </p:cNvPr>
          <p:cNvSpPr txBox="1"/>
          <p:nvPr/>
        </p:nvSpPr>
        <p:spPr>
          <a:xfrm>
            <a:off x="2602589" y="648365"/>
            <a:ext cx="1978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FF0000"/>
                </a:solidFill>
              </a:rPr>
              <a:t>Battery</a:t>
            </a:r>
          </a:p>
          <a:p>
            <a:r>
              <a:rPr lang="en-AU" sz="1600" dirty="0">
                <a:solidFill>
                  <a:srgbClr val="FF0000"/>
                </a:solidFill>
              </a:rPr>
              <a:t>power </a:t>
            </a:r>
          </a:p>
          <a:p>
            <a:r>
              <a:rPr lang="en-AU" sz="1600" dirty="0">
                <a:solidFill>
                  <a:srgbClr val="FF0000"/>
                </a:solidFill>
              </a:rPr>
              <a:t>profile</a:t>
            </a:r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506FF855-3510-6F81-23C7-846170154187}"/>
              </a:ext>
            </a:extLst>
          </p:cNvPr>
          <p:cNvCxnSpPr>
            <a:cxnSpLocks/>
          </p:cNvCxnSpPr>
          <p:nvPr/>
        </p:nvCxnSpPr>
        <p:spPr>
          <a:xfrm>
            <a:off x="2949687" y="1442455"/>
            <a:ext cx="0" cy="78284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0B9DC3E9-9064-D225-715D-6E44BD3A5D77}"/>
              </a:ext>
            </a:extLst>
          </p:cNvPr>
          <p:cNvSpPr txBox="1"/>
          <p:nvPr/>
        </p:nvSpPr>
        <p:spPr>
          <a:xfrm>
            <a:off x="6730372" y="627659"/>
            <a:ext cx="1978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AF90CE"/>
                </a:solidFill>
              </a:rPr>
              <a:t>Battery SOC</a:t>
            </a:r>
          </a:p>
        </p:txBody>
      </p: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F9F09944-AECF-8011-B937-95C6B771A8FC}"/>
              </a:ext>
            </a:extLst>
          </p:cNvPr>
          <p:cNvCxnSpPr>
            <a:cxnSpLocks/>
          </p:cNvCxnSpPr>
          <p:nvPr/>
        </p:nvCxnSpPr>
        <p:spPr>
          <a:xfrm>
            <a:off x="7127240" y="907110"/>
            <a:ext cx="0" cy="361587"/>
          </a:xfrm>
          <a:prstGeom prst="straightConnector1">
            <a:avLst/>
          </a:prstGeom>
          <a:ln w="12700">
            <a:solidFill>
              <a:srgbClr val="AF90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4075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9B03DEB0-E8FC-8410-C876-5DFD2FD2F978}"/>
              </a:ext>
            </a:extLst>
          </p:cNvPr>
          <p:cNvGrpSpPr/>
          <p:nvPr/>
        </p:nvGrpSpPr>
        <p:grpSpPr>
          <a:xfrm>
            <a:off x="2138362" y="1887039"/>
            <a:ext cx="7915275" cy="2476500"/>
            <a:chOff x="1685925" y="2000250"/>
            <a:chExt cx="7915275" cy="24765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2CD8368F-F51E-FC59-5609-884E91578A7F}"/>
                </a:ext>
              </a:extLst>
            </p:cNvPr>
            <p:cNvGrpSpPr/>
            <p:nvPr/>
          </p:nvGrpSpPr>
          <p:grpSpPr>
            <a:xfrm>
              <a:off x="1792890" y="2000250"/>
              <a:ext cx="7701343" cy="2476500"/>
              <a:chOff x="1792890" y="2000250"/>
              <a:chExt cx="7701343" cy="24765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FEDD3656-A5D8-8B40-0670-55AB9322036F}"/>
                  </a:ext>
                </a:extLst>
              </p:cNvPr>
              <p:cNvSpPr/>
              <p:nvPr/>
            </p:nvSpPr>
            <p:spPr>
              <a:xfrm>
                <a:off x="1792890" y="2000250"/>
                <a:ext cx="9525" cy="2476500"/>
              </a:xfrm>
              <a:custGeom>
                <a:avLst/>
                <a:gdLst>
                  <a:gd name="connsiteX0" fmla="*/ 98 w 9525"/>
                  <a:gd name="connsiteY0" fmla="*/ 0 h 2476500"/>
                  <a:gd name="connsiteX1" fmla="*/ 98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98" y="0"/>
                    </a:moveTo>
                    <a:lnTo>
                      <a:pt x="98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A61C5516-D412-1997-953B-B1E5C5C4AC9C}"/>
                  </a:ext>
                </a:extLst>
              </p:cNvPr>
              <p:cNvSpPr/>
              <p:nvPr/>
            </p:nvSpPr>
            <p:spPr>
              <a:xfrm>
                <a:off x="3076479" y="2000250"/>
                <a:ext cx="9525" cy="2476500"/>
              </a:xfrm>
              <a:custGeom>
                <a:avLst/>
                <a:gdLst>
                  <a:gd name="connsiteX0" fmla="*/ 233 w 9525"/>
                  <a:gd name="connsiteY0" fmla="*/ 0 h 2476500"/>
                  <a:gd name="connsiteX1" fmla="*/ 233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233" y="0"/>
                    </a:moveTo>
                    <a:lnTo>
                      <a:pt x="233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79AFBC2F-0446-D7AB-B632-0E44D527D99C}"/>
                  </a:ext>
                </a:extLst>
              </p:cNvPr>
              <p:cNvSpPr/>
              <p:nvPr/>
            </p:nvSpPr>
            <p:spPr>
              <a:xfrm>
                <a:off x="4359973" y="2000250"/>
                <a:ext cx="9525" cy="2476500"/>
              </a:xfrm>
              <a:custGeom>
                <a:avLst/>
                <a:gdLst>
                  <a:gd name="connsiteX0" fmla="*/ 368 w 9525"/>
                  <a:gd name="connsiteY0" fmla="*/ 0 h 2476500"/>
                  <a:gd name="connsiteX1" fmla="*/ 368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368" y="0"/>
                    </a:moveTo>
                    <a:lnTo>
                      <a:pt x="368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A96585C2-6C3B-666E-05D8-9AE7D9AFC237}"/>
                  </a:ext>
                </a:extLst>
              </p:cNvPr>
              <p:cNvSpPr/>
              <p:nvPr/>
            </p:nvSpPr>
            <p:spPr>
              <a:xfrm>
                <a:off x="5643562" y="2000250"/>
                <a:ext cx="9525" cy="2476500"/>
              </a:xfrm>
              <a:custGeom>
                <a:avLst/>
                <a:gdLst>
                  <a:gd name="connsiteX0" fmla="*/ 503 w 9525"/>
                  <a:gd name="connsiteY0" fmla="*/ 0 h 2476500"/>
                  <a:gd name="connsiteX1" fmla="*/ 503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503" y="0"/>
                    </a:moveTo>
                    <a:lnTo>
                      <a:pt x="503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0B641DD0-91BD-063F-2257-08E9BE2BD357}"/>
                  </a:ext>
                </a:extLst>
              </p:cNvPr>
              <p:cNvSpPr/>
              <p:nvPr/>
            </p:nvSpPr>
            <p:spPr>
              <a:xfrm>
                <a:off x="6927151" y="2000250"/>
                <a:ext cx="9525" cy="2476500"/>
              </a:xfrm>
              <a:custGeom>
                <a:avLst/>
                <a:gdLst>
                  <a:gd name="connsiteX0" fmla="*/ 637 w 9525"/>
                  <a:gd name="connsiteY0" fmla="*/ 0 h 2476500"/>
                  <a:gd name="connsiteX1" fmla="*/ 637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637" y="0"/>
                    </a:moveTo>
                    <a:lnTo>
                      <a:pt x="637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B791936F-FF3D-30A9-4A6A-9F1D070ACBD4}"/>
                  </a:ext>
                </a:extLst>
              </p:cNvPr>
              <p:cNvSpPr/>
              <p:nvPr/>
            </p:nvSpPr>
            <p:spPr>
              <a:xfrm>
                <a:off x="8210645" y="2000250"/>
                <a:ext cx="9525" cy="2476500"/>
              </a:xfrm>
              <a:custGeom>
                <a:avLst/>
                <a:gdLst>
                  <a:gd name="connsiteX0" fmla="*/ 772 w 9525"/>
                  <a:gd name="connsiteY0" fmla="*/ 0 h 2476500"/>
                  <a:gd name="connsiteX1" fmla="*/ 772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772" y="0"/>
                    </a:moveTo>
                    <a:lnTo>
                      <a:pt x="772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DBA6BCAA-A004-15F8-B045-9CDA77D02786}"/>
                  </a:ext>
                </a:extLst>
              </p:cNvPr>
              <p:cNvSpPr/>
              <p:nvPr/>
            </p:nvSpPr>
            <p:spPr>
              <a:xfrm>
                <a:off x="9494234" y="2000250"/>
                <a:ext cx="9525" cy="2476500"/>
              </a:xfrm>
              <a:custGeom>
                <a:avLst/>
                <a:gdLst>
                  <a:gd name="connsiteX0" fmla="*/ 907 w 9525"/>
                  <a:gd name="connsiteY0" fmla="*/ 0 h 2476500"/>
                  <a:gd name="connsiteX1" fmla="*/ 907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907" y="0"/>
                    </a:moveTo>
                    <a:lnTo>
                      <a:pt x="907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</p:grpSp>
        <p:grpSp>
          <p:nvGrpSpPr>
            <p:cNvPr id="16" name="Graphic 2">
              <a:extLst>
                <a:ext uri="{FF2B5EF4-FFF2-40B4-BE49-F238E27FC236}">
                  <a16:creationId xmlns:a16="http://schemas.microsoft.com/office/drawing/2014/main" id="{E847DFFE-9E62-D739-06C7-9F33406E5D1D}"/>
                </a:ext>
              </a:extLst>
            </p:cNvPr>
            <p:cNvGrpSpPr/>
            <p:nvPr/>
          </p:nvGrpSpPr>
          <p:grpSpPr>
            <a:xfrm>
              <a:off x="1685925" y="2108168"/>
              <a:ext cx="7915275" cy="2222944"/>
              <a:chOff x="1685925" y="2108168"/>
              <a:chExt cx="7915275" cy="2222944"/>
            </a:xfrm>
            <a:solidFill>
              <a:srgbClr val="000000"/>
            </a:solidFill>
          </p:grpSpPr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FD4CF9D8-F134-54FA-4977-ED9731221DC3}"/>
                  </a:ext>
                </a:extLst>
              </p:cNvPr>
              <p:cNvSpPr/>
              <p:nvPr/>
            </p:nvSpPr>
            <p:spPr>
              <a:xfrm>
                <a:off x="1685925" y="4331112"/>
                <a:ext cx="7915275" cy="9525"/>
              </a:xfrm>
              <a:custGeom>
                <a:avLst/>
                <a:gdLst>
                  <a:gd name="connsiteX0" fmla="*/ 0 w 7915275"/>
                  <a:gd name="connsiteY0" fmla="*/ 295 h 9525"/>
                  <a:gd name="connsiteX1" fmla="*/ 7915275 w 7915275"/>
                  <a:gd name="connsiteY1" fmla="*/ 29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915275" h="9525">
                    <a:moveTo>
                      <a:pt x="0" y="295"/>
                    </a:moveTo>
                    <a:lnTo>
                      <a:pt x="7915275" y="29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FA03E5E0-E266-657A-A593-FC0B92646F7F}"/>
                  </a:ext>
                </a:extLst>
              </p:cNvPr>
              <p:cNvSpPr/>
              <p:nvPr/>
            </p:nvSpPr>
            <p:spPr>
              <a:xfrm>
                <a:off x="1685925" y="4013549"/>
                <a:ext cx="7915275" cy="9525"/>
              </a:xfrm>
              <a:custGeom>
                <a:avLst/>
                <a:gdLst>
                  <a:gd name="connsiteX0" fmla="*/ 0 w 7915275"/>
                  <a:gd name="connsiteY0" fmla="*/ 261 h 9525"/>
                  <a:gd name="connsiteX1" fmla="*/ 7915275 w 7915275"/>
                  <a:gd name="connsiteY1" fmla="*/ 26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915275" h="9525">
                    <a:moveTo>
                      <a:pt x="0" y="261"/>
                    </a:moveTo>
                    <a:lnTo>
                      <a:pt x="7915275" y="26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33A9C731-6C3B-CB65-60FD-5D1CA472FF0D}"/>
                  </a:ext>
                </a:extLst>
              </p:cNvPr>
              <p:cNvSpPr/>
              <p:nvPr/>
            </p:nvSpPr>
            <p:spPr>
              <a:xfrm>
                <a:off x="1685925" y="3378422"/>
                <a:ext cx="7915275" cy="9525"/>
              </a:xfrm>
              <a:custGeom>
                <a:avLst/>
                <a:gdLst>
                  <a:gd name="connsiteX0" fmla="*/ 0 w 7915275"/>
                  <a:gd name="connsiteY0" fmla="*/ 195 h 9525"/>
                  <a:gd name="connsiteX1" fmla="*/ 7915275 w 7915275"/>
                  <a:gd name="connsiteY1" fmla="*/ 19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915275" h="9525">
                    <a:moveTo>
                      <a:pt x="0" y="195"/>
                    </a:moveTo>
                    <a:lnTo>
                      <a:pt x="7915275" y="19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34D4119E-D6C2-F0A3-2685-E302C587407C}"/>
                  </a:ext>
                </a:extLst>
              </p:cNvPr>
              <p:cNvSpPr/>
              <p:nvPr/>
            </p:nvSpPr>
            <p:spPr>
              <a:xfrm>
                <a:off x="1685925" y="3060858"/>
                <a:ext cx="7915275" cy="9525"/>
              </a:xfrm>
              <a:custGeom>
                <a:avLst/>
                <a:gdLst>
                  <a:gd name="connsiteX0" fmla="*/ 0 w 7915275"/>
                  <a:gd name="connsiteY0" fmla="*/ 161 h 9525"/>
                  <a:gd name="connsiteX1" fmla="*/ 7915275 w 7915275"/>
                  <a:gd name="connsiteY1" fmla="*/ 16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915275" h="9525">
                    <a:moveTo>
                      <a:pt x="0" y="161"/>
                    </a:moveTo>
                    <a:lnTo>
                      <a:pt x="7915275" y="16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CF9DD839-EEE2-A673-BFED-3D089339FFFE}"/>
                  </a:ext>
                </a:extLst>
              </p:cNvPr>
              <p:cNvSpPr/>
              <p:nvPr/>
            </p:nvSpPr>
            <p:spPr>
              <a:xfrm>
                <a:off x="1685925" y="2743295"/>
                <a:ext cx="7915275" cy="9525"/>
              </a:xfrm>
              <a:custGeom>
                <a:avLst/>
                <a:gdLst>
                  <a:gd name="connsiteX0" fmla="*/ 0 w 7915275"/>
                  <a:gd name="connsiteY0" fmla="*/ 128 h 9525"/>
                  <a:gd name="connsiteX1" fmla="*/ 7915275 w 7915275"/>
                  <a:gd name="connsiteY1" fmla="*/ 12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915275" h="9525">
                    <a:moveTo>
                      <a:pt x="0" y="128"/>
                    </a:moveTo>
                    <a:lnTo>
                      <a:pt x="7915275" y="12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2E1F545F-4A7B-8BA4-F67A-EA6966706FBB}"/>
                  </a:ext>
                </a:extLst>
              </p:cNvPr>
              <p:cNvSpPr/>
              <p:nvPr/>
            </p:nvSpPr>
            <p:spPr>
              <a:xfrm>
                <a:off x="1685925" y="2425731"/>
                <a:ext cx="7915275" cy="9525"/>
              </a:xfrm>
              <a:custGeom>
                <a:avLst/>
                <a:gdLst>
                  <a:gd name="connsiteX0" fmla="*/ 0 w 7915275"/>
                  <a:gd name="connsiteY0" fmla="*/ 95 h 9525"/>
                  <a:gd name="connsiteX1" fmla="*/ 7915275 w 7915275"/>
                  <a:gd name="connsiteY1" fmla="*/ 9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915275" h="9525">
                    <a:moveTo>
                      <a:pt x="0" y="95"/>
                    </a:moveTo>
                    <a:lnTo>
                      <a:pt x="7915275" y="9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629D3587-C550-7C4F-FEBF-4B63B22A6A19}"/>
                  </a:ext>
                </a:extLst>
              </p:cNvPr>
              <p:cNvSpPr/>
              <p:nvPr/>
            </p:nvSpPr>
            <p:spPr>
              <a:xfrm>
                <a:off x="1685925" y="2108168"/>
                <a:ext cx="7915275" cy="9525"/>
              </a:xfrm>
              <a:custGeom>
                <a:avLst/>
                <a:gdLst>
                  <a:gd name="connsiteX0" fmla="*/ 0 w 7915275"/>
                  <a:gd name="connsiteY0" fmla="*/ 61 h 9525"/>
                  <a:gd name="connsiteX1" fmla="*/ 7915275 w 7915275"/>
                  <a:gd name="connsiteY1" fmla="*/ 6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915275" h="9525">
                    <a:moveTo>
                      <a:pt x="0" y="61"/>
                    </a:moveTo>
                    <a:lnTo>
                      <a:pt x="7915275" y="6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</p:grpSp>
      </p:grpSp>
      <p:sp>
        <p:nvSpPr>
          <p:cNvPr id="24" name="Freeform 23">
            <a:extLst>
              <a:ext uri="{FF2B5EF4-FFF2-40B4-BE49-F238E27FC236}">
                <a16:creationId xmlns:a16="http://schemas.microsoft.com/office/drawing/2014/main" id="{CF8B174D-C34D-E31B-C0B0-885C724A3AAE}"/>
              </a:ext>
            </a:extLst>
          </p:cNvPr>
          <p:cNvSpPr/>
          <p:nvPr/>
        </p:nvSpPr>
        <p:spPr>
          <a:xfrm>
            <a:off x="2138362" y="3582774"/>
            <a:ext cx="7915275" cy="9525"/>
          </a:xfrm>
          <a:custGeom>
            <a:avLst/>
            <a:gdLst>
              <a:gd name="connsiteX0" fmla="*/ 0 w 7915275"/>
              <a:gd name="connsiteY0" fmla="*/ 228 h 9525"/>
              <a:gd name="connsiteX1" fmla="*/ 7915275 w 7915275"/>
              <a:gd name="connsiteY1" fmla="*/ 22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915275" h="9525">
                <a:moveTo>
                  <a:pt x="0" y="228"/>
                </a:moveTo>
                <a:lnTo>
                  <a:pt x="7915275" y="228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14982653-3E5F-2210-3152-D9A542439944}"/>
              </a:ext>
            </a:extLst>
          </p:cNvPr>
          <p:cNvSpPr/>
          <p:nvPr/>
        </p:nvSpPr>
        <p:spPr>
          <a:xfrm>
            <a:off x="1309687" y="141078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03FF5FC1-C6B9-D952-4F52-6B52A38874DE}"/>
              </a:ext>
            </a:extLst>
          </p:cNvPr>
          <p:cNvSpPr/>
          <p:nvPr/>
        </p:nvSpPr>
        <p:spPr>
          <a:xfrm>
            <a:off x="1309687" y="141078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4FC554D0-0734-44C8-132F-EA6561E15155}"/>
              </a:ext>
            </a:extLst>
          </p:cNvPr>
          <p:cNvSpPr/>
          <p:nvPr/>
        </p:nvSpPr>
        <p:spPr>
          <a:xfrm>
            <a:off x="1309687" y="141078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73065E0-6D54-CBC5-FF13-FEFDDF047FB4}"/>
              </a:ext>
            </a:extLst>
          </p:cNvPr>
          <p:cNvSpPr/>
          <p:nvPr/>
        </p:nvSpPr>
        <p:spPr>
          <a:xfrm>
            <a:off x="2128837" y="1887039"/>
            <a:ext cx="9525" cy="2476500"/>
          </a:xfrm>
          <a:custGeom>
            <a:avLst/>
            <a:gdLst>
              <a:gd name="connsiteX0" fmla="*/ 0 w 9525"/>
              <a:gd name="connsiteY0" fmla="*/ 0 h 2476500"/>
              <a:gd name="connsiteX1" fmla="*/ 0 w 9525"/>
              <a:gd name="connsiteY1" fmla="*/ 247650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476500">
                <a:moveTo>
                  <a:pt x="0" y="0"/>
                </a:moveTo>
                <a:lnTo>
                  <a:pt x="0" y="247650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 sz="1600"/>
          </a:p>
        </p:txBody>
      </p:sp>
      <p:grpSp>
        <p:nvGrpSpPr>
          <p:cNvPr id="29" name="Graphic 2">
            <a:extLst>
              <a:ext uri="{FF2B5EF4-FFF2-40B4-BE49-F238E27FC236}">
                <a16:creationId xmlns:a16="http://schemas.microsoft.com/office/drawing/2014/main" id="{920BCFEF-1B5C-9F32-1017-C33F6F1D00FD}"/>
              </a:ext>
            </a:extLst>
          </p:cNvPr>
          <p:cNvGrpSpPr/>
          <p:nvPr/>
        </p:nvGrpSpPr>
        <p:grpSpPr>
          <a:xfrm>
            <a:off x="1691925" y="4465866"/>
            <a:ext cx="8509560" cy="553630"/>
            <a:chOff x="1239488" y="4431030"/>
            <a:chExt cx="8509560" cy="564832"/>
          </a:xfrm>
          <a:solidFill>
            <a:srgbClr val="2A3F5F"/>
          </a:solidFill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BE5248-8A56-4737-D293-4E915B313D06}"/>
                </a:ext>
              </a:extLst>
            </p:cNvPr>
            <p:cNvSpPr txBox="1"/>
            <p:nvPr/>
          </p:nvSpPr>
          <p:spPr>
            <a:xfrm>
              <a:off x="1468088" y="44310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CEAD396-5924-58DE-A9E6-74511884B2BB}"/>
                </a:ext>
              </a:extLst>
            </p:cNvPr>
            <p:cNvSpPr txBox="1"/>
            <p:nvPr/>
          </p:nvSpPr>
          <p:spPr>
            <a:xfrm>
              <a:off x="1239488" y="4657308"/>
              <a:ext cx="1130438" cy="33855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en-US" sz="1600" spc="0" dirty="0">
                  <a:ea typeface="Open Sans"/>
                  <a:cs typeface="Open Sans"/>
                  <a:sym typeface="Open Sans"/>
                  <a:rtl val="0"/>
                </a:rPr>
                <a:t>Jun 2, 2019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8F3D7A9-D18C-E4A6-2AF1-0AC980D863F4}"/>
                </a:ext>
              </a:extLst>
            </p:cNvPr>
            <p:cNvSpPr txBox="1"/>
            <p:nvPr/>
          </p:nvSpPr>
          <p:spPr>
            <a:xfrm>
              <a:off x="2751677" y="44310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7070A48-BAF0-5CCB-B341-A766FA872971}"/>
                </a:ext>
              </a:extLst>
            </p:cNvPr>
            <p:cNvSpPr txBox="1"/>
            <p:nvPr/>
          </p:nvSpPr>
          <p:spPr>
            <a:xfrm>
              <a:off x="4035171" y="44310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A70ADFB-D52E-D90A-20BA-F6835C539969}"/>
                </a:ext>
              </a:extLst>
            </p:cNvPr>
            <p:cNvSpPr txBox="1"/>
            <p:nvPr/>
          </p:nvSpPr>
          <p:spPr>
            <a:xfrm>
              <a:off x="5318760" y="44310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11A3834-EC43-09A9-1F3E-6A21D096A610}"/>
                </a:ext>
              </a:extLst>
            </p:cNvPr>
            <p:cNvSpPr txBox="1"/>
            <p:nvPr/>
          </p:nvSpPr>
          <p:spPr>
            <a:xfrm>
              <a:off x="6602349" y="44310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EEE6FE4-2B11-BE6C-6EC2-9181D16E9961}"/>
                </a:ext>
              </a:extLst>
            </p:cNvPr>
            <p:cNvSpPr txBox="1"/>
            <p:nvPr/>
          </p:nvSpPr>
          <p:spPr>
            <a:xfrm>
              <a:off x="7885842" y="44310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12:00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07C0A50-2490-A107-A856-B10FB2A1C591}"/>
                </a:ext>
              </a:extLst>
            </p:cNvPr>
            <p:cNvSpPr txBox="1"/>
            <p:nvPr/>
          </p:nvSpPr>
          <p:spPr>
            <a:xfrm>
              <a:off x="9073634" y="4431030"/>
              <a:ext cx="655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00:00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63E37CB-7B98-CC00-D023-BAB08DD3E41B}"/>
                </a:ext>
              </a:extLst>
            </p:cNvPr>
            <p:cNvSpPr txBox="1"/>
            <p:nvPr/>
          </p:nvSpPr>
          <p:spPr>
            <a:xfrm>
              <a:off x="8618610" y="4657308"/>
              <a:ext cx="1130438" cy="33855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en-US" sz="1600" spc="0" dirty="0">
                  <a:ea typeface="Open Sans"/>
                  <a:cs typeface="Open Sans"/>
                  <a:sym typeface="Open Sans"/>
                  <a:rtl val="0"/>
                </a:rPr>
                <a:t>Jun 5, 2019</a:t>
              </a:r>
            </a:p>
          </p:txBody>
        </p:sp>
      </p:grpSp>
      <p:grpSp>
        <p:nvGrpSpPr>
          <p:cNvPr id="41" name="Graphic 2">
            <a:extLst>
              <a:ext uri="{FF2B5EF4-FFF2-40B4-BE49-F238E27FC236}">
                <a16:creationId xmlns:a16="http://schemas.microsoft.com/office/drawing/2014/main" id="{795B555E-086E-8E7B-FEF0-8E389F7CD024}"/>
              </a:ext>
            </a:extLst>
          </p:cNvPr>
          <p:cNvGrpSpPr/>
          <p:nvPr/>
        </p:nvGrpSpPr>
        <p:grpSpPr>
          <a:xfrm>
            <a:off x="1664580" y="1822078"/>
            <a:ext cx="495649" cy="2576427"/>
            <a:chOff x="1229727" y="1935289"/>
            <a:chExt cx="495649" cy="2576427"/>
          </a:xfrm>
          <a:solidFill>
            <a:srgbClr val="2A3F5F"/>
          </a:solidFill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9BA3402-06B6-AF04-F921-6D7B889AA135}"/>
                </a:ext>
              </a:extLst>
            </p:cNvPr>
            <p:cNvSpPr txBox="1"/>
            <p:nvPr/>
          </p:nvSpPr>
          <p:spPr>
            <a:xfrm>
              <a:off x="1229727" y="4173162"/>
              <a:ext cx="4956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−10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6908449-1847-68F5-CD96-866F7B964482}"/>
                </a:ext>
              </a:extLst>
            </p:cNvPr>
            <p:cNvSpPr txBox="1"/>
            <p:nvPr/>
          </p:nvSpPr>
          <p:spPr>
            <a:xfrm>
              <a:off x="1329690" y="3840670"/>
              <a:ext cx="3914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−5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AE742FE-A94B-FBA4-234D-DCBBF1FC812A}"/>
                </a:ext>
              </a:extLst>
            </p:cNvPr>
            <p:cNvSpPr txBox="1"/>
            <p:nvPr/>
          </p:nvSpPr>
          <p:spPr>
            <a:xfrm>
              <a:off x="1434464" y="352310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E785F8E-D44C-E906-BCFA-BE65AFD038CB}"/>
                </a:ext>
              </a:extLst>
            </p:cNvPr>
            <p:cNvSpPr txBox="1"/>
            <p:nvPr/>
          </p:nvSpPr>
          <p:spPr>
            <a:xfrm>
              <a:off x="1434464" y="320554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E85BA0E-DB29-B2CD-3F8D-73C72EA23553}"/>
                </a:ext>
              </a:extLst>
            </p:cNvPr>
            <p:cNvSpPr txBox="1"/>
            <p:nvPr/>
          </p:nvSpPr>
          <p:spPr>
            <a:xfrm>
              <a:off x="1329690" y="288797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6E13364-8951-5E12-21A7-914FD11B8CE6}"/>
                </a:ext>
              </a:extLst>
            </p:cNvPr>
            <p:cNvSpPr txBox="1"/>
            <p:nvPr/>
          </p:nvSpPr>
          <p:spPr>
            <a:xfrm>
              <a:off x="1329690" y="257041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15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2578DD9-5E6C-0899-79C6-CE0E4C89C926}"/>
                </a:ext>
              </a:extLst>
            </p:cNvPr>
            <p:cNvSpPr txBox="1"/>
            <p:nvPr/>
          </p:nvSpPr>
          <p:spPr>
            <a:xfrm>
              <a:off x="1329690" y="225285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B9D6A59-97B4-6A70-0804-732F56B2DE5D}"/>
                </a:ext>
              </a:extLst>
            </p:cNvPr>
            <p:cNvSpPr txBox="1"/>
            <p:nvPr/>
          </p:nvSpPr>
          <p:spPr>
            <a:xfrm>
              <a:off x="1329690" y="193528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25</a:t>
              </a:r>
            </a:p>
          </p:txBody>
        </p:sp>
      </p:grpSp>
      <p:pic>
        <p:nvPicPr>
          <p:cNvPr id="51" name="Picture 50">
            <a:extLst>
              <a:ext uri="{FF2B5EF4-FFF2-40B4-BE49-F238E27FC236}">
                <a16:creationId xmlns:a16="http://schemas.microsoft.com/office/drawing/2014/main" id="{BC32A136-D6BC-AC9F-124E-1AB1D5B8F6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53" t="13025" r="16398" b="25060"/>
          <a:stretch/>
        </p:blipFill>
        <p:spPr>
          <a:xfrm>
            <a:off x="2069582" y="1907041"/>
            <a:ext cx="7999486" cy="2358962"/>
          </a:xfrm>
          <a:custGeom>
            <a:avLst/>
            <a:gdLst>
              <a:gd name="connsiteX0" fmla="*/ 0 w 10477500"/>
              <a:gd name="connsiteY0" fmla="*/ 0 h 3810000"/>
              <a:gd name="connsiteX1" fmla="*/ 10477500 w 10477500"/>
              <a:gd name="connsiteY1" fmla="*/ 0 h 3810000"/>
              <a:gd name="connsiteX2" fmla="*/ 10477500 w 10477500"/>
              <a:gd name="connsiteY2" fmla="*/ 3810000 h 3810000"/>
              <a:gd name="connsiteX3" fmla="*/ 0 w 10477500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77500" h="3810000">
                <a:moveTo>
                  <a:pt x="0" y="0"/>
                </a:moveTo>
                <a:lnTo>
                  <a:pt x="10477500" y="0"/>
                </a:lnTo>
                <a:lnTo>
                  <a:pt x="10477500" y="3810000"/>
                </a:lnTo>
                <a:lnTo>
                  <a:pt x="0" y="3810000"/>
                </a:lnTo>
                <a:close/>
              </a:path>
            </a:pathLst>
          </a:cu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CC8FC7B6-FBDA-D5A9-1D71-44C0E3CF6166}"/>
              </a:ext>
            </a:extLst>
          </p:cNvPr>
          <p:cNvSpPr txBox="1"/>
          <p:nvPr/>
        </p:nvSpPr>
        <p:spPr>
          <a:xfrm rot="16200000">
            <a:off x="-179540" y="2832933"/>
            <a:ext cx="3244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Power [kW] &amp; SOC [kWh]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37F0850-06BB-3B2A-A17A-BF3F2FB66ABC}"/>
              </a:ext>
            </a:extLst>
          </p:cNvPr>
          <p:cNvSpPr txBox="1"/>
          <p:nvPr/>
        </p:nvSpPr>
        <p:spPr>
          <a:xfrm>
            <a:off x="6069325" y="1545878"/>
            <a:ext cx="2113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4C78A8"/>
                </a:solidFill>
              </a:rPr>
              <a:t>Community netload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8FAE2DD-B95B-B8DA-82B6-11241C03FBA5}"/>
              </a:ext>
            </a:extLst>
          </p:cNvPr>
          <p:cNvCxnSpPr>
            <a:cxnSpLocks/>
          </p:cNvCxnSpPr>
          <p:nvPr/>
        </p:nvCxnSpPr>
        <p:spPr>
          <a:xfrm>
            <a:off x="7054786" y="1876069"/>
            <a:ext cx="0" cy="1180882"/>
          </a:xfrm>
          <a:prstGeom prst="straightConnector1">
            <a:avLst/>
          </a:prstGeom>
          <a:ln w="12700">
            <a:solidFill>
              <a:srgbClr val="4C7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536A18EF-0AB1-808D-2E1C-19FF3FC6746B}"/>
              </a:ext>
            </a:extLst>
          </p:cNvPr>
          <p:cNvSpPr txBox="1"/>
          <p:nvPr/>
        </p:nvSpPr>
        <p:spPr>
          <a:xfrm>
            <a:off x="4537105" y="2125095"/>
            <a:ext cx="1978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accent2"/>
                </a:solidFill>
              </a:rPr>
              <a:t>Netload</a:t>
            </a:r>
          </a:p>
          <a:p>
            <a:r>
              <a:rPr lang="en-AU" sz="1600" dirty="0">
                <a:solidFill>
                  <a:schemeClr val="accent2"/>
                </a:solidFill>
              </a:rPr>
              <a:t>forecast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8D1E7BB-B408-1E16-1802-47F87455C200}"/>
              </a:ext>
            </a:extLst>
          </p:cNvPr>
          <p:cNvCxnSpPr>
            <a:cxnSpLocks/>
          </p:cNvCxnSpPr>
          <p:nvPr/>
        </p:nvCxnSpPr>
        <p:spPr>
          <a:xfrm>
            <a:off x="4917399" y="2654893"/>
            <a:ext cx="0" cy="782847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89C7FC7D-62E0-8417-0845-CE6ACA21A768}"/>
              </a:ext>
            </a:extLst>
          </p:cNvPr>
          <p:cNvSpPr txBox="1"/>
          <p:nvPr/>
        </p:nvSpPr>
        <p:spPr>
          <a:xfrm>
            <a:off x="2688632" y="1884432"/>
            <a:ext cx="1978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FF0000"/>
                </a:solidFill>
              </a:rPr>
              <a:t>Battery</a:t>
            </a:r>
          </a:p>
          <a:p>
            <a:r>
              <a:rPr lang="en-AU" sz="1600" dirty="0">
                <a:solidFill>
                  <a:srgbClr val="FF0000"/>
                </a:solidFill>
              </a:rPr>
              <a:t>power </a:t>
            </a:r>
          </a:p>
          <a:p>
            <a:r>
              <a:rPr lang="en-AU" sz="1600" dirty="0">
                <a:solidFill>
                  <a:srgbClr val="FF0000"/>
                </a:solidFill>
              </a:rPr>
              <a:t>profile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F96E031-7147-77C9-8108-016D1967647A}"/>
              </a:ext>
            </a:extLst>
          </p:cNvPr>
          <p:cNvCxnSpPr>
            <a:cxnSpLocks/>
          </p:cNvCxnSpPr>
          <p:nvPr/>
        </p:nvCxnSpPr>
        <p:spPr>
          <a:xfrm>
            <a:off x="3035730" y="2678522"/>
            <a:ext cx="0" cy="78284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191F1445-93A9-4D1C-1376-DABBAEB1C523}"/>
              </a:ext>
            </a:extLst>
          </p:cNvPr>
          <p:cNvSpPr txBox="1"/>
          <p:nvPr/>
        </p:nvSpPr>
        <p:spPr>
          <a:xfrm>
            <a:off x="7133666" y="1942073"/>
            <a:ext cx="1978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AF90CE"/>
                </a:solidFill>
              </a:rPr>
              <a:t>Battery SOC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C91FC18-AA75-D43D-9B22-CBB5C74B4C88}"/>
              </a:ext>
            </a:extLst>
          </p:cNvPr>
          <p:cNvCxnSpPr>
            <a:cxnSpLocks/>
          </p:cNvCxnSpPr>
          <p:nvPr/>
        </p:nvCxnSpPr>
        <p:spPr>
          <a:xfrm>
            <a:off x="7530534" y="2221524"/>
            <a:ext cx="0" cy="361587"/>
          </a:xfrm>
          <a:prstGeom prst="straightConnector1">
            <a:avLst/>
          </a:prstGeom>
          <a:ln w="12700">
            <a:solidFill>
              <a:srgbClr val="AF90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B0B59AA-C42B-F386-2989-4FF4EC60600A}"/>
              </a:ext>
            </a:extLst>
          </p:cNvPr>
          <p:cNvCxnSpPr>
            <a:cxnSpLocks/>
          </p:cNvCxnSpPr>
          <p:nvPr/>
        </p:nvCxnSpPr>
        <p:spPr>
          <a:xfrm flipV="1">
            <a:off x="3485371" y="3243968"/>
            <a:ext cx="0" cy="727141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6C0AE1A-90D5-FF5F-30C5-A3C69F6CEF1F}"/>
              </a:ext>
            </a:extLst>
          </p:cNvPr>
          <p:cNvCxnSpPr>
            <a:cxnSpLocks/>
            <a:endCxn id="92" idx="1"/>
          </p:cNvCxnSpPr>
          <p:nvPr/>
        </p:nvCxnSpPr>
        <p:spPr>
          <a:xfrm>
            <a:off x="3485371" y="3664784"/>
            <a:ext cx="417923" cy="56264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2FAB4C61-9960-1A76-FC4F-30D1910BB61B}"/>
              </a:ext>
            </a:extLst>
          </p:cNvPr>
          <p:cNvSpPr txBox="1"/>
          <p:nvPr/>
        </p:nvSpPr>
        <p:spPr>
          <a:xfrm>
            <a:off x="3903294" y="4042760"/>
            <a:ext cx="1647638" cy="369332"/>
          </a:xfrm>
          <a:prstGeom prst="rect">
            <a:avLst/>
          </a:prstGeom>
          <a:solidFill>
            <a:srgbClr val="FFC000">
              <a:alpha val="9804"/>
            </a:srgb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“Mirror” effect</a:t>
            </a:r>
          </a:p>
        </p:txBody>
      </p:sp>
    </p:spTree>
    <p:extLst>
      <p:ext uri="{BB962C8B-B14F-4D97-AF65-F5344CB8AC3E}">
        <p14:creationId xmlns:p14="http://schemas.microsoft.com/office/powerpoint/2010/main" val="11277442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957EE33D-E5FE-EF8A-C671-D75DC1469CC8}"/>
              </a:ext>
            </a:extLst>
          </p:cNvPr>
          <p:cNvGrpSpPr/>
          <p:nvPr/>
        </p:nvGrpSpPr>
        <p:grpSpPr>
          <a:xfrm>
            <a:off x="3076575" y="1047750"/>
            <a:ext cx="5467350" cy="4381500"/>
            <a:chOff x="3076575" y="1047750"/>
            <a:chExt cx="5467350" cy="43815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C0E125BA-96E8-8E70-AEE9-6801B3CF94C6}"/>
                </a:ext>
              </a:extLst>
            </p:cNvPr>
            <p:cNvGrpSpPr/>
            <p:nvPr/>
          </p:nvGrpSpPr>
          <p:grpSpPr>
            <a:xfrm>
              <a:off x="3662362" y="1047750"/>
              <a:ext cx="4686300" cy="4381500"/>
              <a:chOff x="3662362" y="1047750"/>
              <a:chExt cx="4686300" cy="43815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7FA37197-0A60-61A5-01BD-3A695C23E427}"/>
                  </a:ext>
                </a:extLst>
              </p:cNvPr>
              <p:cNvSpPr/>
              <p:nvPr/>
            </p:nvSpPr>
            <p:spPr>
              <a:xfrm>
                <a:off x="3662362" y="1047750"/>
                <a:ext cx="9525" cy="4381500"/>
              </a:xfrm>
              <a:custGeom>
                <a:avLst/>
                <a:gdLst>
                  <a:gd name="connsiteX0" fmla="*/ 145 w 9525"/>
                  <a:gd name="connsiteY0" fmla="*/ 0 h 4381500"/>
                  <a:gd name="connsiteX1" fmla="*/ 145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145" y="0"/>
                    </a:moveTo>
                    <a:lnTo>
                      <a:pt x="145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EF038047-7190-F728-FCA4-F3C3C958AB68}"/>
                  </a:ext>
                </a:extLst>
              </p:cNvPr>
              <p:cNvSpPr/>
              <p:nvPr/>
            </p:nvSpPr>
            <p:spPr>
              <a:xfrm>
                <a:off x="4443412" y="1047750"/>
                <a:ext cx="9525" cy="4381500"/>
              </a:xfrm>
              <a:custGeom>
                <a:avLst/>
                <a:gdLst>
                  <a:gd name="connsiteX0" fmla="*/ 227 w 9525"/>
                  <a:gd name="connsiteY0" fmla="*/ 0 h 4381500"/>
                  <a:gd name="connsiteX1" fmla="*/ 227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227" y="0"/>
                    </a:moveTo>
                    <a:lnTo>
                      <a:pt x="227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8C571A20-C63B-9013-9014-E71BD729E164}"/>
                  </a:ext>
                </a:extLst>
              </p:cNvPr>
              <p:cNvSpPr/>
              <p:nvPr/>
            </p:nvSpPr>
            <p:spPr>
              <a:xfrm>
                <a:off x="5224462" y="1047750"/>
                <a:ext cx="9525" cy="4381500"/>
              </a:xfrm>
              <a:custGeom>
                <a:avLst/>
                <a:gdLst>
                  <a:gd name="connsiteX0" fmla="*/ 309 w 9525"/>
                  <a:gd name="connsiteY0" fmla="*/ 0 h 4381500"/>
                  <a:gd name="connsiteX1" fmla="*/ 309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309" y="0"/>
                    </a:moveTo>
                    <a:lnTo>
                      <a:pt x="309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290F8D11-7A71-5A3A-AFE8-D1D4B75A378C}"/>
                  </a:ext>
                </a:extLst>
              </p:cNvPr>
              <p:cNvSpPr/>
              <p:nvPr/>
            </p:nvSpPr>
            <p:spPr>
              <a:xfrm>
                <a:off x="6005512" y="1047750"/>
                <a:ext cx="9525" cy="4381500"/>
              </a:xfrm>
              <a:custGeom>
                <a:avLst/>
                <a:gdLst>
                  <a:gd name="connsiteX0" fmla="*/ 391 w 9525"/>
                  <a:gd name="connsiteY0" fmla="*/ 0 h 4381500"/>
                  <a:gd name="connsiteX1" fmla="*/ 391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391" y="0"/>
                    </a:moveTo>
                    <a:lnTo>
                      <a:pt x="391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C933CDE1-75E7-4E9F-953F-D716AD7F3F51}"/>
                  </a:ext>
                </a:extLst>
              </p:cNvPr>
              <p:cNvSpPr/>
              <p:nvPr/>
            </p:nvSpPr>
            <p:spPr>
              <a:xfrm>
                <a:off x="6786562" y="1047750"/>
                <a:ext cx="9525" cy="4381500"/>
              </a:xfrm>
              <a:custGeom>
                <a:avLst/>
                <a:gdLst>
                  <a:gd name="connsiteX0" fmla="*/ 473 w 9525"/>
                  <a:gd name="connsiteY0" fmla="*/ 0 h 4381500"/>
                  <a:gd name="connsiteX1" fmla="*/ 473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473" y="0"/>
                    </a:moveTo>
                    <a:lnTo>
                      <a:pt x="473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B0E1B7DF-1B30-E265-5B21-C7039213AA62}"/>
                  </a:ext>
                </a:extLst>
              </p:cNvPr>
              <p:cNvSpPr/>
              <p:nvPr/>
            </p:nvSpPr>
            <p:spPr>
              <a:xfrm>
                <a:off x="7567612" y="1047750"/>
                <a:ext cx="9525" cy="4381500"/>
              </a:xfrm>
              <a:custGeom>
                <a:avLst/>
                <a:gdLst>
                  <a:gd name="connsiteX0" fmla="*/ 555 w 9525"/>
                  <a:gd name="connsiteY0" fmla="*/ 0 h 4381500"/>
                  <a:gd name="connsiteX1" fmla="*/ 555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555" y="0"/>
                    </a:moveTo>
                    <a:lnTo>
                      <a:pt x="555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356799C-2E75-76F7-1F58-CC28FC665469}"/>
                  </a:ext>
                </a:extLst>
              </p:cNvPr>
              <p:cNvSpPr/>
              <p:nvPr/>
            </p:nvSpPr>
            <p:spPr>
              <a:xfrm>
                <a:off x="8348662" y="1047750"/>
                <a:ext cx="9525" cy="4381500"/>
              </a:xfrm>
              <a:custGeom>
                <a:avLst/>
                <a:gdLst>
                  <a:gd name="connsiteX0" fmla="*/ 637 w 9525"/>
                  <a:gd name="connsiteY0" fmla="*/ 0 h 4381500"/>
                  <a:gd name="connsiteX1" fmla="*/ 637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637" y="0"/>
                    </a:moveTo>
                    <a:lnTo>
                      <a:pt x="637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</p:grpSp>
        <p:grpSp>
          <p:nvGrpSpPr>
            <p:cNvPr id="16" name="Graphic 2">
              <a:extLst>
                <a:ext uri="{FF2B5EF4-FFF2-40B4-BE49-F238E27FC236}">
                  <a16:creationId xmlns:a16="http://schemas.microsoft.com/office/drawing/2014/main" id="{D8BF96DF-7237-8DBB-24BD-E6CA45436E31}"/>
                </a:ext>
              </a:extLst>
            </p:cNvPr>
            <p:cNvGrpSpPr/>
            <p:nvPr/>
          </p:nvGrpSpPr>
          <p:grpSpPr>
            <a:xfrm>
              <a:off x="3076575" y="1273873"/>
              <a:ext cx="5467350" cy="2956083"/>
              <a:chOff x="3076575" y="1273873"/>
              <a:chExt cx="5467350" cy="2956083"/>
            </a:xfrm>
            <a:solidFill>
              <a:srgbClr val="000000"/>
            </a:solidFill>
          </p:grpSpPr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C25E46E3-3EB5-009C-CBDD-E0CE77D5278C}"/>
                  </a:ext>
                </a:extLst>
              </p:cNvPr>
              <p:cNvSpPr/>
              <p:nvPr/>
            </p:nvSpPr>
            <p:spPr>
              <a:xfrm>
                <a:off x="3076575" y="4229957"/>
                <a:ext cx="5467350" cy="9525"/>
              </a:xfrm>
              <a:custGeom>
                <a:avLst/>
                <a:gdLst>
                  <a:gd name="connsiteX0" fmla="*/ 0 w 5467350"/>
                  <a:gd name="connsiteY0" fmla="*/ 384 h 9525"/>
                  <a:gd name="connsiteX1" fmla="*/ 5467350 w 5467350"/>
                  <a:gd name="connsiteY1" fmla="*/ 38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67350" h="9525">
                    <a:moveTo>
                      <a:pt x="0" y="384"/>
                    </a:moveTo>
                    <a:lnTo>
                      <a:pt x="5467350" y="38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B7D58412-5590-A5C4-CEEC-B0BB297DD0EE}"/>
                  </a:ext>
                </a:extLst>
              </p:cNvPr>
              <p:cNvSpPr/>
              <p:nvPr/>
            </p:nvSpPr>
            <p:spPr>
              <a:xfrm>
                <a:off x="3076575" y="3244596"/>
                <a:ext cx="5467350" cy="9525"/>
              </a:xfrm>
              <a:custGeom>
                <a:avLst/>
                <a:gdLst>
                  <a:gd name="connsiteX0" fmla="*/ 0 w 5467350"/>
                  <a:gd name="connsiteY0" fmla="*/ 281 h 9525"/>
                  <a:gd name="connsiteX1" fmla="*/ 5467350 w 5467350"/>
                  <a:gd name="connsiteY1" fmla="*/ 28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67350" h="9525">
                    <a:moveTo>
                      <a:pt x="0" y="281"/>
                    </a:moveTo>
                    <a:lnTo>
                      <a:pt x="5467350" y="28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BB8E7105-4135-C78B-C677-236F0AE1F768}"/>
                  </a:ext>
                </a:extLst>
              </p:cNvPr>
              <p:cNvSpPr/>
              <p:nvPr/>
            </p:nvSpPr>
            <p:spPr>
              <a:xfrm>
                <a:off x="3076575" y="2259234"/>
                <a:ext cx="5467350" cy="9525"/>
              </a:xfrm>
              <a:custGeom>
                <a:avLst/>
                <a:gdLst>
                  <a:gd name="connsiteX0" fmla="*/ 0 w 5467350"/>
                  <a:gd name="connsiteY0" fmla="*/ 177 h 9525"/>
                  <a:gd name="connsiteX1" fmla="*/ 5467350 w 5467350"/>
                  <a:gd name="connsiteY1" fmla="*/ 17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67350" h="9525">
                    <a:moveTo>
                      <a:pt x="0" y="177"/>
                    </a:moveTo>
                    <a:lnTo>
                      <a:pt x="5467350" y="17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8D1F9825-453F-B0D9-46D1-95EF61C90403}"/>
                  </a:ext>
                </a:extLst>
              </p:cNvPr>
              <p:cNvSpPr/>
              <p:nvPr/>
            </p:nvSpPr>
            <p:spPr>
              <a:xfrm>
                <a:off x="3076575" y="1273873"/>
                <a:ext cx="5467350" cy="9525"/>
              </a:xfrm>
              <a:custGeom>
                <a:avLst/>
                <a:gdLst>
                  <a:gd name="connsiteX0" fmla="*/ 0 w 5467350"/>
                  <a:gd name="connsiteY0" fmla="*/ 74 h 9525"/>
                  <a:gd name="connsiteX1" fmla="*/ 5467350 w 5467350"/>
                  <a:gd name="connsiteY1" fmla="*/ 7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67350" h="9525">
                    <a:moveTo>
                      <a:pt x="0" y="74"/>
                    </a:moveTo>
                    <a:lnTo>
                      <a:pt x="5467350" y="7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</p:grpSp>
      </p:grpSp>
      <p:sp>
        <p:nvSpPr>
          <p:cNvPr id="21" name="Freeform 20">
            <a:extLst>
              <a:ext uri="{FF2B5EF4-FFF2-40B4-BE49-F238E27FC236}">
                <a16:creationId xmlns:a16="http://schemas.microsoft.com/office/drawing/2014/main" id="{029DE0AB-BFCF-7168-BF1D-9723841287C7}"/>
              </a:ext>
            </a:extLst>
          </p:cNvPr>
          <p:cNvSpPr/>
          <p:nvPr/>
        </p:nvSpPr>
        <p:spPr>
          <a:xfrm>
            <a:off x="3076575" y="5215318"/>
            <a:ext cx="5467350" cy="9525"/>
          </a:xfrm>
          <a:custGeom>
            <a:avLst/>
            <a:gdLst>
              <a:gd name="connsiteX0" fmla="*/ 0 w 5467350"/>
              <a:gd name="connsiteY0" fmla="*/ 488 h 9525"/>
              <a:gd name="connsiteX1" fmla="*/ 5467350 w 5467350"/>
              <a:gd name="connsiteY1" fmla="*/ 488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67350" h="9525">
                <a:moveTo>
                  <a:pt x="0" y="488"/>
                </a:moveTo>
                <a:lnTo>
                  <a:pt x="5467350" y="488"/>
                </a:lnTo>
              </a:path>
            </a:pathLst>
          </a:custGeom>
          <a:solidFill>
            <a:srgbClr val="000000"/>
          </a:solidFill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A6EFD5BF-BE36-FABC-D9BE-DFB681017DEE}"/>
              </a:ext>
            </a:extLst>
          </p:cNvPr>
          <p:cNvSpPr/>
          <p:nvPr/>
        </p:nvSpPr>
        <p:spPr>
          <a:xfrm>
            <a:off x="2286000" y="5715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C86CD6FC-7CD4-66B3-3E9A-FD2ACA35B871}"/>
              </a:ext>
            </a:extLst>
          </p:cNvPr>
          <p:cNvSpPr/>
          <p:nvPr/>
        </p:nvSpPr>
        <p:spPr>
          <a:xfrm>
            <a:off x="2286000" y="5715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grpSp>
        <p:nvGrpSpPr>
          <p:cNvPr id="24" name="Graphic 2">
            <a:extLst>
              <a:ext uri="{FF2B5EF4-FFF2-40B4-BE49-F238E27FC236}">
                <a16:creationId xmlns:a16="http://schemas.microsoft.com/office/drawing/2014/main" id="{2AB0AC71-C9EB-36EA-5C84-07DA2BCB1235}"/>
              </a:ext>
            </a:extLst>
          </p:cNvPr>
          <p:cNvGrpSpPr/>
          <p:nvPr/>
        </p:nvGrpSpPr>
        <p:grpSpPr>
          <a:xfrm>
            <a:off x="3076575" y="1266825"/>
            <a:ext cx="5467350" cy="3943350"/>
            <a:chOff x="3076575" y="1266825"/>
            <a:chExt cx="5467350" cy="3943350"/>
          </a:xfrm>
          <a:noFill/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ABE2D44B-D9F1-62EE-1FE0-A9C3A1590910}"/>
                </a:ext>
              </a:extLst>
            </p:cNvPr>
            <p:cNvSpPr/>
            <p:nvPr/>
          </p:nvSpPr>
          <p:spPr>
            <a:xfrm>
              <a:off x="3076575" y="1266825"/>
              <a:ext cx="5467350" cy="3943350"/>
            </a:xfrm>
            <a:custGeom>
              <a:avLst/>
              <a:gdLst>
                <a:gd name="connsiteX0" fmla="*/ 83 w 5467350"/>
                <a:gd name="connsiteY0" fmla="*/ 3943400 h 3943350"/>
                <a:gd name="connsiteX1" fmla="*/ 325552 w 5467350"/>
                <a:gd name="connsiteY1" fmla="*/ 3941495 h 3943350"/>
                <a:gd name="connsiteX2" fmla="*/ 358033 w 5467350"/>
                <a:gd name="connsiteY2" fmla="*/ 3928541 h 3943350"/>
                <a:gd name="connsiteX3" fmla="*/ 390608 w 5467350"/>
                <a:gd name="connsiteY3" fmla="*/ 3894251 h 3943350"/>
                <a:gd name="connsiteX4" fmla="*/ 423183 w 5467350"/>
                <a:gd name="connsiteY4" fmla="*/ 3832910 h 3943350"/>
                <a:gd name="connsiteX5" fmla="*/ 520815 w 5467350"/>
                <a:gd name="connsiteY5" fmla="*/ 3642982 h 3943350"/>
                <a:gd name="connsiteX6" fmla="*/ 553295 w 5467350"/>
                <a:gd name="connsiteY6" fmla="*/ 3609930 h 3943350"/>
                <a:gd name="connsiteX7" fmla="*/ 716077 w 5467350"/>
                <a:gd name="connsiteY7" fmla="*/ 3479342 h 3943350"/>
                <a:gd name="connsiteX8" fmla="*/ 748558 w 5467350"/>
                <a:gd name="connsiteY8" fmla="*/ 3469627 h 3943350"/>
                <a:gd name="connsiteX9" fmla="*/ 846189 w 5467350"/>
                <a:gd name="connsiteY9" fmla="*/ 3465150 h 3943350"/>
                <a:gd name="connsiteX10" fmla="*/ 878764 w 5467350"/>
                <a:gd name="connsiteY10" fmla="*/ 3465150 h 3943350"/>
                <a:gd name="connsiteX11" fmla="*/ 1106602 w 5467350"/>
                <a:gd name="connsiteY11" fmla="*/ 3464769 h 3943350"/>
                <a:gd name="connsiteX12" fmla="*/ 1139083 w 5467350"/>
                <a:gd name="connsiteY12" fmla="*/ 3409048 h 3943350"/>
                <a:gd name="connsiteX13" fmla="*/ 1269289 w 5467350"/>
                <a:gd name="connsiteY13" fmla="*/ 3164541 h 3943350"/>
                <a:gd name="connsiteX14" fmla="*/ 1301865 w 5467350"/>
                <a:gd name="connsiteY14" fmla="*/ 3091484 h 3943350"/>
                <a:gd name="connsiteX15" fmla="*/ 1334345 w 5467350"/>
                <a:gd name="connsiteY15" fmla="*/ 3043478 h 3943350"/>
                <a:gd name="connsiteX16" fmla="*/ 1366921 w 5467350"/>
                <a:gd name="connsiteY16" fmla="*/ 3015379 h 3943350"/>
                <a:gd name="connsiteX17" fmla="*/ 1497127 w 5467350"/>
                <a:gd name="connsiteY17" fmla="*/ 2927464 h 3943350"/>
                <a:gd name="connsiteX18" fmla="*/ 1529608 w 5467350"/>
                <a:gd name="connsiteY18" fmla="*/ 2922796 h 3943350"/>
                <a:gd name="connsiteX19" fmla="*/ 1887652 w 5467350"/>
                <a:gd name="connsiteY19" fmla="*/ 2917462 h 3943350"/>
                <a:gd name="connsiteX20" fmla="*/ 1920133 w 5467350"/>
                <a:gd name="connsiteY20" fmla="*/ 2877267 h 3943350"/>
                <a:gd name="connsiteX21" fmla="*/ 1952708 w 5467350"/>
                <a:gd name="connsiteY21" fmla="*/ 2807925 h 3943350"/>
                <a:gd name="connsiteX22" fmla="*/ 1985284 w 5467350"/>
                <a:gd name="connsiteY22" fmla="*/ 2766301 h 3943350"/>
                <a:gd name="connsiteX23" fmla="*/ 2017764 w 5467350"/>
                <a:gd name="connsiteY23" fmla="*/ 2697911 h 3943350"/>
                <a:gd name="connsiteX24" fmla="*/ 2050339 w 5467350"/>
                <a:gd name="connsiteY24" fmla="*/ 2605709 h 3943350"/>
                <a:gd name="connsiteX25" fmla="*/ 2115395 w 5467350"/>
                <a:gd name="connsiteY25" fmla="*/ 2498267 h 3943350"/>
                <a:gd name="connsiteX26" fmla="*/ 2147971 w 5467350"/>
                <a:gd name="connsiteY26" fmla="*/ 2458072 h 3943350"/>
                <a:gd name="connsiteX27" fmla="*/ 2213026 w 5467350"/>
                <a:gd name="connsiteY27" fmla="*/ 2414923 h 3943350"/>
                <a:gd name="connsiteX28" fmla="*/ 2245602 w 5467350"/>
                <a:gd name="connsiteY28" fmla="*/ 2386920 h 3943350"/>
                <a:gd name="connsiteX29" fmla="*/ 2310658 w 5467350"/>
                <a:gd name="connsiteY29" fmla="*/ 2360916 h 3943350"/>
                <a:gd name="connsiteX30" fmla="*/ 2343233 w 5467350"/>
                <a:gd name="connsiteY30" fmla="*/ 2358916 h 3943350"/>
                <a:gd name="connsiteX31" fmla="*/ 2668703 w 5467350"/>
                <a:gd name="connsiteY31" fmla="*/ 2356916 h 3943350"/>
                <a:gd name="connsiteX32" fmla="*/ 2701182 w 5467350"/>
                <a:gd name="connsiteY32" fmla="*/ 2338628 h 3943350"/>
                <a:gd name="connsiteX33" fmla="*/ 2733758 w 5467350"/>
                <a:gd name="connsiteY33" fmla="*/ 2313863 h 3943350"/>
                <a:gd name="connsiteX34" fmla="*/ 2766334 w 5467350"/>
                <a:gd name="connsiteY34" fmla="*/ 2250236 h 3943350"/>
                <a:gd name="connsiteX35" fmla="*/ 2831389 w 5467350"/>
                <a:gd name="connsiteY35" fmla="*/ 2102694 h 3943350"/>
                <a:gd name="connsiteX36" fmla="*/ 2863965 w 5467350"/>
                <a:gd name="connsiteY36" fmla="*/ 2044591 h 3943350"/>
                <a:gd name="connsiteX37" fmla="*/ 2896445 w 5467350"/>
                <a:gd name="connsiteY37" fmla="*/ 1988489 h 3943350"/>
                <a:gd name="connsiteX38" fmla="*/ 2929021 w 5467350"/>
                <a:gd name="connsiteY38" fmla="*/ 1959247 h 3943350"/>
                <a:gd name="connsiteX39" fmla="*/ 2961596 w 5467350"/>
                <a:gd name="connsiteY39" fmla="*/ 1933625 h 3943350"/>
                <a:gd name="connsiteX40" fmla="*/ 2994076 w 5467350"/>
                <a:gd name="connsiteY40" fmla="*/ 1888953 h 3943350"/>
                <a:gd name="connsiteX41" fmla="*/ 3059228 w 5467350"/>
                <a:gd name="connsiteY41" fmla="*/ 1852377 h 3943350"/>
                <a:gd name="connsiteX42" fmla="*/ 3091707 w 5467350"/>
                <a:gd name="connsiteY42" fmla="*/ 1849138 h 3943350"/>
                <a:gd name="connsiteX43" fmla="*/ 3221914 w 5467350"/>
                <a:gd name="connsiteY43" fmla="*/ 1846281 h 3943350"/>
                <a:gd name="connsiteX44" fmla="*/ 3254490 w 5467350"/>
                <a:gd name="connsiteY44" fmla="*/ 1846281 h 3943350"/>
                <a:gd name="connsiteX45" fmla="*/ 3417177 w 5467350"/>
                <a:gd name="connsiteY45" fmla="*/ 1843995 h 3943350"/>
                <a:gd name="connsiteX46" fmla="*/ 3449753 w 5467350"/>
                <a:gd name="connsiteY46" fmla="*/ 1826659 h 3943350"/>
                <a:gd name="connsiteX47" fmla="*/ 3482232 w 5467350"/>
                <a:gd name="connsiteY47" fmla="*/ 1805704 h 3943350"/>
                <a:gd name="connsiteX48" fmla="*/ 3514808 w 5467350"/>
                <a:gd name="connsiteY48" fmla="*/ 1743506 h 3943350"/>
                <a:gd name="connsiteX49" fmla="*/ 3547384 w 5467350"/>
                <a:gd name="connsiteY49" fmla="*/ 1680832 h 3943350"/>
                <a:gd name="connsiteX50" fmla="*/ 3579864 w 5467350"/>
                <a:gd name="connsiteY50" fmla="*/ 1583867 h 3943350"/>
                <a:gd name="connsiteX51" fmla="*/ 3645015 w 5467350"/>
                <a:gd name="connsiteY51" fmla="*/ 1421466 h 3943350"/>
                <a:gd name="connsiteX52" fmla="*/ 3677495 w 5467350"/>
                <a:gd name="connsiteY52" fmla="*/ 1377175 h 3943350"/>
                <a:gd name="connsiteX53" fmla="*/ 3710071 w 5467350"/>
                <a:gd name="connsiteY53" fmla="*/ 1329740 h 3943350"/>
                <a:gd name="connsiteX54" fmla="*/ 3742646 w 5467350"/>
                <a:gd name="connsiteY54" fmla="*/ 1299260 h 3943350"/>
                <a:gd name="connsiteX55" fmla="*/ 3840278 w 5467350"/>
                <a:gd name="connsiteY55" fmla="*/ 1178864 h 3943350"/>
                <a:gd name="connsiteX56" fmla="*/ 3872757 w 5467350"/>
                <a:gd name="connsiteY56" fmla="*/ 1152099 h 3943350"/>
                <a:gd name="connsiteX57" fmla="*/ 3937909 w 5467350"/>
                <a:gd name="connsiteY57" fmla="*/ 1104855 h 3943350"/>
                <a:gd name="connsiteX58" fmla="*/ 3970389 w 5467350"/>
                <a:gd name="connsiteY58" fmla="*/ 1095806 h 3943350"/>
                <a:gd name="connsiteX59" fmla="*/ 4035540 w 5467350"/>
                <a:gd name="connsiteY59" fmla="*/ 1020749 h 3943350"/>
                <a:gd name="connsiteX60" fmla="*/ 4068020 w 5467350"/>
                <a:gd name="connsiteY60" fmla="*/ 977506 h 3943350"/>
                <a:gd name="connsiteX61" fmla="*/ 4100596 w 5467350"/>
                <a:gd name="connsiteY61" fmla="*/ 924451 h 3943350"/>
                <a:gd name="connsiteX62" fmla="*/ 4133171 w 5467350"/>
                <a:gd name="connsiteY62" fmla="*/ 890447 h 3943350"/>
                <a:gd name="connsiteX63" fmla="*/ 4263283 w 5467350"/>
                <a:gd name="connsiteY63" fmla="*/ 858062 h 3943350"/>
                <a:gd name="connsiteX64" fmla="*/ 4295858 w 5467350"/>
                <a:gd name="connsiteY64" fmla="*/ 821486 h 3943350"/>
                <a:gd name="connsiteX65" fmla="*/ 4426065 w 5467350"/>
                <a:gd name="connsiteY65" fmla="*/ 612984 h 3943350"/>
                <a:gd name="connsiteX66" fmla="*/ 4458545 w 5467350"/>
                <a:gd name="connsiteY66" fmla="*/ 579742 h 3943350"/>
                <a:gd name="connsiteX67" fmla="*/ 4523696 w 5467350"/>
                <a:gd name="connsiteY67" fmla="*/ 520306 h 3943350"/>
                <a:gd name="connsiteX68" fmla="*/ 4556176 w 5467350"/>
                <a:gd name="connsiteY68" fmla="*/ 486682 h 3943350"/>
                <a:gd name="connsiteX69" fmla="*/ 4588752 w 5467350"/>
                <a:gd name="connsiteY69" fmla="*/ 449535 h 3943350"/>
                <a:gd name="connsiteX70" fmla="*/ 4621328 w 5467350"/>
                <a:gd name="connsiteY70" fmla="*/ 431723 h 3943350"/>
                <a:gd name="connsiteX71" fmla="*/ 4751439 w 5467350"/>
                <a:gd name="connsiteY71" fmla="*/ 429151 h 3943350"/>
                <a:gd name="connsiteX72" fmla="*/ 4784014 w 5467350"/>
                <a:gd name="connsiteY72" fmla="*/ 429151 h 3943350"/>
                <a:gd name="connsiteX73" fmla="*/ 5011852 w 5467350"/>
                <a:gd name="connsiteY73" fmla="*/ 429151 h 3943350"/>
                <a:gd name="connsiteX74" fmla="*/ 5044333 w 5467350"/>
                <a:gd name="connsiteY74" fmla="*/ 404386 h 3943350"/>
                <a:gd name="connsiteX75" fmla="*/ 5141964 w 5467350"/>
                <a:gd name="connsiteY75" fmla="*/ 254558 h 3943350"/>
                <a:gd name="connsiteX76" fmla="*/ 5174539 w 5467350"/>
                <a:gd name="connsiteY76" fmla="*/ 173596 h 3943350"/>
                <a:gd name="connsiteX77" fmla="*/ 5239595 w 5467350"/>
                <a:gd name="connsiteY77" fmla="*/ 94348 h 3943350"/>
                <a:gd name="connsiteX78" fmla="*/ 5272171 w 5467350"/>
                <a:gd name="connsiteY78" fmla="*/ 73297 h 3943350"/>
                <a:gd name="connsiteX79" fmla="*/ 5369802 w 5467350"/>
                <a:gd name="connsiteY79" fmla="*/ 12623 h 3943350"/>
                <a:gd name="connsiteX80" fmla="*/ 5402377 w 5467350"/>
                <a:gd name="connsiteY80" fmla="*/ 1860 h 3943350"/>
                <a:gd name="connsiteX81" fmla="*/ 5467433 w 5467350"/>
                <a:gd name="connsiteY81" fmla="*/ 50 h 39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5467350" h="3943350">
                  <a:moveTo>
                    <a:pt x="83" y="3943400"/>
                  </a:moveTo>
                  <a:lnTo>
                    <a:pt x="325552" y="3941495"/>
                  </a:lnTo>
                  <a:lnTo>
                    <a:pt x="358033" y="3928541"/>
                  </a:lnTo>
                  <a:lnTo>
                    <a:pt x="390608" y="3894251"/>
                  </a:lnTo>
                  <a:lnTo>
                    <a:pt x="423183" y="3832910"/>
                  </a:lnTo>
                  <a:lnTo>
                    <a:pt x="520815" y="3642982"/>
                  </a:lnTo>
                  <a:lnTo>
                    <a:pt x="553295" y="3609930"/>
                  </a:lnTo>
                  <a:lnTo>
                    <a:pt x="716077" y="3479342"/>
                  </a:lnTo>
                  <a:lnTo>
                    <a:pt x="748558" y="3469627"/>
                  </a:lnTo>
                  <a:lnTo>
                    <a:pt x="846189" y="3465150"/>
                  </a:lnTo>
                  <a:lnTo>
                    <a:pt x="878764" y="3465150"/>
                  </a:lnTo>
                  <a:lnTo>
                    <a:pt x="1106602" y="3464769"/>
                  </a:lnTo>
                  <a:lnTo>
                    <a:pt x="1139083" y="3409048"/>
                  </a:lnTo>
                  <a:lnTo>
                    <a:pt x="1269289" y="3164541"/>
                  </a:lnTo>
                  <a:lnTo>
                    <a:pt x="1301865" y="3091484"/>
                  </a:lnTo>
                  <a:lnTo>
                    <a:pt x="1334345" y="3043478"/>
                  </a:lnTo>
                  <a:lnTo>
                    <a:pt x="1366921" y="3015379"/>
                  </a:lnTo>
                  <a:lnTo>
                    <a:pt x="1497127" y="2927464"/>
                  </a:lnTo>
                  <a:lnTo>
                    <a:pt x="1529608" y="2922796"/>
                  </a:lnTo>
                  <a:lnTo>
                    <a:pt x="1887652" y="2917462"/>
                  </a:lnTo>
                  <a:lnTo>
                    <a:pt x="1920133" y="2877267"/>
                  </a:lnTo>
                  <a:lnTo>
                    <a:pt x="1952708" y="2807925"/>
                  </a:lnTo>
                  <a:lnTo>
                    <a:pt x="1985284" y="2766301"/>
                  </a:lnTo>
                  <a:lnTo>
                    <a:pt x="2017764" y="2697911"/>
                  </a:lnTo>
                  <a:lnTo>
                    <a:pt x="2050339" y="2605709"/>
                  </a:lnTo>
                  <a:lnTo>
                    <a:pt x="2115395" y="2498267"/>
                  </a:lnTo>
                  <a:lnTo>
                    <a:pt x="2147971" y="2458072"/>
                  </a:lnTo>
                  <a:lnTo>
                    <a:pt x="2213026" y="2414923"/>
                  </a:lnTo>
                  <a:lnTo>
                    <a:pt x="2245602" y="2386920"/>
                  </a:lnTo>
                  <a:lnTo>
                    <a:pt x="2310658" y="2360916"/>
                  </a:lnTo>
                  <a:lnTo>
                    <a:pt x="2343233" y="2358916"/>
                  </a:lnTo>
                  <a:lnTo>
                    <a:pt x="2668703" y="2356916"/>
                  </a:lnTo>
                  <a:lnTo>
                    <a:pt x="2701182" y="2338628"/>
                  </a:lnTo>
                  <a:lnTo>
                    <a:pt x="2733758" y="2313863"/>
                  </a:lnTo>
                  <a:lnTo>
                    <a:pt x="2766334" y="2250236"/>
                  </a:lnTo>
                  <a:lnTo>
                    <a:pt x="2831389" y="2102694"/>
                  </a:lnTo>
                  <a:lnTo>
                    <a:pt x="2863965" y="2044591"/>
                  </a:lnTo>
                  <a:lnTo>
                    <a:pt x="2896445" y="1988489"/>
                  </a:lnTo>
                  <a:lnTo>
                    <a:pt x="2929021" y="1959247"/>
                  </a:lnTo>
                  <a:lnTo>
                    <a:pt x="2961596" y="1933625"/>
                  </a:lnTo>
                  <a:lnTo>
                    <a:pt x="2994076" y="1888953"/>
                  </a:lnTo>
                  <a:lnTo>
                    <a:pt x="3059228" y="1852377"/>
                  </a:lnTo>
                  <a:lnTo>
                    <a:pt x="3091707" y="1849138"/>
                  </a:lnTo>
                  <a:lnTo>
                    <a:pt x="3221914" y="1846281"/>
                  </a:lnTo>
                  <a:lnTo>
                    <a:pt x="3254490" y="1846281"/>
                  </a:lnTo>
                  <a:lnTo>
                    <a:pt x="3417177" y="1843995"/>
                  </a:lnTo>
                  <a:lnTo>
                    <a:pt x="3449753" y="1826659"/>
                  </a:lnTo>
                  <a:lnTo>
                    <a:pt x="3482232" y="1805704"/>
                  </a:lnTo>
                  <a:lnTo>
                    <a:pt x="3514808" y="1743506"/>
                  </a:lnTo>
                  <a:lnTo>
                    <a:pt x="3547384" y="1680832"/>
                  </a:lnTo>
                  <a:lnTo>
                    <a:pt x="3579864" y="1583867"/>
                  </a:lnTo>
                  <a:lnTo>
                    <a:pt x="3645015" y="1421466"/>
                  </a:lnTo>
                  <a:lnTo>
                    <a:pt x="3677495" y="1377175"/>
                  </a:lnTo>
                  <a:lnTo>
                    <a:pt x="3710071" y="1329740"/>
                  </a:lnTo>
                  <a:lnTo>
                    <a:pt x="3742646" y="1299260"/>
                  </a:lnTo>
                  <a:lnTo>
                    <a:pt x="3840278" y="1178864"/>
                  </a:lnTo>
                  <a:lnTo>
                    <a:pt x="3872757" y="1152099"/>
                  </a:lnTo>
                  <a:lnTo>
                    <a:pt x="3937909" y="1104855"/>
                  </a:lnTo>
                  <a:lnTo>
                    <a:pt x="3970389" y="1095806"/>
                  </a:lnTo>
                  <a:lnTo>
                    <a:pt x="4035540" y="1020749"/>
                  </a:lnTo>
                  <a:lnTo>
                    <a:pt x="4068020" y="977506"/>
                  </a:lnTo>
                  <a:lnTo>
                    <a:pt x="4100596" y="924451"/>
                  </a:lnTo>
                  <a:lnTo>
                    <a:pt x="4133171" y="890447"/>
                  </a:lnTo>
                  <a:lnTo>
                    <a:pt x="4263283" y="858062"/>
                  </a:lnTo>
                  <a:lnTo>
                    <a:pt x="4295858" y="821486"/>
                  </a:lnTo>
                  <a:lnTo>
                    <a:pt x="4426065" y="612984"/>
                  </a:lnTo>
                  <a:lnTo>
                    <a:pt x="4458545" y="579742"/>
                  </a:lnTo>
                  <a:lnTo>
                    <a:pt x="4523696" y="520306"/>
                  </a:lnTo>
                  <a:lnTo>
                    <a:pt x="4556176" y="486682"/>
                  </a:lnTo>
                  <a:lnTo>
                    <a:pt x="4588752" y="449535"/>
                  </a:lnTo>
                  <a:lnTo>
                    <a:pt x="4621328" y="431723"/>
                  </a:lnTo>
                  <a:lnTo>
                    <a:pt x="4751439" y="429151"/>
                  </a:lnTo>
                  <a:lnTo>
                    <a:pt x="4784014" y="429151"/>
                  </a:lnTo>
                  <a:lnTo>
                    <a:pt x="5011852" y="429151"/>
                  </a:lnTo>
                  <a:lnTo>
                    <a:pt x="5044333" y="404386"/>
                  </a:lnTo>
                  <a:lnTo>
                    <a:pt x="5141964" y="254558"/>
                  </a:lnTo>
                  <a:lnTo>
                    <a:pt x="5174539" y="173596"/>
                  </a:lnTo>
                  <a:lnTo>
                    <a:pt x="5239595" y="94348"/>
                  </a:lnTo>
                  <a:lnTo>
                    <a:pt x="5272171" y="73297"/>
                  </a:lnTo>
                  <a:lnTo>
                    <a:pt x="5369802" y="12623"/>
                  </a:lnTo>
                  <a:lnTo>
                    <a:pt x="5402377" y="1860"/>
                  </a:lnTo>
                  <a:lnTo>
                    <a:pt x="5467433" y="50"/>
                  </a:lnTo>
                </a:path>
              </a:pathLst>
            </a:custGeom>
            <a:noFill/>
            <a:ln w="38100" cap="flat">
              <a:solidFill>
                <a:srgbClr val="FF0000">
                  <a:alpha val="74902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5CE31F3-418E-FDD5-3A2D-0A886241204B}"/>
                </a:ext>
              </a:extLst>
            </p:cNvPr>
            <p:cNvSpPr/>
            <p:nvPr/>
          </p:nvSpPr>
          <p:spPr>
            <a:xfrm>
              <a:off x="3076575" y="4001261"/>
              <a:ext cx="5467350" cy="1208913"/>
            </a:xfrm>
            <a:custGeom>
              <a:avLst/>
              <a:gdLst>
                <a:gd name="connsiteX0" fmla="*/ 83 w 5467350"/>
                <a:gd name="connsiteY0" fmla="*/ 1208963 h 1208913"/>
                <a:gd name="connsiteX1" fmla="*/ 520815 w 5467350"/>
                <a:gd name="connsiteY1" fmla="*/ 1204010 h 1208913"/>
                <a:gd name="connsiteX2" fmla="*/ 553295 w 5467350"/>
                <a:gd name="connsiteY2" fmla="*/ 1194580 h 1208913"/>
                <a:gd name="connsiteX3" fmla="*/ 683502 w 5467350"/>
                <a:gd name="connsiteY3" fmla="*/ 1191913 h 1208913"/>
                <a:gd name="connsiteX4" fmla="*/ 716077 w 5467350"/>
                <a:gd name="connsiteY4" fmla="*/ 1191913 h 1208913"/>
                <a:gd name="connsiteX5" fmla="*/ 1106602 w 5467350"/>
                <a:gd name="connsiteY5" fmla="*/ 1191913 h 1208913"/>
                <a:gd name="connsiteX6" fmla="*/ 1139083 w 5467350"/>
                <a:gd name="connsiteY6" fmla="*/ 1170959 h 1208913"/>
                <a:gd name="connsiteX7" fmla="*/ 1236714 w 5467350"/>
                <a:gd name="connsiteY7" fmla="*/ 1168863 h 1208913"/>
                <a:gd name="connsiteX8" fmla="*/ 1269289 w 5467350"/>
                <a:gd name="connsiteY8" fmla="*/ 1155814 h 1208913"/>
                <a:gd name="connsiteX9" fmla="*/ 1301865 w 5467350"/>
                <a:gd name="connsiteY9" fmla="*/ 1122762 h 1208913"/>
                <a:gd name="connsiteX10" fmla="*/ 1334345 w 5467350"/>
                <a:gd name="connsiteY10" fmla="*/ 1112951 h 1208913"/>
                <a:gd name="connsiteX11" fmla="*/ 1887652 w 5467350"/>
                <a:gd name="connsiteY11" fmla="*/ 1108284 h 1208913"/>
                <a:gd name="connsiteX12" fmla="*/ 1920133 w 5467350"/>
                <a:gd name="connsiteY12" fmla="*/ 1093330 h 1208913"/>
                <a:gd name="connsiteX13" fmla="*/ 1952708 w 5467350"/>
                <a:gd name="connsiteY13" fmla="*/ 1057420 h 1208913"/>
                <a:gd name="connsiteX14" fmla="*/ 1985284 w 5467350"/>
                <a:gd name="connsiteY14" fmla="*/ 1057420 h 1208913"/>
                <a:gd name="connsiteX15" fmla="*/ 2082915 w 5467350"/>
                <a:gd name="connsiteY15" fmla="*/ 1051896 h 1208913"/>
                <a:gd name="connsiteX16" fmla="*/ 2115395 w 5467350"/>
                <a:gd name="connsiteY16" fmla="*/ 1035037 h 1208913"/>
                <a:gd name="connsiteX17" fmla="*/ 2147971 w 5467350"/>
                <a:gd name="connsiteY17" fmla="*/ 1016368 h 1208913"/>
                <a:gd name="connsiteX18" fmla="*/ 2180546 w 5467350"/>
                <a:gd name="connsiteY18" fmla="*/ 1008748 h 1208913"/>
                <a:gd name="connsiteX19" fmla="*/ 2310658 w 5467350"/>
                <a:gd name="connsiteY19" fmla="*/ 1006176 h 1208913"/>
                <a:gd name="connsiteX20" fmla="*/ 2343233 w 5467350"/>
                <a:gd name="connsiteY20" fmla="*/ 1006176 h 1208913"/>
                <a:gd name="connsiteX21" fmla="*/ 2733758 w 5467350"/>
                <a:gd name="connsiteY21" fmla="*/ 1002937 h 1208913"/>
                <a:gd name="connsiteX22" fmla="*/ 2766334 w 5467350"/>
                <a:gd name="connsiteY22" fmla="*/ 979601 h 1208913"/>
                <a:gd name="connsiteX23" fmla="*/ 2798814 w 5467350"/>
                <a:gd name="connsiteY23" fmla="*/ 961504 h 1208913"/>
                <a:gd name="connsiteX24" fmla="*/ 2831389 w 5467350"/>
                <a:gd name="connsiteY24" fmla="*/ 960837 h 1208913"/>
                <a:gd name="connsiteX25" fmla="*/ 2929021 w 5467350"/>
                <a:gd name="connsiteY25" fmla="*/ 956265 h 1208913"/>
                <a:gd name="connsiteX26" fmla="*/ 2961596 w 5467350"/>
                <a:gd name="connsiteY26" fmla="*/ 956265 h 1208913"/>
                <a:gd name="connsiteX27" fmla="*/ 3547384 w 5467350"/>
                <a:gd name="connsiteY27" fmla="*/ 955027 h 1208913"/>
                <a:gd name="connsiteX28" fmla="*/ 3579864 w 5467350"/>
                <a:gd name="connsiteY28" fmla="*/ 933405 h 1208913"/>
                <a:gd name="connsiteX29" fmla="*/ 3612439 w 5467350"/>
                <a:gd name="connsiteY29" fmla="*/ 889400 h 1208913"/>
                <a:gd name="connsiteX30" fmla="*/ 3645015 w 5467350"/>
                <a:gd name="connsiteY30" fmla="*/ 867492 h 1208913"/>
                <a:gd name="connsiteX31" fmla="*/ 3677495 w 5467350"/>
                <a:gd name="connsiteY31" fmla="*/ 858538 h 1208913"/>
                <a:gd name="connsiteX32" fmla="*/ 3710071 w 5467350"/>
                <a:gd name="connsiteY32" fmla="*/ 835869 h 1208913"/>
                <a:gd name="connsiteX33" fmla="*/ 3742646 w 5467350"/>
                <a:gd name="connsiteY33" fmla="*/ 808913 h 1208913"/>
                <a:gd name="connsiteX34" fmla="*/ 3775126 w 5467350"/>
                <a:gd name="connsiteY34" fmla="*/ 765860 h 1208913"/>
                <a:gd name="connsiteX35" fmla="*/ 3840278 w 5467350"/>
                <a:gd name="connsiteY35" fmla="*/ 700519 h 1208913"/>
                <a:gd name="connsiteX36" fmla="*/ 3872757 w 5467350"/>
                <a:gd name="connsiteY36" fmla="*/ 681945 h 1208913"/>
                <a:gd name="connsiteX37" fmla="*/ 3937909 w 5467350"/>
                <a:gd name="connsiteY37" fmla="*/ 637368 h 1208913"/>
                <a:gd name="connsiteX38" fmla="*/ 3970389 w 5467350"/>
                <a:gd name="connsiteY38" fmla="*/ 626986 h 1208913"/>
                <a:gd name="connsiteX39" fmla="*/ 4035540 w 5467350"/>
                <a:gd name="connsiteY39" fmla="*/ 548309 h 1208913"/>
                <a:gd name="connsiteX40" fmla="*/ 4068020 w 5467350"/>
                <a:gd name="connsiteY40" fmla="*/ 505066 h 1208913"/>
                <a:gd name="connsiteX41" fmla="*/ 4100596 w 5467350"/>
                <a:gd name="connsiteY41" fmla="*/ 453345 h 1208913"/>
                <a:gd name="connsiteX42" fmla="*/ 4133171 w 5467350"/>
                <a:gd name="connsiteY42" fmla="*/ 420293 h 1208913"/>
                <a:gd name="connsiteX43" fmla="*/ 4263283 w 5467350"/>
                <a:gd name="connsiteY43" fmla="*/ 383812 h 1208913"/>
                <a:gd name="connsiteX44" fmla="*/ 4295858 w 5467350"/>
                <a:gd name="connsiteY44" fmla="*/ 353142 h 1208913"/>
                <a:gd name="connsiteX45" fmla="*/ 4426065 w 5467350"/>
                <a:gd name="connsiteY45" fmla="*/ 177787 h 1208913"/>
                <a:gd name="connsiteX46" fmla="*/ 4458545 w 5467350"/>
                <a:gd name="connsiteY46" fmla="*/ 146640 h 1208913"/>
                <a:gd name="connsiteX47" fmla="*/ 4523696 w 5467350"/>
                <a:gd name="connsiteY47" fmla="*/ 88442 h 1208913"/>
                <a:gd name="connsiteX48" fmla="*/ 4556176 w 5467350"/>
                <a:gd name="connsiteY48" fmla="*/ 55771 h 1208913"/>
                <a:gd name="connsiteX49" fmla="*/ 4588752 w 5467350"/>
                <a:gd name="connsiteY49" fmla="*/ 19672 h 1208913"/>
                <a:gd name="connsiteX50" fmla="*/ 4621328 w 5467350"/>
                <a:gd name="connsiteY50" fmla="*/ 2622 h 1208913"/>
                <a:gd name="connsiteX51" fmla="*/ 4751439 w 5467350"/>
                <a:gd name="connsiteY51" fmla="*/ 50 h 1208913"/>
                <a:gd name="connsiteX52" fmla="*/ 4784014 w 5467350"/>
                <a:gd name="connsiteY52" fmla="*/ 50 h 1208913"/>
                <a:gd name="connsiteX53" fmla="*/ 5467433 w 5467350"/>
                <a:gd name="connsiteY53" fmla="*/ 50 h 1208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467350" h="1208913">
                  <a:moveTo>
                    <a:pt x="83" y="1208963"/>
                  </a:moveTo>
                  <a:lnTo>
                    <a:pt x="520815" y="1204010"/>
                  </a:lnTo>
                  <a:lnTo>
                    <a:pt x="553295" y="1194580"/>
                  </a:lnTo>
                  <a:lnTo>
                    <a:pt x="683502" y="1191913"/>
                  </a:lnTo>
                  <a:lnTo>
                    <a:pt x="716077" y="1191913"/>
                  </a:lnTo>
                  <a:lnTo>
                    <a:pt x="1106602" y="1191913"/>
                  </a:lnTo>
                  <a:lnTo>
                    <a:pt x="1139083" y="1170959"/>
                  </a:lnTo>
                  <a:lnTo>
                    <a:pt x="1236714" y="1168863"/>
                  </a:lnTo>
                  <a:lnTo>
                    <a:pt x="1269289" y="1155814"/>
                  </a:lnTo>
                  <a:lnTo>
                    <a:pt x="1301865" y="1122762"/>
                  </a:lnTo>
                  <a:lnTo>
                    <a:pt x="1334345" y="1112951"/>
                  </a:lnTo>
                  <a:lnTo>
                    <a:pt x="1887652" y="1108284"/>
                  </a:lnTo>
                  <a:lnTo>
                    <a:pt x="1920133" y="1093330"/>
                  </a:lnTo>
                  <a:lnTo>
                    <a:pt x="1952708" y="1057420"/>
                  </a:lnTo>
                  <a:lnTo>
                    <a:pt x="1985284" y="1057420"/>
                  </a:lnTo>
                  <a:lnTo>
                    <a:pt x="2082915" y="1051896"/>
                  </a:lnTo>
                  <a:lnTo>
                    <a:pt x="2115395" y="1035037"/>
                  </a:lnTo>
                  <a:lnTo>
                    <a:pt x="2147971" y="1016368"/>
                  </a:lnTo>
                  <a:lnTo>
                    <a:pt x="2180546" y="1008748"/>
                  </a:lnTo>
                  <a:lnTo>
                    <a:pt x="2310658" y="1006176"/>
                  </a:lnTo>
                  <a:lnTo>
                    <a:pt x="2343233" y="1006176"/>
                  </a:lnTo>
                  <a:lnTo>
                    <a:pt x="2733758" y="1002937"/>
                  </a:lnTo>
                  <a:lnTo>
                    <a:pt x="2766334" y="979601"/>
                  </a:lnTo>
                  <a:lnTo>
                    <a:pt x="2798814" y="961504"/>
                  </a:lnTo>
                  <a:lnTo>
                    <a:pt x="2831389" y="960837"/>
                  </a:lnTo>
                  <a:lnTo>
                    <a:pt x="2929021" y="956265"/>
                  </a:lnTo>
                  <a:lnTo>
                    <a:pt x="2961596" y="956265"/>
                  </a:lnTo>
                  <a:lnTo>
                    <a:pt x="3547384" y="955027"/>
                  </a:lnTo>
                  <a:lnTo>
                    <a:pt x="3579864" y="933405"/>
                  </a:lnTo>
                  <a:lnTo>
                    <a:pt x="3612439" y="889400"/>
                  </a:lnTo>
                  <a:lnTo>
                    <a:pt x="3645015" y="867492"/>
                  </a:lnTo>
                  <a:lnTo>
                    <a:pt x="3677495" y="858538"/>
                  </a:lnTo>
                  <a:lnTo>
                    <a:pt x="3710071" y="835869"/>
                  </a:lnTo>
                  <a:lnTo>
                    <a:pt x="3742646" y="808913"/>
                  </a:lnTo>
                  <a:lnTo>
                    <a:pt x="3775126" y="765860"/>
                  </a:lnTo>
                  <a:lnTo>
                    <a:pt x="3840278" y="700519"/>
                  </a:lnTo>
                  <a:lnTo>
                    <a:pt x="3872757" y="681945"/>
                  </a:lnTo>
                  <a:lnTo>
                    <a:pt x="3937909" y="637368"/>
                  </a:lnTo>
                  <a:lnTo>
                    <a:pt x="3970389" y="626986"/>
                  </a:lnTo>
                  <a:lnTo>
                    <a:pt x="4035540" y="548309"/>
                  </a:lnTo>
                  <a:lnTo>
                    <a:pt x="4068020" y="505066"/>
                  </a:lnTo>
                  <a:lnTo>
                    <a:pt x="4100596" y="453345"/>
                  </a:lnTo>
                  <a:lnTo>
                    <a:pt x="4133171" y="420293"/>
                  </a:lnTo>
                  <a:lnTo>
                    <a:pt x="4263283" y="383812"/>
                  </a:lnTo>
                  <a:lnTo>
                    <a:pt x="4295858" y="353142"/>
                  </a:lnTo>
                  <a:lnTo>
                    <a:pt x="4426065" y="177787"/>
                  </a:lnTo>
                  <a:lnTo>
                    <a:pt x="4458545" y="146640"/>
                  </a:lnTo>
                  <a:lnTo>
                    <a:pt x="4523696" y="88442"/>
                  </a:lnTo>
                  <a:lnTo>
                    <a:pt x="4556176" y="55771"/>
                  </a:lnTo>
                  <a:lnTo>
                    <a:pt x="4588752" y="19672"/>
                  </a:lnTo>
                  <a:lnTo>
                    <a:pt x="4621328" y="2622"/>
                  </a:lnTo>
                  <a:lnTo>
                    <a:pt x="4751439" y="50"/>
                  </a:lnTo>
                  <a:lnTo>
                    <a:pt x="4784014" y="50"/>
                  </a:lnTo>
                  <a:lnTo>
                    <a:pt x="5467433" y="50"/>
                  </a:lnTo>
                </a:path>
              </a:pathLst>
            </a:custGeom>
            <a:noFill/>
            <a:ln w="38100" cap="flat">
              <a:solidFill>
                <a:srgbClr val="70AD47">
                  <a:alpha val="74902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559CF379-FA67-7419-40FB-72B0F7294C72}"/>
                </a:ext>
              </a:extLst>
            </p:cNvPr>
            <p:cNvSpPr/>
            <p:nvPr/>
          </p:nvSpPr>
          <p:spPr>
            <a:xfrm>
              <a:off x="3076575" y="3442430"/>
              <a:ext cx="5467350" cy="1767744"/>
            </a:xfrm>
            <a:custGeom>
              <a:avLst/>
              <a:gdLst>
                <a:gd name="connsiteX0" fmla="*/ 83 w 5467350"/>
                <a:gd name="connsiteY0" fmla="*/ 1767795 h 1767744"/>
                <a:gd name="connsiteX1" fmla="*/ 390608 w 5467350"/>
                <a:gd name="connsiteY1" fmla="*/ 1764747 h 1767744"/>
                <a:gd name="connsiteX2" fmla="*/ 423183 w 5467350"/>
                <a:gd name="connsiteY2" fmla="*/ 1719217 h 1767744"/>
                <a:gd name="connsiteX3" fmla="*/ 455664 w 5467350"/>
                <a:gd name="connsiteY3" fmla="*/ 1671497 h 1767744"/>
                <a:gd name="connsiteX4" fmla="*/ 488239 w 5467350"/>
                <a:gd name="connsiteY4" fmla="*/ 1671497 h 1767744"/>
                <a:gd name="connsiteX5" fmla="*/ 553295 w 5467350"/>
                <a:gd name="connsiteY5" fmla="*/ 1664067 h 1767744"/>
                <a:gd name="connsiteX6" fmla="*/ 585871 w 5467350"/>
                <a:gd name="connsiteY6" fmla="*/ 1664067 h 1767744"/>
                <a:gd name="connsiteX7" fmla="*/ 683502 w 5467350"/>
                <a:gd name="connsiteY7" fmla="*/ 1653019 h 1767744"/>
                <a:gd name="connsiteX8" fmla="*/ 716077 w 5467350"/>
                <a:gd name="connsiteY8" fmla="*/ 1650352 h 1767744"/>
                <a:gd name="connsiteX9" fmla="*/ 813709 w 5467350"/>
                <a:gd name="connsiteY9" fmla="*/ 1640541 h 1767744"/>
                <a:gd name="connsiteX10" fmla="*/ 846189 w 5467350"/>
                <a:gd name="connsiteY10" fmla="*/ 1640541 h 1767744"/>
                <a:gd name="connsiteX11" fmla="*/ 1106602 w 5467350"/>
                <a:gd name="connsiteY11" fmla="*/ 1636350 h 1767744"/>
                <a:gd name="connsiteX12" fmla="*/ 1139083 w 5467350"/>
                <a:gd name="connsiteY12" fmla="*/ 1616823 h 1767744"/>
                <a:gd name="connsiteX13" fmla="*/ 1269289 w 5467350"/>
                <a:gd name="connsiteY13" fmla="*/ 1609585 h 1767744"/>
                <a:gd name="connsiteX14" fmla="*/ 1301865 w 5467350"/>
                <a:gd name="connsiteY14" fmla="*/ 1589296 h 1767744"/>
                <a:gd name="connsiteX15" fmla="*/ 1334345 w 5467350"/>
                <a:gd name="connsiteY15" fmla="*/ 1560626 h 1767744"/>
                <a:gd name="connsiteX16" fmla="*/ 1366921 w 5467350"/>
                <a:gd name="connsiteY16" fmla="*/ 1542243 h 1767744"/>
                <a:gd name="connsiteX17" fmla="*/ 1464552 w 5467350"/>
                <a:gd name="connsiteY17" fmla="*/ 1476330 h 1767744"/>
                <a:gd name="connsiteX18" fmla="*/ 1497127 w 5467350"/>
                <a:gd name="connsiteY18" fmla="*/ 1470424 h 1767744"/>
                <a:gd name="connsiteX19" fmla="*/ 1724870 w 5467350"/>
                <a:gd name="connsiteY19" fmla="*/ 1470424 h 1767744"/>
                <a:gd name="connsiteX20" fmla="*/ 1757446 w 5467350"/>
                <a:gd name="connsiteY20" fmla="*/ 1457565 h 1767744"/>
                <a:gd name="connsiteX21" fmla="*/ 1855077 w 5467350"/>
                <a:gd name="connsiteY21" fmla="*/ 1457565 h 1767744"/>
                <a:gd name="connsiteX22" fmla="*/ 1887652 w 5467350"/>
                <a:gd name="connsiteY22" fmla="*/ 1446993 h 1767744"/>
                <a:gd name="connsiteX23" fmla="*/ 1920133 w 5467350"/>
                <a:gd name="connsiteY23" fmla="*/ 1437468 h 1767744"/>
                <a:gd name="connsiteX24" fmla="*/ 1952708 w 5467350"/>
                <a:gd name="connsiteY24" fmla="*/ 1420418 h 1767744"/>
                <a:gd name="connsiteX25" fmla="*/ 2050339 w 5467350"/>
                <a:gd name="connsiteY25" fmla="*/ 1414798 h 1767744"/>
                <a:gd name="connsiteX26" fmla="*/ 2082915 w 5467350"/>
                <a:gd name="connsiteY26" fmla="*/ 1404225 h 1767744"/>
                <a:gd name="connsiteX27" fmla="*/ 2147971 w 5467350"/>
                <a:gd name="connsiteY27" fmla="*/ 1331645 h 1767744"/>
                <a:gd name="connsiteX28" fmla="*/ 2180546 w 5467350"/>
                <a:gd name="connsiteY28" fmla="*/ 1318405 h 1767744"/>
                <a:gd name="connsiteX29" fmla="*/ 2245602 w 5467350"/>
                <a:gd name="connsiteY29" fmla="*/ 1280591 h 1767744"/>
                <a:gd name="connsiteX30" fmla="*/ 2278177 w 5467350"/>
                <a:gd name="connsiteY30" fmla="*/ 1271638 h 1767744"/>
                <a:gd name="connsiteX31" fmla="*/ 2668703 w 5467350"/>
                <a:gd name="connsiteY31" fmla="*/ 1268589 h 1767744"/>
                <a:gd name="connsiteX32" fmla="*/ 2701182 w 5467350"/>
                <a:gd name="connsiteY32" fmla="*/ 1258112 h 1767744"/>
                <a:gd name="connsiteX33" fmla="*/ 2733758 w 5467350"/>
                <a:gd name="connsiteY33" fmla="*/ 1255255 h 1767744"/>
                <a:gd name="connsiteX34" fmla="*/ 2766334 w 5467350"/>
                <a:gd name="connsiteY34" fmla="*/ 1210963 h 1767744"/>
                <a:gd name="connsiteX35" fmla="*/ 2798814 w 5467350"/>
                <a:gd name="connsiteY35" fmla="*/ 1161624 h 1767744"/>
                <a:gd name="connsiteX36" fmla="*/ 2831389 w 5467350"/>
                <a:gd name="connsiteY36" fmla="*/ 1142193 h 1767744"/>
                <a:gd name="connsiteX37" fmla="*/ 2863965 w 5467350"/>
                <a:gd name="connsiteY37" fmla="*/ 1142193 h 1767744"/>
                <a:gd name="connsiteX38" fmla="*/ 2896445 w 5467350"/>
                <a:gd name="connsiteY38" fmla="*/ 1134954 h 1767744"/>
                <a:gd name="connsiteX39" fmla="*/ 2961596 w 5467350"/>
                <a:gd name="connsiteY39" fmla="*/ 1133049 h 1767744"/>
                <a:gd name="connsiteX40" fmla="*/ 2994076 w 5467350"/>
                <a:gd name="connsiteY40" fmla="*/ 1113523 h 1767744"/>
                <a:gd name="connsiteX41" fmla="*/ 3059228 w 5467350"/>
                <a:gd name="connsiteY41" fmla="*/ 1108950 h 1767744"/>
                <a:gd name="connsiteX42" fmla="*/ 3091707 w 5467350"/>
                <a:gd name="connsiteY42" fmla="*/ 1108950 h 1767744"/>
                <a:gd name="connsiteX43" fmla="*/ 3189339 w 5467350"/>
                <a:gd name="connsiteY43" fmla="*/ 1106093 h 1767744"/>
                <a:gd name="connsiteX44" fmla="*/ 3221914 w 5467350"/>
                <a:gd name="connsiteY44" fmla="*/ 1106093 h 1767744"/>
                <a:gd name="connsiteX45" fmla="*/ 3254490 w 5467350"/>
                <a:gd name="connsiteY45" fmla="*/ 1106093 h 1767744"/>
                <a:gd name="connsiteX46" fmla="*/ 3286970 w 5467350"/>
                <a:gd name="connsiteY46" fmla="*/ 1096378 h 1767744"/>
                <a:gd name="connsiteX47" fmla="*/ 3384601 w 5467350"/>
                <a:gd name="connsiteY47" fmla="*/ 1096092 h 1767744"/>
                <a:gd name="connsiteX48" fmla="*/ 3417177 w 5467350"/>
                <a:gd name="connsiteY48" fmla="*/ 1088186 h 1767744"/>
                <a:gd name="connsiteX49" fmla="*/ 3449753 w 5467350"/>
                <a:gd name="connsiteY49" fmla="*/ 1073041 h 1767744"/>
                <a:gd name="connsiteX50" fmla="*/ 3482232 w 5467350"/>
                <a:gd name="connsiteY50" fmla="*/ 1072374 h 1767744"/>
                <a:gd name="connsiteX51" fmla="*/ 3547384 w 5467350"/>
                <a:gd name="connsiteY51" fmla="*/ 1037037 h 1767744"/>
                <a:gd name="connsiteX52" fmla="*/ 3579864 w 5467350"/>
                <a:gd name="connsiteY52" fmla="*/ 974267 h 1767744"/>
                <a:gd name="connsiteX53" fmla="*/ 3612439 w 5467350"/>
                <a:gd name="connsiteY53" fmla="*/ 905497 h 1767744"/>
                <a:gd name="connsiteX54" fmla="*/ 3645015 w 5467350"/>
                <a:gd name="connsiteY54" fmla="*/ 862824 h 1767744"/>
                <a:gd name="connsiteX55" fmla="*/ 3710071 w 5467350"/>
                <a:gd name="connsiteY55" fmla="*/ 788053 h 1767744"/>
                <a:gd name="connsiteX56" fmla="*/ 3742646 w 5467350"/>
                <a:gd name="connsiteY56" fmla="*/ 765003 h 1767744"/>
                <a:gd name="connsiteX57" fmla="*/ 3840278 w 5467350"/>
                <a:gd name="connsiteY57" fmla="*/ 644607 h 1767744"/>
                <a:gd name="connsiteX58" fmla="*/ 3872757 w 5467350"/>
                <a:gd name="connsiteY58" fmla="*/ 619461 h 1767744"/>
                <a:gd name="connsiteX59" fmla="*/ 3905333 w 5467350"/>
                <a:gd name="connsiteY59" fmla="*/ 595363 h 1767744"/>
                <a:gd name="connsiteX60" fmla="*/ 3937909 w 5467350"/>
                <a:gd name="connsiteY60" fmla="*/ 588695 h 1767744"/>
                <a:gd name="connsiteX61" fmla="*/ 3970389 w 5467350"/>
                <a:gd name="connsiteY61" fmla="*/ 575265 h 1767744"/>
                <a:gd name="connsiteX62" fmla="*/ 4002964 w 5467350"/>
                <a:gd name="connsiteY62" fmla="*/ 542594 h 1767744"/>
                <a:gd name="connsiteX63" fmla="*/ 4035540 w 5467350"/>
                <a:gd name="connsiteY63" fmla="*/ 512590 h 1767744"/>
                <a:gd name="connsiteX64" fmla="*/ 4068020 w 5467350"/>
                <a:gd name="connsiteY64" fmla="*/ 501922 h 1767744"/>
                <a:gd name="connsiteX65" fmla="*/ 4133171 w 5467350"/>
                <a:gd name="connsiteY65" fmla="*/ 432485 h 1767744"/>
                <a:gd name="connsiteX66" fmla="*/ 4165651 w 5467350"/>
                <a:gd name="connsiteY66" fmla="*/ 427341 h 1767744"/>
                <a:gd name="connsiteX67" fmla="*/ 4263283 w 5467350"/>
                <a:gd name="connsiteY67" fmla="*/ 419436 h 1767744"/>
                <a:gd name="connsiteX68" fmla="*/ 4295858 w 5467350"/>
                <a:gd name="connsiteY68" fmla="*/ 399529 h 1767744"/>
                <a:gd name="connsiteX69" fmla="*/ 4360914 w 5467350"/>
                <a:gd name="connsiteY69" fmla="*/ 318185 h 1767744"/>
                <a:gd name="connsiteX70" fmla="*/ 4393489 w 5467350"/>
                <a:gd name="connsiteY70" fmla="*/ 289515 h 1767744"/>
                <a:gd name="connsiteX71" fmla="*/ 4588752 w 5467350"/>
                <a:gd name="connsiteY71" fmla="*/ 94443 h 1767744"/>
                <a:gd name="connsiteX72" fmla="*/ 4621328 w 5467350"/>
                <a:gd name="connsiteY72" fmla="*/ 76726 h 1767744"/>
                <a:gd name="connsiteX73" fmla="*/ 4718959 w 5467350"/>
                <a:gd name="connsiteY73" fmla="*/ 74154 h 1767744"/>
                <a:gd name="connsiteX74" fmla="*/ 4751439 w 5467350"/>
                <a:gd name="connsiteY74" fmla="*/ 74154 h 1767744"/>
                <a:gd name="connsiteX75" fmla="*/ 5141964 w 5467350"/>
                <a:gd name="connsiteY75" fmla="*/ 72249 h 1767744"/>
                <a:gd name="connsiteX76" fmla="*/ 5174539 w 5467350"/>
                <a:gd name="connsiteY76" fmla="*/ 57010 h 1767744"/>
                <a:gd name="connsiteX77" fmla="*/ 5239595 w 5467350"/>
                <a:gd name="connsiteY77" fmla="*/ 45770 h 1767744"/>
                <a:gd name="connsiteX78" fmla="*/ 5272171 w 5467350"/>
                <a:gd name="connsiteY78" fmla="*/ 42913 h 1767744"/>
                <a:gd name="connsiteX79" fmla="*/ 5337227 w 5467350"/>
                <a:gd name="connsiteY79" fmla="*/ 23196 h 1767744"/>
                <a:gd name="connsiteX80" fmla="*/ 5369802 w 5467350"/>
                <a:gd name="connsiteY80" fmla="*/ 3574 h 1767744"/>
                <a:gd name="connsiteX81" fmla="*/ 5467433 w 5467350"/>
                <a:gd name="connsiteY81" fmla="*/ 50 h 176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5467350" h="1767744">
                  <a:moveTo>
                    <a:pt x="83" y="1767795"/>
                  </a:moveTo>
                  <a:lnTo>
                    <a:pt x="390608" y="1764747"/>
                  </a:lnTo>
                  <a:lnTo>
                    <a:pt x="423183" y="1719217"/>
                  </a:lnTo>
                  <a:lnTo>
                    <a:pt x="455664" y="1671497"/>
                  </a:lnTo>
                  <a:lnTo>
                    <a:pt x="488239" y="1671497"/>
                  </a:lnTo>
                  <a:lnTo>
                    <a:pt x="553295" y="1664067"/>
                  </a:lnTo>
                  <a:lnTo>
                    <a:pt x="585871" y="1664067"/>
                  </a:lnTo>
                  <a:lnTo>
                    <a:pt x="683502" y="1653019"/>
                  </a:lnTo>
                  <a:lnTo>
                    <a:pt x="716077" y="1650352"/>
                  </a:lnTo>
                  <a:lnTo>
                    <a:pt x="813709" y="1640541"/>
                  </a:lnTo>
                  <a:lnTo>
                    <a:pt x="846189" y="1640541"/>
                  </a:lnTo>
                  <a:lnTo>
                    <a:pt x="1106602" y="1636350"/>
                  </a:lnTo>
                  <a:lnTo>
                    <a:pt x="1139083" y="1616823"/>
                  </a:lnTo>
                  <a:lnTo>
                    <a:pt x="1269289" y="1609585"/>
                  </a:lnTo>
                  <a:lnTo>
                    <a:pt x="1301865" y="1589296"/>
                  </a:lnTo>
                  <a:lnTo>
                    <a:pt x="1334345" y="1560626"/>
                  </a:lnTo>
                  <a:lnTo>
                    <a:pt x="1366921" y="1542243"/>
                  </a:lnTo>
                  <a:lnTo>
                    <a:pt x="1464552" y="1476330"/>
                  </a:lnTo>
                  <a:lnTo>
                    <a:pt x="1497127" y="1470424"/>
                  </a:lnTo>
                  <a:lnTo>
                    <a:pt x="1724870" y="1470424"/>
                  </a:lnTo>
                  <a:lnTo>
                    <a:pt x="1757446" y="1457565"/>
                  </a:lnTo>
                  <a:lnTo>
                    <a:pt x="1855077" y="1457565"/>
                  </a:lnTo>
                  <a:lnTo>
                    <a:pt x="1887652" y="1446993"/>
                  </a:lnTo>
                  <a:lnTo>
                    <a:pt x="1920133" y="1437468"/>
                  </a:lnTo>
                  <a:lnTo>
                    <a:pt x="1952708" y="1420418"/>
                  </a:lnTo>
                  <a:lnTo>
                    <a:pt x="2050339" y="1414798"/>
                  </a:lnTo>
                  <a:lnTo>
                    <a:pt x="2082915" y="1404225"/>
                  </a:lnTo>
                  <a:lnTo>
                    <a:pt x="2147971" y="1331645"/>
                  </a:lnTo>
                  <a:lnTo>
                    <a:pt x="2180546" y="1318405"/>
                  </a:lnTo>
                  <a:lnTo>
                    <a:pt x="2245602" y="1280591"/>
                  </a:lnTo>
                  <a:lnTo>
                    <a:pt x="2278177" y="1271638"/>
                  </a:lnTo>
                  <a:lnTo>
                    <a:pt x="2668703" y="1268589"/>
                  </a:lnTo>
                  <a:lnTo>
                    <a:pt x="2701182" y="1258112"/>
                  </a:lnTo>
                  <a:lnTo>
                    <a:pt x="2733758" y="1255255"/>
                  </a:lnTo>
                  <a:lnTo>
                    <a:pt x="2766334" y="1210963"/>
                  </a:lnTo>
                  <a:lnTo>
                    <a:pt x="2798814" y="1161624"/>
                  </a:lnTo>
                  <a:lnTo>
                    <a:pt x="2831389" y="1142193"/>
                  </a:lnTo>
                  <a:lnTo>
                    <a:pt x="2863965" y="1142193"/>
                  </a:lnTo>
                  <a:lnTo>
                    <a:pt x="2896445" y="1134954"/>
                  </a:lnTo>
                  <a:lnTo>
                    <a:pt x="2961596" y="1133049"/>
                  </a:lnTo>
                  <a:lnTo>
                    <a:pt x="2994076" y="1113523"/>
                  </a:lnTo>
                  <a:lnTo>
                    <a:pt x="3059228" y="1108950"/>
                  </a:lnTo>
                  <a:lnTo>
                    <a:pt x="3091707" y="1108950"/>
                  </a:lnTo>
                  <a:lnTo>
                    <a:pt x="3189339" y="1106093"/>
                  </a:lnTo>
                  <a:lnTo>
                    <a:pt x="3221914" y="1106093"/>
                  </a:lnTo>
                  <a:lnTo>
                    <a:pt x="3254490" y="1106093"/>
                  </a:lnTo>
                  <a:lnTo>
                    <a:pt x="3286970" y="1096378"/>
                  </a:lnTo>
                  <a:lnTo>
                    <a:pt x="3384601" y="1096092"/>
                  </a:lnTo>
                  <a:lnTo>
                    <a:pt x="3417177" y="1088186"/>
                  </a:lnTo>
                  <a:lnTo>
                    <a:pt x="3449753" y="1073041"/>
                  </a:lnTo>
                  <a:lnTo>
                    <a:pt x="3482232" y="1072374"/>
                  </a:lnTo>
                  <a:lnTo>
                    <a:pt x="3547384" y="1037037"/>
                  </a:lnTo>
                  <a:lnTo>
                    <a:pt x="3579864" y="974267"/>
                  </a:lnTo>
                  <a:lnTo>
                    <a:pt x="3612439" y="905497"/>
                  </a:lnTo>
                  <a:lnTo>
                    <a:pt x="3645015" y="862824"/>
                  </a:lnTo>
                  <a:lnTo>
                    <a:pt x="3710071" y="788053"/>
                  </a:lnTo>
                  <a:lnTo>
                    <a:pt x="3742646" y="765003"/>
                  </a:lnTo>
                  <a:lnTo>
                    <a:pt x="3840278" y="644607"/>
                  </a:lnTo>
                  <a:lnTo>
                    <a:pt x="3872757" y="619461"/>
                  </a:lnTo>
                  <a:lnTo>
                    <a:pt x="3905333" y="595363"/>
                  </a:lnTo>
                  <a:lnTo>
                    <a:pt x="3937909" y="588695"/>
                  </a:lnTo>
                  <a:lnTo>
                    <a:pt x="3970389" y="575265"/>
                  </a:lnTo>
                  <a:lnTo>
                    <a:pt x="4002964" y="542594"/>
                  </a:lnTo>
                  <a:lnTo>
                    <a:pt x="4035540" y="512590"/>
                  </a:lnTo>
                  <a:lnTo>
                    <a:pt x="4068020" y="501922"/>
                  </a:lnTo>
                  <a:lnTo>
                    <a:pt x="4133171" y="432485"/>
                  </a:lnTo>
                  <a:lnTo>
                    <a:pt x="4165651" y="427341"/>
                  </a:lnTo>
                  <a:lnTo>
                    <a:pt x="4263283" y="419436"/>
                  </a:lnTo>
                  <a:lnTo>
                    <a:pt x="4295858" y="399529"/>
                  </a:lnTo>
                  <a:lnTo>
                    <a:pt x="4360914" y="318185"/>
                  </a:lnTo>
                  <a:lnTo>
                    <a:pt x="4393489" y="289515"/>
                  </a:lnTo>
                  <a:lnTo>
                    <a:pt x="4588752" y="94443"/>
                  </a:lnTo>
                  <a:lnTo>
                    <a:pt x="4621328" y="76726"/>
                  </a:lnTo>
                  <a:lnTo>
                    <a:pt x="4718959" y="74154"/>
                  </a:lnTo>
                  <a:lnTo>
                    <a:pt x="4751439" y="74154"/>
                  </a:lnTo>
                  <a:lnTo>
                    <a:pt x="5141964" y="72249"/>
                  </a:lnTo>
                  <a:lnTo>
                    <a:pt x="5174539" y="57010"/>
                  </a:lnTo>
                  <a:lnTo>
                    <a:pt x="5239595" y="45770"/>
                  </a:lnTo>
                  <a:lnTo>
                    <a:pt x="5272171" y="42913"/>
                  </a:lnTo>
                  <a:lnTo>
                    <a:pt x="5337227" y="23196"/>
                  </a:lnTo>
                  <a:lnTo>
                    <a:pt x="5369802" y="3574"/>
                  </a:lnTo>
                  <a:lnTo>
                    <a:pt x="5467433" y="50"/>
                  </a:lnTo>
                </a:path>
              </a:pathLst>
            </a:custGeom>
            <a:noFill/>
            <a:ln w="28575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202D9E76-A6E8-4B31-D60F-592287F800AD}"/>
                </a:ext>
              </a:extLst>
            </p:cNvPr>
            <p:cNvSpPr/>
            <p:nvPr/>
          </p:nvSpPr>
          <p:spPr>
            <a:xfrm>
              <a:off x="3076575" y="3685793"/>
              <a:ext cx="5467350" cy="1524285"/>
            </a:xfrm>
            <a:custGeom>
              <a:avLst/>
              <a:gdLst>
                <a:gd name="connsiteX0" fmla="*/ 83 w 5467350"/>
                <a:gd name="connsiteY0" fmla="*/ 1524336 h 1524285"/>
                <a:gd name="connsiteX1" fmla="*/ 97714 w 5467350"/>
                <a:gd name="connsiteY1" fmla="*/ 1521764 h 1524285"/>
                <a:gd name="connsiteX2" fmla="*/ 130290 w 5467350"/>
                <a:gd name="connsiteY2" fmla="*/ 1521764 h 1524285"/>
                <a:gd name="connsiteX3" fmla="*/ 390608 w 5467350"/>
                <a:gd name="connsiteY3" fmla="*/ 1521764 h 1524285"/>
                <a:gd name="connsiteX4" fmla="*/ 423183 w 5467350"/>
                <a:gd name="connsiteY4" fmla="*/ 1506905 h 1524285"/>
                <a:gd name="connsiteX5" fmla="*/ 488239 w 5467350"/>
                <a:gd name="connsiteY5" fmla="*/ 1504810 h 1524285"/>
                <a:gd name="connsiteX6" fmla="*/ 520815 w 5467350"/>
                <a:gd name="connsiteY6" fmla="*/ 1494999 h 1524285"/>
                <a:gd name="connsiteX7" fmla="*/ 650926 w 5467350"/>
                <a:gd name="connsiteY7" fmla="*/ 1458709 h 1524285"/>
                <a:gd name="connsiteX8" fmla="*/ 683502 w 5467350"/>
                <a:gd name="connsiteY8" fmla="*/ 1441564 h 1524285"/>
                <a:gd name="connsiteX9" fmla="*/ 748558 w 5467350"/>
                <a:gd name="connsiteY9" fmla="*/ 1420894 h 1524285"/>
                <a:gd name="connsiteX10" fmla="*/ 781133 w 5467350"/>
                <a:gd name="connsiteY10" fmla="*/ 1416132 h 1524285"/>
                <a:gd name="connsiteX11" fmla="*/ 1106602 w 5467350"/>
                <a:gd name="connsiteY11" fmla="*/ 1415941 h 1524285"/>
                <a:gd name="connsiteX12" fmla="*/ 1139083 w 5467350"/>
                <a:gd name="connsiteY12" fmla="*/ 1377841 h 1524285"/>
                <a:gd name="connsiteX13" fmla="*/ 1171658 w 5467350"/>
                <a:gd name="connsiteY13" fmla="*/ 1359458 h 1524285"/>
                <a:gd name="connsiteX14" fmla="*/ 1204234 w 5467350"/>
                <a:gd name="connsiteY14" fmla="*/ 1354410 h 1524285"/>
                <a:gd name="connsiteX15" fmla="*/ 1301865 w 5467350"/>
                <a:gd name="connsiteY15" fmla="*/ 1345076 h 1524285"/>
                <a:gd name="connsiteX16" fmla="*/ 1334345 w 5467350"/>
                <a:gd name="connsiteY16" fmla="*/ 1330502 h 1524285"/>
                <a:gd name="connsiteX17" fmla="*/ 1431976 w 5467350"/>
                <a:gd name="connsiteY17" fmla="*/ 1314310 h 1524285"/>
                <a:gd name="connsiteX18" fmla="*/ 1464552 w 5467350"/>
                <a:gd name="connsiteY18" fmla="*/ 1308118 h 1524285"/>
                <a:gd name="connsiteX19" fmla="*/ 1529608 w 5467350"/>
                <a:gd name="connsiteY19" fmla="*/ 1298498 h 1524285"/>
                <a:gd name="connsiteX20" fmla="*/ 1562183 w 5467350"/>
                <a:gd name="connsiteY20" fmla="*/ 1298498 h 1524285"/>
                <a:gd name="connsiteX21" fmla="*/ 1887652 w 5467350"/>
                <a:gd name="connsiteY21" fmla="*/ 1292593 h 1524285"/>
                <a:gd name="connsiteX22" fmla="*/ 1920133 w 5467350"/>
                <a:gd name="connsiteY22" fmla="*/ 1271733 h 1524285"/>
                <a:gd name="connsiteX23" fmla="*/ 1952708 w 5467350"/>
                <a:gd name="connsiteY23" fmla="*/ 1244396 h 1524285"/>
                <a:gd name="connsiteX24" fmla="*/ 1985284 w 5467350"/>
                <a:gd name="connsiteY24" fmla="*/ 1241920 h 1524285"/>
                <a:gd name="connsiteX25" fmla="*/ 2017764 w 5467350"/>
                <a:gd name="connsiteY25" fmla="*/ 1241729 h 1524285"/>
                <a:gd name="connsiteX26" fmla="*/ 2050339 w 5467350"/>
                <a:gd name="connsiteY26" fmla="*/ 1234014 h 1524285"/>
                <a:gd name="connsiteX27" fmla="*/ 2082915 w 5467350"/>
                <a:gd name="connsiteY27" fmla="*/ 1234014 h 1524285"/>
                <a:gd name="connsiteX28" fmla="*/ 2115395 w 5467350"/>
                <a:gd name="connsiteY28" fmla="*/ 1211916 h 1524285"/>
                <a:gd name="connsiteX29" fmla="*/ 2147971 w 5467350"/>
                <a:gd name="connsiteY29" fmla="*/ 1190675 h 1524285"/>
                <a:gd name="connsiteX30" fmla="*/ 2180546 w 5467350"/>
                <a:gd name="connsiteY30" fmla="*/ 1186484 h 1524285"/>
                <a:gd name="connsiteX31" fmla="*/ 2213026 w 5467350"/>
                <a:gd name="connsiteY31" fmla="*/ 1182388 h 1524285"/>
                <a:gd name="connsiteX32" fmla="*/ 2245602 w 5467350"/>
                <a:gd name="connsiteY32" fmla="*/ 1169625 h 1524285"/>
                <a:gd name="connsiteX33" fmla="*/ 2310658 w 5467350"/>
                <a:gd name="connsiteY33" fmla="*/ 1156099 h 1524285"/>
                <a:gd name="connsiteX34" fmla="*/ 2343233 w 5467350"/>
                <a:gd name="connsiteY34" fmla="*/ 1154576 h 1524285"/>
                <a:gd name="connsiteX35" fmla="*/ 2668703 w 5467350"/>
                <a:gd name="connsiteY35" fmla="*/ 1153051 h 1524285"/>
                <a:gd name="connsiteX36" fmla="*/ 2701182 w 5467350"/>
                <a:gd name="connsiteY36" fmla="*/ 1145717 h 1524285"/>
                <a:gd name="connsiteX37" fmla="*/ 2733758 w 5467350"/>
                <a:gd name="connsiteY37" fmla="*/ 1145717 h 1524285"/>
                <a:gd name="connsiteX38" fmla="*/ 2766334 w 5467350"/>
                <a:gd name="connsiteY38" fmla="*/ 1128382 h 1524285"/>
                <a:gd name="connsiteX39" fmla="*/ 2798814 w 5467350"/>
                <a:gd name="connsiteY39" fmla="*/ 1107617 h 1524285"/>
                <a:gd name="connsiteX40" fmla="*/ 2831389 w 5467350"/>
                <a:gd name="connsiteY40" fmla="*/ 1105807 h 1524285"/>
                <a:gd name="connsiteX41" fmla="*/ 2863965 w 5467350"/>
                <a:gd name="connsiteY41" fmla="*/ 1102759 h 1524285"/>
                <a:gd name="connsiteX42" fmla="*/ 2896445 w 5467350"/>
                <a:gd name="connsiteY42" fmla="*/ 1080947 h 1524285"/>
                <a:gd name="connsiteX43" fmla="*/ 2961596 w 5467350"/>
                <a:gd name="connsiteY43" fmla="*/ 1065136 h 1524285"/>
                <a:gd name="connsiteX44" fmla="*/ 2994076 w 5467350"/>
                <a:gd name="connsiteY44" fmla="*/ 1042180 h 1524285"/>
                <a:gd name="connsiteX45" fmla="*/ 3059228 w 5467350"/>
                <a:gd name="connsiteY45" fmla="*/ 1030941 h 1524285"/>
                <a:gd name="connsiteX46" fmla="*/ 3091707 w 5467350"/>
                <a:gd name="connsiteY46" fmla="*/ 1029512 h 1524285"/>
                <a:gd name="connsiteX47" fmla="*/ 3189339 w 5467350"/>
                <a:gd name="connsiteY47" fmla="*/ 1026178 h 1524285"/>
                <a:gd name="connsiteX48" fmla="*/ 3221914 w 5467350"/>
                <a:gd name="connsiteY48" fmla="*/ 1026178 h 1524285"/>
                <a:gd name="connsiteX49" fmla="*/ 3417177 w 5467350"/>
                <a:gd name="connsiteY49" fmla="*/ 1023892 h 1524285"/>
                <a:gd name="connsiteX50" fmla="*/ 3449753 w 5467350"/>
                <a:gd name="connsiteY50" fmla="*/ 1006652 h 1524285"/>
                <a:gd name="connsiteX51" fmla="*/ 3482232 w 5467350"/>
                <a:gd name="connsiteY51" fmla="*/ 992269 h 1524285"/>
                <a:gd name="connsiteX52" fmla="*/ 3514808 w 5467350"/>
                <a:gd name="connsiteY52" fmla="*/ 947883 h 1524285"/>
                <a:gd name="connsiteX53" fmla="*/ 3547384 w 5467350"/>
                <a:gd name="connsiteY53" fmla="*/ 908259 h 1524285"/>
                <a:gd name="connsiteX54" fmla="*/ 3579864 w 5467350"/>
                <a:gd name="connsiteY54" fmla="*/ 843394 h 1524285"/>
                <a:gd name="connsiteX55" fmla="*/ 3612439 w 5467350"/>
                <a:gd name="connsiteY55" fmla="*/ 787768 h 1524285"/>
                <a:gd name="connsiteX56" fmla="*/ 3645015 w 5467350"/>
                <a:gd name="connsiteY56" fmla="*/ 750715 h 1524285"/>
                <a:gd name="connsiteX57" fmla="*/ 3872757 w 5467350"/>
                <a:gd name="connsiteY57" fmla="*/ 523639 h 1524285"/>
                <a:gd name="connsiteX58" fmla="*/ 3905333 w 5467350"/>
                <a:gd name="connsiteY58" fmla="*/ 500875 h 1524285"/>
                <a:gd name="connsiteX59" fmla="*/ 3970389 w 5467350"/>
                <a:gd name="connsiteY59" fmla="*/ 469633 h 1524285"/>
                <a:gd name="connsiteX60" fmla="*/ 4002964 w 5467350"/>
                <a:gd name="connsiteY60" fmla="*/ 434580 h 1524285"/>
                <a:gd name="connsiteX61" fmla="*/ 4100596 w 5467350"/>
                <a:gd name="connsiteY61" fmla="*/ 316090 h 1524285"/>
                <a:gd name="connsiteX62" fmla="*/ 4133171 w 5467350"/>
                <a:gd name="connsiteY62" fmla="*/ 291420 h 1524285"/>
                <a:gd name="connsiteX63" fmla="*/ 4230803 w 5467350"/>
                <a:gd name="connsiteY63" fmla="*/ 286276 h 1524285"/>
                <a:gd name="connsiteX64" fmla="*/ 4263283 w 5467350"/>
                <a:gd name="connsiteY64" fmla="*/ 283609 h 1524285"/>
                <a:gd name="connsiteX65" fmla="*/ 4295858 w 5467350"/>
                <a:gd name="connsiteY65" fmla="*/ 266179 h 1524285"/>
                <a:gd name="connsiteX66" fmla="*/ 4328434 w 5467350"/>
                <a:gd name="connsiteY66" fmla="*/ 234270 h 1524285"/>
                <a:gd name="connsiteX67" fmla="*/ 4426065 w 5467350"/>
                <a:gd name="connsiteY67" fmla="*/ 188645 h 1524285"/>
                <a:gd name="connsiteX68" fmla="*/ 4458545 w 5467350"/>
                <a:gd name="connsiteY68" fmla="*/ 168357 h 1524285"/>
                <a:gd name="connsiteX69" fmla="*/ 4523696 w 5467350"/>
                <a:gd name="connsiteY69" fmla="*/ 123589 h 1524285"/>
                <a:gd name="connsiteX70" fmla="*/ 4556176 w 5467350"/>
                <a:gd name="connsiteY70" fmla="*/ 98348 h 1524285"/>
                <a:gd name="connsiteX71" fmla="*/ 4588752 w 5467350"/>
                <a:gd name="connsiteY71" fmla="*/ 67963 h 1524285"/>
                <a:gd name="connsiteX72" fmla="*/ 4621328 w 5467350"/>
                <a:gd name="connsiteY72" fmla="*/ 54914 h 1524285"/>
                <a:gd name="connsiteX73" fmla="*/ 4751439 w 5467350"/>
                <a:gd name="connsiteY73" fmla="*/ 53104 h 1524285"/>
                <a:gd name="connsiteX74" fmla="*/ 4784014 w 5467350"/>
                <a:gd name="connsiteY74" fmla="*/ 53104 h 1524285"/>
                <a:gd name="connsiteX75" fmla="*/ 5011852 w 5467350"/>
                <a:gd name="connsiteY75" fmla="*/ 53104 h 1524285"/>
                <a:gd name="connsiteX76" fmla="*/ 5044333 w 5467350"/>
                <a:gd name="connsiteY76" fmla="*/ 42151 h 1524285"/>
                <a:gd name="connsiteX77" fmla="*/ 5174539 w 5467350"/>
                <a:gd name="connsiteY77" fmla="*/ 14433 h 1524285"/>
                <a:gd name="connsiteX78" fmla="*/ 5207115 w 5467350"/>
                <a:gd name="connsiteY78" fmla="*/ 14433 h 1524285"/>
                <a:gd name="connsiteX79" fmla="*/ 5337227 w 5467350"/>
                <a:gd name="connsiteY79" fmla="*/ 8622 h 1524285"/>
                <a:gd name="connsiteX80" fmla="*/ 5369802 w 5467350"/>
                <a:gd name="connsiteY80" fmla="*/ 3574 h 1524285"/>
                <a:gd name="connsiteX81" fmla="*/ 5467433 w 5467350"/>
                <a:gd name="connsiteY81" fmla="*/ 50 h 1524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5467350" h="1524285">
                  <a:moveTo>
                    <a:pt x="83" y="1524336"/>
                  </a:moveTo>
                  <a:lnTo>
                    <a:pt x="97714" y="1521764"/>
                  </a:lnTo>
                  <a:lnTo>
                    <a:pt x="130290" y="1521764"/>
                  </a:lnTo>
                  <a:lnTo>
                    <a:pt x="390608" y="1521764"/>
                  </a:lnTo>
                  <a:lnTo>
                    <a:pt x="423183" y="1506905"/>
                  </a:lnTo>
                  <a:lnTo>
                    <a:pt x="488239" y="1504810"/>
                  </a:lnTo>
                  <a:lnTo>
                    <a:pt x="520815" y="1494999"/>
                  </a:lnTo>
                  <a:lnTo>
                    <a:pt x="650926" y="1458709"/>
                  </a:lnTo>
                  <a:lnTo>
                    <a:pt x="683502" y="1441564"/>
                  </a:lnTo>
                  <a:lnTo>
                    <a:pt x="748558" y="1420894"/>
                  </a:lnTo>
                  <a:lnTo>
                    <a:pt x="781133" y="1416132"/>
                  </a:lnTo>
                  <a:lnTo>
                    <a:pt x="1106602" y="1415941"/>
                  </a:lnTo>
                  <a:lnTo>
                    <a:pt x="1139083" y="1377841"/>
                  </a:lnTo>
                  <a:lnTo>
                    <a:pt x="1171658" y="1359458"/>
                  </a:lnTo>
                  <a:lnTo>
                    <a:pt x="1204234" y="1354410"/>
                  </a:lnTo>
                  <a:lnTo>
                    <a:pt x="1301865" y="1345076"/>
                  </a:lnTo>
                  <a:lnTo>
                    <a:pt x="1334345" y="1330502"/>
                  </a:lnTo>
                  <a:lnTo>
                    <a:pt x="1431976" y="1314310"/>
                  </a:lnTo>
                  <a:lnTo>
                    <a:pt x="1464552" y="1308118"/>
                  </a:lnTo>
                  <a:lnTo>
                    <a:pt x="1529608" y="1298498"/>
                  </a:lnTo>
                  <a:lnTo>
                    <a:pt x="1562183" y="1298498"/>
                  </a:lnTo>
                  <a:lnTo>
                    <a:pt x="1887652" y="1292593"/>
                  </a:lnTo>
                  <a:lnTo>
                    <a:pt x="1920133" y="1271733"/>
                  </a:lnTo>
                  <a:lnTo>
                    <a:pt x="1952708" y="1244396"/>
                  </a:lnTo>
                  <a:lnTo>
                    <a:pt x="1985284" y="1241920"/>
                  </a:lnTo>
                  <a:lnTo>
                    <a:pt x="2017764" y="1241729"/>
                  </a:lnTo>
                  <a:lnTo>
                    <a:pt x="2050339" y="1234014"/>
                  </a:lnTo>
                  <a:lnTo>
                    <a:pt x="2082915" y="1234014"/>
                  </a:lnTo>
                  <a:lnTo>
                    <a:pt x="2115395" y="1211916"/>
                  </a:lnTo>
                  <a:lnTo>
                    <a:pt x="2147971" y="1190675"/>
                  </a:lnTo>
                  <a:lnTo>
                    <a:pt x="2180546" y="1186484"/>
                  </a:lnTo>
                  <a:lnTo>
                    <a:pt x="2213026" y="1182388"/>
                  </a:lnTo>
                  <a:lnTo>
                    <a:pt x="2245602" y="1169625"/>
                  </a:lnTo>
                  <a:lnTo>
                    <a:pt x="2310658" y="1156099"/>
                  </a:lnTo>
                  <a:lnTo>
                    <a:pt x="2343233" y="1154576"/>
                  </a:lnTo>
                  <a:lnTo>
                    <a:pt x="2668703" y="1153051"/>
                  </a:lnTo>
                  <a:lnTo>
                    <a:pt x="2701182" y="1145717"/>
                  </a:lnTo>
                  <a:lnTo>
                    <a:pt x="2733758" y="1145717"/>
                  </a:lnTo>
                  <a:lnTo>
                    <a:pt x="2766334" y="1128382"/>
                  </a:lnTo>
                  <a:lnTo>
                    <a:pt x="2798814" y="1107617"/>
                  </a:lnTo>
                  <a:lnTo>
                    <a:pt x="2831389" y="1105807"/>
                  </a:lnTo>
                  <a:lnTo>
                    <a:pt x="2863965" y="1102759"/>
                  </a:lnTo>
                  <a:lnTo>
                    <a:pt x="2896445" y="1080947"/>
                  </a:lnTo>
                  <a:lnTo>
                    <a:pt x="2961596" y="1065136"/>
                  </a:lnTo>
                  <a:lnTo>
                    <a:pt x="2994076" y="1042180"/>
                  </a:lnTo>
                  <a:lnTo>
                    <a:pt x="3059228" y="1030941"/>
                  </a:lnTo>
                  <a:lnTo>
                    <a:pt x="3091707" y="1029512"/>
                  </a:lnTo>
                  <a:lnTo>
                    <a:pt x="3189339" y="1026178"/>
                  </a:lnTo>
                  <a:lnTo>
                    <a:pt x="3221914" y="1026178"/>
                  </a:lnTo>
                  <a:lnTo>
                    <a:pt x="3417177" y="1023892"/>
                  </a:lnTo>
                  <a:lnTo>
                    <a:pt x="3449753" y="1006652"/>
                  </a:lnTo>
                  <a:lnTo>
                    <a:pt x="3482232" y="992269"/>
                  </a:lnTo>
                  <a:lnTo>
                    <a:pt x="3514808" y="947883"/>
                  </a:lnTo>
                  <a:lnTo>
                    <a:pt x="3547384" y="908259"/>
                  </a:lnTo>
                  <a:lnTo>
                    <a:pt x="3579864" y="843394"/>
                  </a:lnTo>
                  <a:lnTo>
                    <a:pt x="3612439" y="787768"/>
                  </a:lnTo>
                  <a:lnTo>
                    <a:pt x="3645015" y="750715"/>
                  </a:lnTo>
                  <a:lnTo>
                    <a:pt x="3872757" y="523639"/>
                  </a:lnTo>
                  <a:lnTo>
                    <a:pt x="3905333" y="500875"/>
                  </a:lnTo>
                  <a:lnTo>
                    <a:pt x="3970389" y="469633"/>
                  </a:lnTo>
                  <a:lnTo>
                    <a:pt x="4002964" y="434580"/>
                  </a:lnTo>
                  <a:lnTo>
                    <a:pt x="4100596" y="316090"/>
                  </a:lnTo>
                  <a:lnTo>
                    <a:pt x="4133171" y="291420"/>
                  </a:lnTo>
                  <a:lnTo>
                    <a:pt x="4230803" y="286276"/>
                  </a:lnTo>
                  <a:lnTo>
                    <a:pt x="4263283" y="283609"/>
                  </a:lnTo>
                  <a:lnTo>
                    <a:pt x="4295858" y="266179"/>
                  </a:lnTo>
                  <a:lnTo>
                    <a:pt x="4328434" y="234270"/>
                  </a:lnTo>
                  <a:lnTo>
                    <a:pt x="4426065" y="188645"/>
                  </a:lnTo>
                  <a:lnTo>
                    <a:pt x="4458545" y="168357"/>
                  </a:lnTo>
                  <a:lnTo>
                    <a:pt x="4523696" y="123589"/>
                  </a:lnTo>
                  <a:lnTo>
                    <a:pt x="4556176" y="98348"/>
                  </a:lnTo>
                  <a:lnTo>
                    <a:pt x="4588752" y="67963"/>
                  </a:lnTo>
                  <a:lnTo>
                    <a:pt x="4621328" y="54914"/>
                  </a:lnTo>
                  <a:lnTo>
                    <a:pt x="4751439" y="53104"/>
                  </a:lnTo>
                  <a:lnTo>
                    <a:pt x="4784014" y="53104"/>
                  </a:lnTo>
                  <a:lnTo>
                    <a:pt x="5011852" y="53104"/>
                  </a:lnTo>
                  <a:lnTo>
                    <a:pt x="5044333" y="42151"/>
                  </a:lnTo>
                  <a:lnTo>
                    <a:pt x="5174539" y="14433"/>
                  </a:lnTo>
                  <a:lnTo>
                    <a:pt x="5207115" y="14433"/>
                  </a:lnTo>
                  <a:lnTo>
                    <a:pt x="5337227" y="8622"/>
                  </a:lnTo>
                  <a:lnTo>
                    <a:pt x="5369802" y="3574"/>
                  </a:lnTo>
                  <a:lnTo>
                    <a:pt x="5467433" y="50"/>
                  </a:lnTo>
                </a:path>
              </a:pathLst>
            </a:custGeom>
            <a:noFill/>
            <a:ln w="28575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</p:grpSp>
      <p:sp>
        <p:nvSpPr>
          <p:cNvPr id="29" name="Freeform 28">
            <a:extLst>
              <a:ext uri="{FF2B5EF4-FFF2-40B4-BE49-F238E27FC236}">
                <a16:creationId xmlns:a16="http://schemas.microsoft.com/office/drawing/2014/main" id="{8CCF718F-2686-D81B-F0F5-18A4CAD3902A}"/>
              </a:ext>
            </a:extLst>
          </p:cNvPr>
          <p:cNvSpPr/>
          <p:nvPr/>
        </p:nvSpPr>
        <p:spPr>
          <a:xfrm>
            <a:off x="2286000" y="57150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C2525FCC-5C43-367C-6F21-5A0B2AB5CA4E}"/>
              </a:ext>
            </a:extLst>
          </p:cNvPr>
          <p:cNvSpPr/>
          <p:nvPr/>
        </p:nvSpPr>
        <p:spPr>
          <a:xfrm>
            <a:off x="3067050" y="1047750"/>
            <a:ext cx="45719" cy="4177093"/>
          </a:xfrm>
          <a:custGeom>
            <a:avLst/>
            <a:gdLst>
              <a:gd name="connsiteX0" fmla="*/ 0 w 9525"/>
              <a:gd name="connsiteY0" fmla="*/ 0 h 4381500"/>
              <a:gd name="connsiteX1" fmla="*/ 0 w 9525"/>
              <a:gd name="connsiteY1" fmla="*/ 4381500 h 438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381500">
                <a:moveTo>
                  <a:pt x="0" y="0"/>
                </a:moveTo>
                <a:lnTo>
                  <a:pt x="0" y="438150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 sz="1600"/>
          </a:p>
        </p:txBody>
      </p:sp>
      <p:grpSp>
        <p:nvGrpSpPr>
          <p:cNvPr id="31" name="Graphic 2">
            <a:extLst>
              <a:ext uri="{FF2B5EF4-FFF2-40B4-BE49-F238E27FC236}">
                <a16:creationId xmlns:a16="http://schemas.microsoft.com/office/drawing/2014/main" id="{0363D8F4-D7C1-7E8B-429C-4D8CCABD1854}"/>
              </a:ext>
            </a:extLst>
          </p:cNvPr>
          <p:cNvGrpSpPr/>
          <p:nvPr/>
        </p:nvGrpSpPr>
        <p:grpSpPr>
          <a:xfrm>
            <a:off x="3266122" y="5200646"/>
            <a:ext cx="5397424" cy="627637"/>
            <a:chOff x="3266122" y="5383530"/>
            <a:chExt cx="5397424" cy="627637"/>
          </a:xfrm>
          <a:solidFill>
            <a:srgbClr val="2A3F5F"/>
          </a:solidFill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5FC4653-1115-28CC-455E-04980866A946}"/>
                </a:ext>
              </a:extLst>
            </p:cNvPr>
            <p:cNvSpPr txBox="1"/>
            <p:nvPr/>
          </p:nvSpPr>
          <p:spPr>
            <a:xfrm>
              <a:off x="3266122" y="5383530"/>
              <a:ext cx="8012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May 31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A73EF90-27AC-2EC8-8874-DAD95CB9168E}"/>
                </a:ext>
              </a:extLst>
            </p:cNvPr>
            <p:cNvSpPr txBox="1"/>
            <p:nvPr/>
          </p:nvSpPr>
          <p:spPr>
            <a:xfrm>
              <a:off x="3266122" y="5672613"/>
              <a:ext cx="601447" cy="33855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l"/>
              <a:r>
                <a:rPr lang="en-US" sz="1600" spc="0" dirty="0">
                  <a:ea typeface="Open Sans"/>
                  <a:cs typeface="Open Sans"/>
                  <a:sym typeface="Open Sans"/>
                  <a:rtl val="0"/>
                </a:rPr>
                <a:t>2019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091FB42-481A-CF86-E5BE-C472BD2172D2}"/>
                </a:ext>
              </a:extLst>
            </p:cNvPr>
            <p:cNvSpPr txBox="1"/>
            <p:nvPr/>
          </p:nvSpPr>
          <p:spPr>
            <a:xfrm>
              <a:off x="4142422" y="5383530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Jun 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42D25C5-3A8F-8A99-5BDE-AD9BA13EE5A7}"/>
                </a:ext>
              </a:extLst>
            </p:cNvPr>
            <p:cNvSpPr txBox="1"/>
            <p:nvPr/>
          </p:nvSpPr>
          <p:spPr>
            <a:xfrm>
              <a:off x="4923472" y="5383530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Jun 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0E90D40-1AA8-C26C-B69C-7DA8C07D0E3B}"/>
                </a:ext>
              </a:extLst>
            </p:cNvPr>
            <p:cNvSpPr txBox="1"/>
            <p:nvPr/>
          </p:nvSpPr>
          <p:spPr>
            <a:xfrm>
              <a:off x="5704522" y="5383530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Jun 3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121E57D-8D78-550A-30DC-71AFE5ABE996}"/>
                </a:ext>
              </a:extLst>
            </p:cNvPr>
            <p:cNvSpPr txBox="1"/>
            <p:nvPr/>
          </p:nvSpPr>
          <p:spPr>
            <a:xfrm>
              <a:off x="6485572" y="5383530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Jun 4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244B087-FAA7-3006-7250-9DC232B61574}"/>
                </a:ext>
              </a:extLst>
            </p:cNvPr>
            <p:cNvSpPr txBox="1"/>
            <p:nvPr/>
          </p:nvSpPr>
          <p:spPr>
            <a:xfrm>
              <a:off x="7266622" y="5383530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Jun 5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7333B8A-C5A3-FFE9-9151-839FBB5D2FC8}"/>
                </a:ext>
              </a:extLst>
            </p:cNvPr>
            <p:cNvSpPr txBox="1"/>
            <p:nvPr/>
          </p:nvSpPr>
          <p:spPr>
            <a:xfrm>
              <a:off x="8047672" y="5383530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Jun 6</a:t>
              </a:r>
            </a:p>
          </p:txBody>
        </p:sp>
      </p:grpSp>
      <p:grpSp>
        <p:nvGrpSpPr>
          <p:cNvPr id="40" name="Graphic 2">
            <a:extLst>
              <a:ext uri="{FF2B5EF4-FFF2-40B4-BE49-F238E27FC236}">
                <a16:creationId xmlns:a16="http://schemas.microsoft.com/office/drawing/2014/main" id="{2A4FF7BF-9F9B-8660-4DF0-B16405F38599}"/>
              </a:ext>
            </a:extLst>
          </p:cNvPr>
          <p:cNvGrpSpPr/>
          <p:nvPr/>
        </p:nvGrpSpPr>
        <p:grpSpPr>
          <a:xfrm>
            <a:off x="2589438" y="1100994"/>
            <a:ext cx="498411" cy="4279999"/>
            <a:chOff x="2615565" y="1100994"/>
            <a:chExt cx="498411" cy="4279999"/>
          </a:xfrm>
          <a:solidFill>
            <a:srgbClr val="2A3F5F"/>
          </a:solidFill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9BCC8EE-593E-B93B-552D-154DEEF69669}"/>
                </a:ext>
              </a:extLst>
            </p:cNvPr>
            <p:cNvSpPr txBox="1"/>
            <p:nvPr/>
          </p:nvSpPr>
          <p:spPr>
            <a:xfrm>
              <a:off x="2825114" y="504243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23B0A8F-C88C-2406-43EE-FBF4CC76BEC4}"/>
                </a:ext>
              </a:extLst>
            </p:cNvPr>
            <p:cNvSpPr txBox="1"/>
            <p:nvPr/>
          </p:nvSpPr>
          <p:spPr>
            <a:xfrm>
              <a:off x="2720340" y="405707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3651A99-F833-8D0A-5FDC-2432D8E5ED77}"/>
                </a:ext>
              </a:extLst>
            </p:cNvPr>
            <p:cNvSpPr txBox="1"/>
            <p:nvPr/>
          </p:nvSpPr>
          <p:spPr>
            <a:xfrm>
              <a:off x="2615565" y="3071717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88ED7D0-87BB-8DD3-E866-EBF11086793E}"/>
                </a:ext>
              </a:extLst>
            </p:cNvPr>
            <p:cNvSpPr txBox="1"/>
            <p:nvPr/>
          </p:nvSpPr>
          <p:spPr>
            <a:xfrm>
              <a:off x="2615565" y="2086355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150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5C2A05B-91CE-21C0-6088-4104034D45DD}"/>
                </a:ext>
              </a:extLst>
            </p:cNvPr>
            <p:cNvSpPr txBox="1"/>
            <p:nvPr/>
          </p:nvSpPr>
          <p:spPr>
            <a:xfrm>
              <a:off x="2615565" y="1100994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200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5C8A3328-0B58-3B6B-FCCD-942D14CA7BDA}"/>
              </a:ext>
            </a:extLst>
          </p:cNvPr>
          <p:cNvSpPr txBox="1"/>
          <p:nvPr/>
        </p:nvSpPr>
        <p:spPr>
          <a:xfrm rot="16200000">
            <a:off x="990108" y="3033682"/>
            <a:ext cx="2858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>
                <a:ea typeface="Open Sans"/>
                <a:cs typeface="Open Sans"/>
                <a:sym typeface="Open Sans"/>
                <a:rtl val="0"/>
              </a:rPr>
              <a:t>Community import [kWh]</a:t>
            </a:r>
          </a:p>
        </p:txBody>
      </p:sp>
      <p:sp>
        <p:nvSpPr>
          <p:cNvPr id="69" name="Right Triangle 67">
            <a:extLst>
              <a:ext uri="{FF2B5EF4-FFF2-40B4-BE49-F238E27FC236}">
                <a16:creationId xmlns:a16="http://schemas.microsoft.com/office/drawing/2014/main" id="{3B43D1A6-55D3-1586-299E-4358A4C73C35}"/>
              </a:ext>
            </a:extLst>
          </p:cNvPr>
          <p:cNvSpPr/>
          <p:nvPr/>
        </p:nvSpPr>
        <p:spPr>
          <a:xfrm rot="5400000">
            <a:off x="3774083" y="423696"/>
            <a:ext cx="4088097" cy="5483112"/>
          </a:xfrm>
          <a:custGeom>
            <a:avLst/>
            <a:gdLst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4088097 w 4088097"/>
              <a:gd name="connsiteY2" fmla="*/ 5378261 h 5378261"/>
              <a:gd name="connsiteX3" fmla="*/ 0 w 4088097"/>
              <a:gd name="connsiteY3" fmla="*/ 5378261 h 5378261"/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4012672 w 4088097"/>
              <a:gd name="connsiteY2" fmla="*/ 4913745 h 5378261"/>
              <a:gd name="connsiteX3" fmla="*/ 4088097 w 4088097"/>
              <a:gd name="connsiteY3" fmla="*/ 5378261 h 5378261"/>
              <a:gd name="connsiteX4" fmla="*/ 0 w 4088097"/>
              <a:gd name="connsiteY4" fmla="*/ 5378261 h 5378261"/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4012672 w 4088097"/>
              <a:gd name="connsiteY2" fmla="*/ 4913745 h 5378261"/>
              <a:gd name="connsiteX3" fmla="*/ 4088097 w 4088097"/>
              <a:gd name="connsiteY3" fmla="*/ 5378261 h 5378261"/>
              <a:gd name="connsiteX4" fmla="*/ 0 w 4088097"/>
              <a:gd name="connsiteY4" fmla="*/ 5378261 h 5378261"/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4012672 w 4088097"/>
              <a:gd name="connsiteY2" fmla="*/ 4913745 h 5378261"/>
              <a:gd name="connsiteX3" fmla="*/ 4088097 w 4088097"/>
              <a:gd name="connsiteY3" fmla="*/ 5378261 h 5378261"/>
              <a:gd name="connsiteX4" fmla="*/ 0 w 4088097"/>
              <a:gd name="connsiteY4" fmla="*/ 5378261 h 5378261"/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4031145 w 4088097"/>
              <a:gd name="connsiteY2" fmla="*/ 4987635 h 5378261"/>
              <a:gd name="connsiteX3" fmla="*/ 4088097 w 4088097"/>
              <a:gd name="connsiteY3" fmla="*/ 5378261 h 5378261"/>
              <a:gd name="connsiteX4" fmla="*/ 0 w 4088097"/>
              <a:gd name="connsiteY4" fmla="*/ 5378261 h 5378261"/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4031145 w 4088097"/>
              <a:gd name="connsiteY2" fmla="*/ 4987635 h 5378261"/>
              <a:gd name="connsiteX3" fmla="*/ 4088097 w 4088097"/>
              <a:gd name="connsiteY3" fmla="*/ 5378261 h 5378261"/>
              <a:gd name="connsiteX4" fmla="*/ 0 w 4088097"/>
              <a:gd name="connsiteY4" fmla="*/ 5378261 h 5378261"/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4031145 w 4088097"/>
              <a:gd name="connsiteY2" fmla="*/ 4987635 h 5378261"/>
              <a:gd name="connsiteX3" fmla="*/ 4088097 w 4088097"/>
              <a:gd name="connsiteY3" fmla="*/ 5378261 h 5378261"/>
              <a:gd name="connsiteX4" fmla="*/ 0 w 4088097"/>
              <a:gd name="connsiteY4" fmla="*/ 5378261 h 5378261"/>
              <a:gd name="connsiteX0" fmla="*/ 0 w 4088097"/>
              <a:gd name="connsiteY0" fmla="*/ 5381078 h 5381078"/>
              <a:gd name="connsiteX1" fmla="*/ 0 w 4088097"/>
              <a:gd name="connsiteY1" fmla="*/ 2817 h 5381078"/>
              <a:gd name="connsiteX2" fmla="*/ 3281108 w 4088097"/>
              <a:gd name="connsiteY2" fmla="*/ 4307129 h 5381078"/>
              <a:gd name="connsiteX3" fmla="*/ 4031145 w 4088097"/>
              <a:gd name="connsiteY3" fmla="*/ 4990452 h 5381078"/>
              <a:gd name="connsiteX4" fmla="*/ 4088097 w 4088097"/>
              <a:gd name="connsiteY4" fmla="*/ 5381078 h 5381078"/>
              <a:gd name="connsiteX5" fmla="*/ 0 w 4088097"/>
              <a:gd name="connsiteY5" fmla="*/ 5381078 h 5381078"/>
              <a:gd name="connsiteX0" fmla="*/ 0 w 4088097"/>
              <a:gd name="connsiteY0" fmla="*/ 5381030 h 5381030"/>
              <a:gd name="connsiteX1" fmla="*/ 0 w 4088097"/>
              <a:gd name="connsiteY1" fmla="*/ 2769 h 5381030"/>
              <a:gd name="connsiteX2" fmla="*/ 3347212 w 4088097"/>
              <a:gd name="connsiteY2" fmla="*/ 4373182 h 5381030"/>
              <a:gd name="connsiteX3" fmla="*/ 4031145 w 4088097"/>
              <a:gd name="connsiteY3" fmla="*/ 4990404 h 5381030"/>
              <a:gd name="connsiteX4" fmla="*/ 4088097 w 4088097"/>
              <a:gd name="connsiteY4" fmla="*/ 5381030 h 5381030"/>
              <a:gd name="connsiteX5" fmla="*/ 0 w 4088097"/>
              <a:gd name="connsiteY5" fmla="*/ 5381030 h 5381030"/>
              <a:gd name="connsiteX0" fmla="*/ 0 w 4088097"/>
              <a:gd name="connsiteY0" fmla="*/ 5381030 h 5381030"/>
              <a:gd name="connsiteX1" fmla="*/ 0 w 4088097"/>
              <a:gd name="connsiteY1" fmla="*/ 2769 h 5381030"/>
              <a:gd name="connsiteX2" fmla="*/ 3347212 w 4088097"/>
              <a:gd name="connsiteY2" fmla="*/ 4373182 h 5381030"/>
              <a:gd name="connsiteX3" fmla="*/ 4031145 w 4088097"/>
              <a:gd name="connsiteY3" fmla="*/ 4990404 h 5381030"/>
              <a:gd name="connsiteX4" fmla="*/ 4088097 w 4088097"/>
              <a:gd name="connsiteY4" fmla="*/ 5381030 h 5381030"/>
              <a:gd name="connsiteX5" fmla="*/ 0 w 4088097"/>
              <a:gd name="connsiteY5" fmla="*/ 5381030 h 5381030"/>
              <a:gd name="connsiteX0" fmla="*/ 0 w 4088097"/>
              <a:gd name="connsiteY0" fmla="*/ 5380851 h 5380851"/>
              <a:gd name="connsiteX1" fmla="*/ 0 w 4088097"/>
              <a:gd name="connsiteY1" fmla="*/ 2590 h 5380851"/>
              <a:gd name="connsiteX2" fmla="*/ 3347212 w 4088097"/>
              <a:gd name="connsiteY2" fmla="*/ 4373003 h 5380851"/>
              <a:gd name="connsiteX3" fmla="*/ 4031145 w 4088097"/>
              <a:gd name="connsiteY3" fmla="*/ 4990225 h 5380851"/>
              <a:gd name="connsiteX4" fmla="*/ 4088097 w 4088097"/>
              <a:gd name="connsiteY4" fmla="*/ 5380851 h 5380851"/>
              <a:gd name="connsiteX5" fmla="*/ 0 w 4088097"/>
              <a:gd name="connsiteY5" fmla="*/ 5380851 h 5380851"/>
              <a:gd name="connsiteX0" fmla="*/ 0 w 4088097"/>
              <a:gd name="connsiteY0" fmla="*/ 5380909 h 5380909"/>
              <a:gd name="connsiteX1" fmla="*/ 0 w 4088097"/>
              <a:gd name="connsiteY1" fmla="*/ 2648 h 5380909"/>
              <a:gd name="connsiteX2" fmla="*/ 3600600 w 4088097"/>
              <a:gd name="connsiteY2" fmla="*/ 4284926 h 5380909"/>
              <a:gd name="connsiteX3" fmla="*/ 4031145 w 4088097"/>
              <a:gd name="connsiteY3" fmla="*/ 4990283 h 5380909"/>
              <a:gd name="connsiteX4" fmla="*/ 4088097 w 4088097"/>
              <a:gd name="connsiteY4" fmla="*/ 5380909 h 5380909"/>
              <a:gd name="connsiteX5" fmla="*/ 0 w 4088097"/>
              <a:gd name="connsiteY5" fmla="*/ 5380909 h 5380909"/>
              <a:gd name="connsiteX0" fmla="*/ 0 w 4088097"/>
              <a:gd name="connsiteY0" fmla="*/ 5380909 h 5380909"/>
              <a:gd name="connsiteX1" fmla="*/ 0 w 4088097"/>
              <a:gd name="connsiteY1" fmla="*/ 2648 h 5380909"/>
              <a:gd name="connsiteX2" fmla="*/ 3600600 w 4088097"/>
              <a:gd name="connsiteY2" fmla="*/ 4284926 h 5380909"/>
              <a:gd name="connsiteX3" fmla="*/ 4031145 w 4088097"/>
              <a:gd name="connsiteY3" fmla="*/ 4990283 h 5380909"/>
              <a:gd name="connsiteX4" fmla="*/ 4088097 w 4088097"/>
              <a:gd name="connsiteY4" fmla="*/ 5380909 h 5380909"/>
              <a:gd name="connsiteX5" fmla="*/ 0 w 4088097"/>
              <a:gd name="connsiteY5" fmla="*/ 5380909 h 5380909"/>
              <a:gd name="connsiteX0" fmla="*/ 0 w 4088097"/>
              <a:gd name="connsiteY0" fmla="*/ 5380909 h 5380909"/>
              <a:gd name="connsiteX1" fmla="*/ 0 w 4088097"/>
              <a:gd name="connsiteY1" fmla="*/ 2648 h 5380909"/>
              <a:gd name="connsiteX2" fmla="*/ 3600600 w 4088097"/>
              <a:gd name="connsiteY2" fmla="*/ 4284926 h 5380909"/>
              <a:gd name="connsiteX3" fmla="*/ 4031145 w 4088097"/>
              <a:gd name="connsiteY3" fmla="*/ 4990283 h 5380909"/>
              <a:gd name="connsiteX4" fmla="*/ 4088097 w 4088097"/>
              <a:gd name="connsiteY4" fmla="*/ 5380909 h 5380909"/>
              <a:gd name="connsiteX5" fmla="*/ 0 w 4088097"/>
              <a:gd name="connsiteY5" fmla="*/ 5380909 h 5380909"/>
              <a:gd name="connsiteX0" fmla="*/ 0 w 4088097"/>
              <a:gd name="connsiteY0" fmla="*/ 5380704 h 5380704"/>
              <a:gd name="connsiteX1" fmla="*/ 0 w 4088097"/>
              <a:gd name="connsiteY1" fmla="*/ 2443 h 5380704"/>
              <a:gd name="connsiteX2" fmla="*/ 3600600 w 4088097"/>
              <a:gd name="connsiteY2" fmla="*/ 4284721 h 5380704"/>
              <a:gd name="connsiteX3" fmla="*/ 4031145 w 4088097"/>
              <a:gd name="connsiteY3" fmla="*/ 4990078 h 5380704"/>
              <a:gd name="connsiteX4" fmla="*/ 4088097 w 4088097"/>
              <a:gd name="connsiteY4" fmla="*/ 5380704 h 5380704"/>
              <a:gd name="connsiteX5" fmla="*/ 0 w 4088097"/>
              <a:gd name="connsiteY5" fmla="*/ 5380704 h 5380704"/>
              <a:gd name="connsiteX0" fmla="*/ 0 w 4088097"/>
              <a:gd name="connsiteY0" fmla="*/ 5398850 h 5398850"/>
              <a:gd name="connsiteX1" fmla="*/ 0 w 4088097"/>
              <a:gd name="connsiteY1" fmla="*/ 20589 h 5398850"/>
              <a:gd name="connsiteX2" fmla="*/ 3033231 w 4088097"/>
              <a:gd name="connsiteY2" fmla="*/ 3504144 h 5398850"/>
              <a:gd name="connsiteX3" fmla="*/ 3600600 w 4088097"/>
              <a:gd name="connsiteY3" fmla="*/ 4302867 h 5398850"/>
              <a:gd name="connsiteX4" fmla="*/ 4031145 w 4088097"/>
              <a:gd name="connsiteY4" fmla="*/ 5008224 h 5398850"/>
              <a:gd name="connsiteX5" fmla="*/ 4088097 w 4088097"/>
              <a:gd name="connsiteY5" fmla="*/ 5398850 h 5398850"/>
              <a:gd name="connsiteX6" fmla="*/ 0 w 4088097"/>
              <a:gd name="connsiteY6" fmla="*/ 5398850 h 5398850"/>
              <a:gd name="connsiteX0" fmla="*/ 0 w 4088097"/>
              <a:gd name="connsiteY0" fmla="*/ 5398850 h 5398850"/>
              <a:gd name="connsiteX1" fmla="*/ 0 w 4088097"/>
              <a:gd name="connsiteY1" fmla="*/ 20589 h 5398850"/>
              <a:gd name="connsiteX2" fmla="*/ 3033231 w 4088097"/>
              <a:gd name="connsiteY2" fmla="*/ 3504144 h 5398850"/>
              <a:gd name="connsiteX3" fmla="*/ 3600600 w 4088097"/>
              <a:gd name="connsiteY3" fmla="*/ 4302867 h 5398850"/>
              <a:gd name="connsiteX4" fmla="*/ 4031145 w 4088097"/>
              <a:gd name="connsiteY4" fmla="*/ 5008224 h 5398850"/>
              <a:gd name="connsiteX5" fmla="*/ 4088097 w 4088097"/>
              <a:gd name="connsiteY5" fmla="*/ 5398850 h 5398850"/>
              <a:gd name="connsiteX6" fmla="*/ 0 w 4088097"/>
              <a:gd name="connsiteY6" fmla="*/ 5398850 h 5398850"/>
              <a:gd name="connsiteX0" fmla="*/ 0 w 4088097"/>
              <a:gd name="connsiteY0" fmla="*/ 5396267 h 5396267"/>
              <a:gd name="connsiteX1" fmla="*/ 0 w 4088097"/>
              <a:gd name="connsiteY1" fmla="*/ 18006 h 5396267"/>
              <a:gd name="connsiteX2" fmla="*/ 3033231 w 4088097"/>
              <a:gd name="connsiteY2" fmla="*/ 3501561 h 5396267"/>
              <a:gd name="connsiteX3" fmla="*/ 3600600 w 4088097"/>
              <a:gd name="connsiteY3" fmla="*/ 4300284 h 5396267"/>
              <a:gd name="connsiteX4" fmla="*/ 4031145 w 4088097"/>
              <a:gd name="connsiteY4" fmla="*/ 5005641 h 5396267"/>
              <a:gd name="connsiteX5" fmla="*/ 4088097 w 4088097"/>
              <a:gd name="connsiteY5" fmla="*/ 5396267 h 5396267"/>
              <a:gd name="connsiteX6" fmla="*/ 0 w 4088097"/>
              <a:gd name="connsiteY6" fmla="*/ 5396267 h 5396267"/>
              <a:gd name="connsiteX0" fmla="*/ 0 w 4088097"/>
              <a:gd name="connsiteY0" fmla="*/ 5426501 h 5426501"/>
              <a:gd name="connsiteX1" fmla="*/ 0 w 4088097"/>
              <a:gd name="connsiteY1" fmla="*/ 48240 h 5426501"/>
              <a:gd name="connsiteX2" fmla="*/ 2476876 w 4088097"/>
              <a:gd name="connsiteY2" fmla="*/ 2722054 h 5426501"/>
              <a:gd name="connsiteX3" fmla="*/ 3033231 w 4088097"/>
              <a:gd name="connsiteY3" fmla="*/ 3531795 h 5426501"/>
              <a:gd name="connsiteX4" fmla="*/ 3600600 w 4088097"/>
              <a:gd name="connsiteY4" fmla="*/ 4330518 h 5426501"/>
              <a:gd name="connsiteX5" fmla="*/ 4031145 w 4088097"/>
              <a:gd name="connsiteY5" fmla="*/ 5035875 h 5426501"/>
              <a:gd name="connsiteX6" fmla="*/ 4088097 w 4088097"/>
              <a:gd name="connsiteY6" fmla="*/ 5426501 h 5426501"/>
              <a:gd name="connsiteX7" fmla="*/ 0 w 4088097"/>
              <a:gd name="connsiteY7" fmla="*/ 5426501 h 5426501"/>
              <a:gd name="connsiteX0" fmla="*/ 0 w 4088097"/>
              <a:gd name="connsiteY0" fmla="*/ 5426501 h 5426501"/>
              <a:gd name="connsiteX1" fmla="*/ 0 w 4088097"/>
              <a:gd name="connsiteY1" fmla="*/ 48240 h 5426501"/>
              <a:gd name="connsiteX2" fmla="*/ 2476876 w 4088097"/>
              <a:gd name="connsiteY2" fmla="*/ 2722054 h 5426501"/>
              <a:gd name="connsiteX3" fmla="*/ 3033231 w 4088097"/>
              <a:gd name="connsiteY3" fmla="*/ 3531795 h 5426501"/>
              <a:gd name="connsiteX4" fmla="*/ 3600600 w 4088097"/>
              <a:gd name="connsiteY4" fmla="*/ 4330518 h 5426501"/>
              <a:gd name="connsiteX5" fmla="*/ 4031145 w 4088097"/>
              <a:gd name="connsiteY5" fmla="*/ 5035875 h 5426501"/>
              <a:gd name="connsiteX6" fmla="*/ 4088097 w 4088097"/>
              <a:gd name="connsiteY6" fmla="*/ 5426501 h 5426501"/>
              <a:gd name="connsiteX7" fmla="*/ 0 w 4088097"/>
              <a:gd name="connsiteY7" fmla="*/ 5426501 h 5426501"/>
              <a:gd name="connsiteX0" fmla="*/ 0 w 4088097"/>
              <a:gd name="connsiteY0" fmla="*/ 5421285 h 5421285"/>
              <a:gd name="connsiteX1" fmla="*/ 0 w 4088097"/>
              <a:gd name="connsiteY1" fmla="*/ 43024 h 5421285"/>
              <a:gd name="connsiteX2" fmla="*/ 2476876 w 4088097"/>
              <a:gd name="connsiteY2" fmla="*/ 2716838 h 5421285"/>
              <a:gd name="connsiteX3" fmla="*/ 3033231 w 4088097"/>
              <a:gd name="connsiteY3" fmla="*/ 3526579 h 5421285"/>
              <a:gd name="connsiteX4" fmla="*/ 3600600 w 4088097"/>
              <a:gd name="connsiteY4" fmla="*/ 4325302 h 5421285"/>
              <a:gd name="connsiteX5" fmla="*/ 4031145 w 4088097"/>
              <a:gd name="connsiteY5" fmla="*/ 5030659 h 5421285"/>
              <a:gd name="connsiteX6" fmla="*/ 4088097 w 4088097"/>
              <a:gd name="connsiteY6" fmla="*/ 5421285 h 5421285"/>
              <a:gd name="connsiteX7" fmla="*/ 0 w 4088097"/>
              <a:gd name="connsiteY7" fmla="*/ 5421285 h 5421285"/>
              <a:gd name="connsiteX0" fmla="*/ 0 w 4088097"/>
              <a:gd name="connsiteY0" fmla="*/ 5473772 h 5473772"/>
              <a:gd name="connsiteX1" fmla="*/ 0 w 4088097"/>
              <a:gd name="connsiteY1" fmla="*/ 95511 h 5473772"/>
              <a:gd name="connsiteX2" fmla="*/ 1942558 w 4088097"/>
              <a:gd name="connsiteY2" fmla="*/ 2014670 h 5473772"/>
              <a:gd name="connsiteX3" fmla="*/ 2476876 w 4088097"/>
              <a:gd name="connsiteY3" fmla="*/ 2769325 h 5473772"/>
              <a:gd name="connsiteX4" fmla="*/ 3033231 w 4088097"/>
              <a:gd name="connsiteY4" fmla="*/ 3579066 h 5473772"/>
              <a:gd name="connsiteX5" fmla="*/ 3600600 w 4088097"/>
              <a:gd name="connsiteY5" fmla="*/ 4377789 h 5473772"/>
              <a:gd name="connsiteX6" fmla="*/ 4031145 w 4088097"/>
              <a:gd name="connsiteY6" fmla="*/ 5083146 h 5473772"/>
              <a:gd name="connsiteX7" fmla="*/ 4088097 w 4088097"/>
              <a:gd name="connsiteY7" fmla="*/ 5473772 h 5473772"/>
              <a:gd name="connsiteX8" fmla="*/ 0 w 4088097"/>
              <a:gd name="connsiteY8" fmla="*/ 5473772 h 5473772"/>
              <a:gd name="connsiteX0" fmla="*/ 0 w 4088097"/>
              <a:gd name="connsiteY0" fmla="*/ 5473772 h 5473772"/>
              <a:gd name="connsiteX1" fmla="*/ 0 w 4088097"/>
              <a:gd name="connsiteY1" fmla="*/ 95511 h 5473772"/>
              <a:gd name="connsiteX2" fmla="*/ 1942558 w 4088097"/>
              <a:gd name="connsiteY2" fmla="*/ 2014670 h 5473772"/>
              <a:gd name="connsiteX3" fmla="*/ 2476876 w 4088097"/>
              <a:gd name="connsiteY3" fmla="*/ 2769325 h 5473772"/>
              <a:gd name="connsiteX4" fmla="*/ 3033231 w 4088097"/>
              <a:gd name="connsiteY4" fmla="*/ 3579066 h 5473772"/>
              <a:gd name="connsiteX5" fmla="*/ 3600600 w 4088097"/>
              <a:gd name="connsiteY5" fmla="*/ 4377789 h 5473772"/>
              <a:gd name="connsiteX6" fmla="*/ 4031145 w 4088097"/>
              <a:gd name="connsiteY6" fmla="*/ 5083146 h 5473772"/>
              <a:gd name="connsiteX7" fmla="*/ 4088097 w 4088097"/>
              <a:gd name="connsiteY7" fmla="*/ 5473772 h 5473772"/>
              <a:gd name="connsiteX8" fmla="*/ 0 w 4088097"/>
              <a:gd name="connsiteY8" fmla="*/ 5473772 h 5473772"/>
              <a:gd name="connsiteX0" fmla="*/ 0 w 4088097"/>
              <a:gd name="connsiteY0" fmla="*/ 5472710 h 5472710"/>
              <a:gd name="connsiteX1" fmla="*/ 0 w 4088097"/>
              <a:gd name="connsiteY1" fmla="*/ 94449 h 5472710"/>
              <a:gd name="connsiteX2" fmla="*/ 1981120 w 4088097"/>
              <a:gd name="connsiteY2" fmla="*/ 2041150 h 5472710"/>
              <a:gd name="connsiteX3" fmla="*/ 2476876 w 4088097"/>
              <a:gd name="connsiteY3" fmla="*/ 2768263 h 5472710"/>
              <a:gd name="connsiteX4" fmla="*/ 3033231 w 4088097"/>
              <a:gd name="connsiteY4" fmla="*/ 3578004 h 5472710"/>
              <a:gd name="connsiteX5" fmla="*/ 3600600 w 4088097"/>
              <a:gd name="connsiteY5" fmla="*/ 4376727 h 5472710"/>
              <a:gd name="connsiteX6" fmla="*/ 4031145 w 4088097"/>
              <a:gd name="connsiteY6" fmla="*/ 5082084 h 5472710"/>
              <a:gd name="connsiteX7" fmla="*/ 4088097 w 4088097"/>
              <a:gd name="connsiteY7" fmla="*/ 5472710 h 5472710"/>
              <a:gd name="connsiteX8" fmla="*/ 0 w 4088097"/>
              <a:gd name="connsiteY8" fmla="*/ 5472710 h 5472710"/>
              <a:gd name="connsiteX0" fmla="*/ 0 w 4088097"/>
              <a:gd name="connsiteY0" fmla="*/ 5472710 h 5472710"/>
              <a:gd name="connsiteX1" fmla="*/ 0 w 4088097"/>
              <a:gd name="connsiteY1" fmla="*/ 94449 h 5472710"/>
              <a:gd name="connsiteX2" fmla="*/ 1981120 w 4088097"/>
              <a:gd name="connsiteY2" fmla="*/ 2041150 h 5472710"/>
              <a:gd name="connsiteX3" fmla="*/ 2476876 w 4088097"/>
              <a:gd name="connsiteY3" fmla="*/ 2768263 h 5472710"/>
              <a:gd name="connsiteX4" fmla="*/ 3033231 w 4088097"/>
              <a:gd name="connsiteY4" fmla="*/ 3578004 h 5472710"/>
              <a:gd name="connsiteX5" fmla="*/ 3600600 w 4088097"/>
              <a:gd name="connsiteY5" fmla="*/ 4376727 h 5472710"/>
              <a:gd name="connsiteX6" fmla="*/ 4031145 w 4088097"/>
              <a:gd name="connsiteY6" fmla="*/ 5082084 h 5472710"/>
              <a:gd name="connsiteX7" fmla="*/ 4088097 w 4088097"/>
              <a:gd name="connsiteY7" fmla="*/ 5472710 h 5472710"/>
              <a:gd name="connsiteX8" fmla="*/ 0 w 4088097"/>
              <a:gd name="connsiteY8" fmla="*/ 5472710 h 5472710"/>
              <a:gd name="connsiteX0" fmla="*/ 0 w 4088097"/>
              <a:gd name="connsiteY0" fmla="*/ 5462745 h 5462745"/>
              <a:gd name="connsiteX1" fmla="*/ 0 w 4088097"/>
              <a:gd name="connsiteY1" fmla="*/ 84484 h 5462745"/>
              <a:gd name="connsiteX2" fmla="*/ 1981120 w 4088097"/>
              <a:gd name="connsiteY2" fmla="*/ 2031185 h 5462745"/>
              <a:gd name="connsiteX3" fmla="*/ 2476876 w 4088097"/>
              <a:gd name="connsiteY3" fmla="*/ 2758298 h 5462745"/>
              <a:gd name="connsiteX4" fmla="*/ 3033231 w 4088097"/>
              <a:gd name="connsiteY4" fmla="*/ 3568039 h 5462745"/>
              <a:gd name="connsiteX5" fmla="*/ 3600600 w 4088097"/>
              <a:gd name="connsiteY5" fmla="*/ 4366762 h 5462745"/>
              <a:gd name="connsiteX6" fmla="*/ 4031145 w 4088097"/>
              <a:gd name="connsiteY6" fmla="*/ 5072119 h 5462745"/>
              <a:gd name="connsiteX7" fmla="*/ 4088097 w 4088097"/>
              <a:gd name="connsiteY7" fmla="*/ 5462745 h 5462745"/>
              <a:gd name="connsiteX8" fmla="*/ 0 w 4088097"/>
              <a:gd name="connsiteY8" fmla="*/ 5462745 h 5462745"/>
              <a:gd name="connsiteX0" fmla="*/ 0 w 4088097"/>
              <a:gd name="connsiteY0" fmla="*/ 5531579 h 5531579"/>
              <a:gd name="connsiteX1" fmla="*/ 0 w 4088097"/>
              <a:gd name="connsiteY1" fmla="*/ 153318 h 5531579"/>
              <a:gd name="connsiteX2" fmla="*/ 1242987 w 4088097"/>
              <a:gd name="connsiteY2" fmla="*/ 1582226 h 5531579"/>
              <a:gd name="connsiteX3" fmla="*/ 1981120 w 4088097"/>
              <a:gd name="connsiteY3" fmla="*/ 2100019 h 5531579"/>
              <a:gd name="connsiteX4" fmla="*/ 2476876 w 4088097"/>
              <a:gd name="connsiteY4" fmla="*/ 2827132 h 5531579"/>
              <a:gd name="connsiteX5" fmla="*/ 3033231 w 4088097"/>
              <a:gd name="connsiteY5" fmla="*/ 3636873 h 5531579"/>
              <a:gd name="connsiteX6" fmla="*/ 3600600 w 4088097"/>
              <a:gd name="connsiteY6" fmla="*/ 4435596 h 5531579"/>
              <a:gd name="connsiteX7" fmla="*/ 4031145 w 4088097"/>
              <a:gd name="connsiteY7" fmla="*/ 5140953 h 5531579"/>
              <a:gd name="connsiteX8" fmla="*/ 4088097 w 4088097"/>
              <a:gd name="connsiteY8" fmla="*/ 5531579 h 5531579"/>
              <a:gd name="connsiteX9" fmla="*/ 0 w 4088097"/>
              <a:gd name="connsiteY9" fmla="*/ 5531579 h 5531579"/>
              <a:gd name="connsiteX0" fmla="*/ 0 w 4088097"/>
              <a:gd name="connsiteY0" fmla="*/ 5531579 h 5531579"/>
              <a:gd name="connsiteX1" fmla="*/ 0 w 4088097"/>
              <a:gd name="connsiteY1" fmla="*/ 153318 h 5531579"/>
              <a:gd name="connsiteX2" fmla="*/ 1242987 w 4088097"/>
              <a:gd name="connsiteY2" fmla="*/ 1582226 h 5531579"/>
              <a:gd name="connsiteX3" fmla="*/ 1981120 w 4088097"/>
              <a:gd name="connsiteY3" fmla="*/ 2100019 h 5531579"/>
              <a:gd name="connsiteX4" fmla="*/ 2476876 w 4088097"/>
              <a:gd name="connsiteY4" fmla="*/ 2827132 h 5531579"/>
              <a:gd name="connsiteX5" fmla="*/ 3033231 w 4088097"/>
              <a:gd name="connsiteY5" fmla="*/ 3636873 h 5531579"/>
              <a:gd name="connsiteX6" fmla="*/ 3600600 w 4088097"/>
              <a:gd name="connsiteY6" fmla="*/ 4435596 h 5531579"/>
              <a:gd name="connsiteX7" fmla="*/ 4031145 w 4088097"/>
              <a:gd name="connsiteY7" fmla="*/ 5140953 h 5531579"/>
              <a:gd name="connsiteX8" fmla="*/ 4088097 w 4088097"/>
              <a:gd name="connsiteY8" fmla="*/ 5531579 h 5531579"/>
              <a:gd name="connsiteX9" fmla="*/ 0 w 4088097"/>
              <a:gd name="connsiteY9" fmla="*/ 5531579 h 5531579"/>
              <a:gd name="connsiteX0" fmla="*/ 0 w 4088097"/>
              <a:gd name="connsiteY0" fmla="*/ 5523656 h 5523656"/>
              <a:gd name="connsiteX1" fmla="*/ 0 w 4088097"/>
              <a:gd name="connsiteY1" fmla="*/ 145395 h 5523656"/>
              <a:gd name="connsiteX2" fmla="*/ 1242987 w 4088097"/>
              <a:gd name="connsiteY2" fmla="*/ 1574303 h 5523656"/>
              <a:gd name="connsiteX3" fmla="*/ 1981120 w 4088097"/>
              <a:gd name="connsiteY3" fmla="*/ 2092096 h 5523656"/>
              <a:gd name="connsiteX4" fmla="*/ 2476876 w 4088097"/>
              <a:gd name="connsiteY4" fmla="*/ 2819209 h 5523656"/>
              <a:gd name="connsiteX5" fmla="*/ 3033231 w 4088097"/>
              <a:gd name="connsiteY5" fmla="*/ 3628950 h 5523656"/>
              <a:gd name="connsiteX6" fmla="*/ 3600600 w 4088097"/>
              <a:gd name="connsiteY6" fmla="*/ 4427673 h 5523656"/>
              <a:gd name="connsiteX7" fmla="*/ 4031145 w 4088097"/>
              <a:gd name="connsiteY7" fmla="*/ 5133030 h 5523656"/>
              <a:gd name="connsiteX8" fmla="*/ 4088097 w 4088097"/>
              <a:gd name="connsiteY8" fmla="*/ 5523656 h 5523656"/>
              <a:gd name="connsiteX9" fmla="*/ 0 w 4088097"/>
              <a:gd name="connsiteY9" fmla="*/ 5523656 h 5523656"/>
              <a:gd name="connsiteX0" fmla="*/ 0 w 4088097"/>
              <a:gd name="connsiteY0" fmla="*/ 5562986 h 5562986"/>
              <a:gd name="connsiteX1" fmla="*/ 0 w 4088097"/>
              <a:gd name="connsiteY1" fmla="*/ 184725 h 5562986"/>
              <a:gd name="connsiteX2" fmla="*/ 984094 w 4088097"/>
              <a:gd name="connsiteY2" fmla="*/ 1283127 h 5562986"/>
              <a:gd name="connsiteX3" fmla="*/ 1242987 w 4088097"/>
              <a:gd name="connsiteY3" fmla="*/ 1613633 h 5562986"/>
              <a:gd name="connsiteX4" fmla="*/ 1981120 w 4088097"/>
              <a:gd name="connsiteY4" fmla="*/ 2131426 h 5562986"/>
              <a:gd name="connsiteX5" fmla="*/ 2476876 w 4088097"/>
              <a:gd name="connsiteY5" fmla="*/ 2858539 h 5562986"/>
              <a:gd name="connsiteX6" fmla="*/ 3033231 w 4088097"/>
              <a:gd name="connsiteY6" fmla="*/ 3668280 h 5562986"/>
              <a:gd name="connsiteX7" fmla="*/ 3600600 w 4088097"/>
              <a:gd name="connsiteY7" fmla="*/ 4467003 h 5562986"/>
              <a:gd name="connsiteX8" fmla="*/ 4031145 w 4088097"/>
              <a:gd name="connsiteY8" fmla="*/ 5172360 h 5562986"/>
              <a:gd name="connsiteX9" fmla="*/ 4088097 w 4088097"/>
              <a:gd name="connsiteY9" fmla="*/ 5562986 h 5562986"/>
              <a:gd name="connsiteX10" fmla="*/ 0 w 4088097"/>
              <a:gd name="connsiteY10" fmla="*/ 5562986 h 5562986"/>
              <a:gd name="connsiteX0" fmla="*/ 0 w 4088097"/>
              <a:gd name="connsiteY0" fmla="*/ 5562986 h 5562986"/>
              <a:gd name="connsiteX1" fmla="*/ 0 w 4088097"/>
              <a:gd name="connsiteY1" fmla="*/ 184725 h 5562986"/>
              <a:gd name="connsiteX2" fmla="*/ 984094 w 4088097"/>
              <a:gd name="connsiteY2" fmla="*/ 1283127 h 5562986"/>
              <a:gd name="connsiteX3" fmla="*/ 1242987 w 4088097"/>
              <a:gd name="connsiteY3" fmla="*/ 1613633 h 5562986"/>
              <a:gd name="connsiteX4" fmla="*/ 1981120 w 4088097"/>
              <a:gd name="connsiteY4" fmla="*/ 2131426 h 5562986"/>
              <a:gd name="connsiteX5" fmla="*/ 2476876 w 4088097"/>
              <a:gd name="connsiteY5" fmla="*/ 2858539 h 5562986"/>
              <a:gd name="connsiteX6" fmla="*/ 3033231 w 4088097"/>
              <a:gd name="connsiteY6" fmla="*/ 3668280 h 5562986"/>
              <a:gd name="connsiteX7" fmla="*/ 3600600 w 4088097"/>
              <a:gd name="connsiteY7" fmla="*/ 4467003 h 5562986"/>
              <a:gd name="connsiteX8" fmla="*/ 4031145 w 4088097"/>
              <a:gd name="connsiteY8" fmla="*/ 5172360 h 5562986"/>
              <a:gd name="connsiteX9" fmla="*/ 4088097 w 4088097"/>
              <a:gd name="connsiteY9" fmla="*/ 5562986 h 5562986"/>
              <a:gd name="connsiteX10" fmla="*/ 0 w 4088097"/>
              <a:gd name="connsiteY10" fmla="*/ 5562986 h 5562986"/>
              <a:gd name="connsiteX0" fmla="*/ 0 w 4088097"/>
              <a:gd name="connsiteY0" fmla="*/ 5551522 h 5551522"/>
              <a:gd name="connsiteX1" fmla="*/ 0 w 4088097"/>
              <a:gd name="connsiteY1" fmla="*/ 173261 h 5551522"/>
              <a:gd name="connsiteX2" fmla="*/ 984094 w 4088097"/>
              <a:gd name="connsiteY2" fmla="*/ 1271663 h 5551522"/>
              <a:gd name="connsiteX3" fmla="*/ 1242987 w 4088097"/>
              <a:gd name="connsiteY3" fmla="*/ 1602169 h 5551522"/>
              <a:gd name="connsiteX4" fmla="*/ 1981120 w 4088097"/>
              <a:gd name="connsiteY4" fmla="*/ 2119962 h 5551522"/>
              <a:gd name="connsiteX5" fmla="*/ 2476876 w 4088097"/>
              <a:gd name="connsiteY5" fmla="*/ 2847075 h 5551522"/>
              <a:gd name="connsiteX6" fmla="*/ 3033231 w 4088097"/>
              <a:gd name="connsiteY6" fmla="*/ 3656816 h 5551522"/>
              <a:gd name="connsiteX7" fmla="*/ 3600600 w 4088097"/>
              <a:gd name="connsiteY7" fmla="*/ 4455539 h 5551522"/>
              <a:gd name="connsiteX8" fmla="*/ 4031145 w 4088097"/>
              <a:gd name="connsiteY8" fmla="*/ 5160896 h 5551522"/>
              <a:gd name="connsiteX9" fmla="*/ 4088097 w 4088097"/>
              <a:gd name="connsiteY9" fmla="*/ 5551522 h 5551522"/>
              <a:gd name="connsiteX10" fmla="*/ 0 w 4088097"/>
              <a:gd name="connsiteY10" fmla="*/ 5551522 h 5551522"/>
              <a:gd name="connsiteX0" fmla="*/ 0 w 4088097"/>
              <a:gd name="connsiteY0" fmla="*/ 5699643 h 5699643"/>
              <a:gd name="connsiteX1" fmla="*/ 0 w 4088097"/>
              <a:gd name="connsiteY1" fmla="*/ 321382 h 5699643"/>
              <a:gd name="connsiteX2" fmla="*/ 559941 w 4088097"/>
              <a:gd name="connsiteY2" fmla="*/ 692671 h 5699643"/>
              <a:gd name="connsiteX3" fmla="*/ 984094 w 4088097"/>
              <a:gd name="connsiteY3" fmla="*/ 1419784 h 5699643"/>
              <a:gd name="connsiteX4" fmla="*/ 1242987 w 4088097"/>
              <a:gd name="connsiteY4" fmla="*/ 1750290 h 5699643"/>
              <a:gd name="connsiteX5" fmla="*/ 1981120 w 4088097"/>
              <a:gd name="connsiteY5" fmla="*/ 2268083 h 5699643"/>
              <a:gd name="connsiteX6" fmla="*/ 2476876 w 4088097"/>
              <a:gd name="connsiteY6" fmla="*/ 2995196 h 5699643"/>
              <a:gd name="connsiteX7" fmla="*/ 3033231 w 4088097"/>
              <a:gd name="connsiteY7" fmla="*/ 3804937 h 5699643"/>
              <a:gd name="connsiteX8" fmla="*/ 3600600 w 4088097"/>
              <a:gd name="connsiteY8" fmla="*/ 4603660 h 5699643"/>
              <a:gd name="connsiteX9" fmla="*/ 4031145 w 4088097"/>
              <a:gd name="connsiteY9" fmla="*/ 5309017 h 5699643"/>
              <a:gd name="connsiteX10" fmla="*/ 4088097 w 4088097"/>
              <a:gd name="connsiteY10" fmla="*/ 5699643 h 5699643"/>
              <a:gd name="connsiteX11" fmla="*/ 0 w 4088097"/>
              <a:gd name="connsiteY11" fmla="*/ 5699643 h 5699643"/>
              <a:gd name="connsiteX0" fmla="*/ 0 w 4088097"/>
              <a:gd name="connsiteY0" fmla="*/ 5699643 h 5699643"/>
              <a:gd name="connsiteX1" fmla="*/ 0 w 4088097"/>
              <a:gd name="connsiteY1" fmla="*/ 321382 h 5699643"/>
              <a:gd name="connsiteX2" fmla="*/ 559941 w 4088097"/>
              <a:gd name="connsiteY2" fmla="*/ 692671 h 5699643"/>
              <a:gd name="connsiteX3" fmla="*/ 984094 w 4088097"/>
              <a:gd name="connsiteY3" fmla="*/ 1419784 h 5699643"/>
              <a:gd name="connsiteX4" fmla="*/ 1242987 w 4088097"/>
              <a:gd name="connsiteY4" fmla="*/ 1750290 h 5699643"/>
              <a:gd name="connsiteX5" fmla="*/ 1981120 w 4088097"/>
              <a:gd name="connsiteY5" fmla="*/ 2268083 h 5699643"/>
              <a:gd name="connsiteX6" fmla="*/ 2476876 w 4088097"/>
              <a:gd name="connsiteY6" fmla="*/ 2995196 h 5699643"/>
              <a:gd name="connsiteX7" fmla="*/ 3033231 w 4088097"/>
              <a:gd name="connsiteY7" fmla="*/ 3804937 h 5699643"/>
              <a:gd name="connsiteX8" fmla="*/ 3600600 w 4088097"/>
              <a:gd name="connsiteY8" fmla="*/ 4603660 h 5699643"/>
              <a:gd name="connsiteX9" fmla="*/ 4031145 w 4088097"/>
              <a:gd name="connsiteY9" fmla="*/ 5309017 h 5699643"/>
              <a:gd name="connsiteX10" fmla="*/ 4088097 w 4088097"/>
              <a:gd name="connsiteY10" fmla="*/ 5699643 h 5699643"/>
              <a:gd name="connsiteX11" fmla="*/ 0 w 4088097"/>
              <a:gd name="connsiteY11" fmla="*/ 5699643 h 5699643"/>
              <a:gd name="connsiteX0" fmla="*/ 0 w 4088097"/>
              <a:gd name="connsiteY0" fmla="*/ 5699643 h 5699643"/>
              <a:gd name="connsiteX1" fmla="*/ 0 w 4088097"/>
              <a:gd name="connsiteY1" fmla="*/ 321382 h 5699643"/>
              <a:gd name="connsiteX2" fmla="*/ 559941 w 4088097"/>
              <a:gd name="connsiteY2" fmla="*/ 692671 h 5699643"/>
              <a:gd name="connsiteX3" fmla="*/ 984094 w 4088097"/>
              <a:gd name="connsiteY3" fmla="*/ 1419784 h 5699643"/>
              <a:gd name="connsiteX4" fmla="*/ 1242987 w 4088097"/>
              <a:gd name="connsiteY4" fmla="*/ 1750290 h 5699643"/>
              <a:gd name="connsiteX5" fmla="*/ 1981120 w 4088097"/>
              <a:gd name="connsiteY5" fmla="*/ 2268083 h 5699643"/>
              <a:gd name="connsiteX6" fmla="*/ 2476876 w 4088097"/>
              <a:gd name="connsiteY6" fmla="*/ 2995196 h 5699643"/>
              <a:gd name="connsiteX7" fmla="*/ 3033231 w 4088097"/>
              <a:gd name="connsiteY7" fmla="*/ 3804937 h 5699643"/>
              <a:gd name="connsiteX8" fmla="*/ 3600600 w 4088097"/>
              <a:gd name="connsiteY8" fmla="*/ 4603660 h 5699643"/>
              <a:gd name="connsiteX9" fmla="*/ 4031145 w 4088097"/>
              <a:gd name="connsiteY9" fmla="*/ 5309017 h 5699643"/>
              <a:gd name="connsiteX10" fmla="*/ 4088097 w 4088097"/>
              <a:gd name="connsiteY10" fmla="*/ 5699643 h 5699643"/>
              <a:gd name="connsiteX11" fmla="*/ 0 w 4088097"/>
              <a:gd name="connsiteY11" fmla="*/ 5699643 h 5699643"/>
              <a:gd name="connsiteX0" fmla="*/ 0 w 4088097"/>
              <a:gd name="connsiteY0" fmla="*/ 5699643 h 5699643"/>
              <a:gd name="connsiteX1" fmla="*/ 0 w 4088097"/>
              <a:gd name="connsiteY1" fmla="*/ 321382 h 5699643"/>
              <a:gd name="connsiteX2" fmla="*/ 559941 w 4088097"/>
              <a:gd name="connsiteY2" fmla="*/ 692671 h 5699643"/>
              <a:gd name="connsiteX3" fmla="*/ 984094 w 4088097"/>
              <a:gd name="connsiteY3" fmla="*/ 1419784 h 5699643"/>
              <a:gd name="connsiteX4" fmla="*/ 1242987 w 4088097"/>
              <a:gd name="connsiteY4" fmla="*/ 1750290 h 5699643"/>
              <a:gd name="connsiteX5" fmla="*/ 1981120 w 4088097"/>
              <a:gd name="connsiteY5" fmla="*/ 2268083 h 5699643"/>
              <a:gd name="connsiteX6" fmla="*/ 2476876 w 4088097"/>
              <a:gd name="connsiteY6" fmla="*/ 2995196 h 5699643"/>
              <a:gd name="connsiteX7" fmla="*/ 3033231 w 4088097"/>
              <a:gd name="connsiteY7" fmla="*/ 3804937 h 5699643"/>
              <a:gd name="connsiteX8" fmla="*/ 3600600 w 4088097"/>
              <a:gd name="connsiteY8" fmla="*/ 4603660 h 5699643"/>
              <a:gd name="connsiteX9" fmla="*/ 4031145 w 4088097"/>
              <a:gd name="connsiteY9" fmla="*/ 5309017 h 5699643"/>
              <a:gd name="connsiteX10" fmla="*/ 4088097 w 4088097"/>
              <a:gd name="connsiteY10" fmla="*/ 5699643 h 5699643"/>
              <a:gd name="connsiteX11" fmla="*/ 0 w 4088097"/>
              <a:gd name="connsiteY11" fmla="*/ 5699643 h 5699643"/>
              <a:gd name="connsiteX0" fmla="*/ 0 w 4088097"/>
              <a:gd name="connsiteY0" fmla="*/ 5668304 h 5668304"/>
              <a:gd name="connsiteX1" fmla="*/ 0 w 4088097"/>
              <a:gd name="connsiteY1" fmla="*/ 290043 h 5668304"/>
              <a:gd name="connsiteX2" fmla="*/ 559941 w 4088097"/>
              <a:gd name="connsiteY2" fmla="*/ 661332 h 5668304"/>
              <a:gd name="connsiteX3" fmla="*/ 984094 w 4088097"/>
              <a:gd name="connsiteY3" fmla="*/ 1388445 h 5668304"/>
              <a:gd name="connsiteX4" fmla="*/ 1242987 w 4088097"/>
              <a:gd name="connsiteY4" fmla="*/ 1718951 h 5668304"/>
              <a:gd name="connsiteX5" fmla="*/ 1981120 w 4088097"/>
              <a:gd name="connsiteY5" fmla="*/ 2236744 h 5668304"/>
              <a:gd name="connsiteX6" fmla="*/ 2476876 w 4088097"/>
              <a:gd name="connsiteY6" fmla="*/ 2963857 h 5668304"/>
              <a:gd name="connsiteX7" fmla="*/ 3033231 w 4088097"/>
              <a:gd name="connsiteY7" fmla="*/ 3773598 h 5668304"/>
              <a:gd name="connsiteX8" fmla="*/ 3600600 w 4088097"/>
              <a:gd name="connsiteY8" fmla="*/ 4572321 h 5668304"/>
              <a:gd name="connsiteX9" fmla="*/ 4031145 w 4088097"/>
              <a:gd name="connsiteY9" fmla="*/ 5277678 h 5668304"/>
              <a:gd name="connsiteX10" fmla="*/ 4088097 w 4088097"/>
              <a:gd name="connsiteY10" fmla="*/ 5668304 h 5668304"/>
              <a:gd name="connsiteX11" fmla="*/ 0 w 4088097"/>
              <a:gd name="connsiteY11" fmla="*/ 5668304 h 5668304"/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559941 w 4088097"/>
              <a:gd name="connsiteY2" fmla="*/ 371289 h 5378261"/>
              <a:gd name="connsiteX3" fmla="*/ 984094 w 4088097"/>
              <a:gd name="connsiteY3" fmla="*/ 1098402 h 5378261"/>
              <a:gd name="connsiteX4" fmla="*/ 1242987 w 4088097"/>
              <a:gd name="connsiteY4" fmla="*/ 1428908 h 5378261"/>
              <a:gd name="connsiteX5" fmla="*/ 1981120 w 4088097"/>
              <a:gd name="connsiteY5" fmla="*/ 1946701 h 5378261"/>
              <a:gd name="connsiteX6" fmla="*/ 2476876 w 4088097"/>
              <a:gd name="connsiteY6" fmla="*/ 2673814 h 5378261"/>
              <a:gd name="connsiteX7" fmla="*/ 3033231 w 4088097"/>
              <a:gd name="connsiteY7" fmla="*/ 3483555 h 5378261"/>
              <a:gd name="connsiteX8" fmla="*/ 3600600 w 4088097"/>
              <a:gd name="connsiteY8" fmla="*/ 4282278 h 5378261"/>
              <a:gd name="connsiteX9" fmla="*/ 4031145 w 4088097"/>
              <a:gd name="connsiteY9" fmla="*/ 4987635 h 5378261"/>
              <a:gd name="connsiteX10" fmla="*/ 4088097 w 4088097"/>
              <a:gd name="connsiteY10" fmla="*/ 5378261 h 5378261"/>
              <a:gd name="connsiteX11" fmla="*/ 0 w 4088097"/>
              <a:gd name="connsiteY11" fmla="*/ 5378261 h 5378261"/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559941 w 4088097"/>
              <a:gd name="connsiteY2" fmla="*/ 371289 h 5378261"/>
              <a:gd name="connsiteX3" fmla="*/ 984094 w 4088097"/>
              <a:gd name="connsiteY3" fmla="*/ 1098402 h 5378261"/>
              <a:gd name="connsiteX4" fmla="*/ 1242987 w 4088097"/>
              <a:gd name="connsiteY4" fmla="*/ 1428908 h 5378261"/>
              <a:gd name="connsiteX5" fmla="*/ 1981120 w 4088097"/>
              <a:gd name="connsiteY5" fmla="*/ 1946701 h 5378261"/>
              <a:gd name="connsiteX6" fmla="*/ 2476876 w 4088097"/>
              <a:gd name="connsiteY6" fmla="*/ 2673814 h 5378261"/>
              <a:gd name="connsiteX7" fmla="*/ 3033231 w 4088097"/>
              <a:gd name="connsiteY7" fmla="*/ 3483555 h 5378261"/>
              <a:gd name="connsiteX8" fmla="*/ 3600600 w 4088097"/>
              <a:gd name="connsiteY8" fmla="*/ 4282278 h 5378261"/>
              <a:gd name="connsiteX9" fmla="*/ 4031145 w 4088097"/>
              <a:gd name="connsiteY9" fmla="*/ 4987635 h 5378261"/>
              <a:gd name="connsiteX10" fmla="*/ 4088097 w 4088097"/>
              <a:gd name="connsiteY10" fmla="*/ 5378261 h 5378261"/>
              <a:gd name="connsiteX11" fmla="*/ 0 w 4088097"/>
              <a:gd name="connsiteY11" fmla="*/ 5378261 h 5378261"/>
              <a:gd name="connsiteX0" fmla="*/ 0 w 4088097"/>
              <a:gd name="connsiteY0" fmla="*/ 5378261 h 5378261"/>
              <a:gd name="connsiteX1" fmla="*/ 0 w 4088097"/>
              <a:gd name="connsiteY1" fmla="*/ 0 h 5378261"/>
              <a:gd name="connsiteX2" fmla="*/ 559941 w 4088097"/>
              <a:gd name="connsiteY2" fmla="*/ 371289 h 5378261"/>
              <a:gd name="connsiteX3" fmla="*/ 984094 w 4088097"/>
              <a:gd name="connsiteY3" fmla="*/ 1098402 h 5378261"/>
              <a:gd name="connsiteX4" fmla="*/ 1242987 w 4088097"/>
              <a:gd name="connsiteY4" fmla="*/ 1428908 h 5378261"/>
              <a:gd name="connsiteX5" fmla="*/ 1981120 w 4088097"/>
              <a:gd name="connsiteY5" fmla="*/ 1946701 h 5378261"/>
              <a:gd name="connsiteX6" fmla="*/ 2476876 w 4088097"/>
              <a:gd name="connsiteY6" fmla="*/ 2673814 h 5378261"/>
              <a:gd name="connsiteX7" fmla="*/ 3033231 w 4088097"/>
              <a:gd name="connsiteY7" fmla="*/ 3483555 h 5378261"/>
              <a:gd name="connsiteX8" fmla="*/ 3600600 w 4088097"/>
              <a:gd name="connsiteY8" fmla="*/ 4282278 h 5378261"/>
              <a:gd name="connsiteX9" fmla="*/ 4031145 w 4088097"/>
              <a:gd name="connsiteY9" fmla="*/ 4987635 h 5378261"/>
              <a:gd name="connsiteX10" fmla="*/ 4088097 w 4088097"/>
              <a:gd name="connsiteY10" fmla="*/ 5378261 h 5378261"/>
              <a:gd name="connsiteX11" fmla="*/ 0 w 4088097"/>
              <a:gd name="connsiteY11" fmla="*/ 5378261 h 5378261"/>
              <a:gd name="connsiteX0" fmla="*/ 0 w 4088097"/>
              <a:gd name="connsiteY0" fmla="*/ 5515972 h 5515972"/>
              <a:gd name="connsiteX1" fmla="*/ 5509 w 4088097"/>
              <a:gd name="connsiteY1" fmla="*/ 0 h 5515972"/>
              <a:gd name="connsiteX2" fmla="*/ 559941 w 4088097"/>
              <a:gd name="connsiteY2" fmla="*/ 509000 h 5515972"/>
              <a:gd name="connsiteX3" fmla="*/ 984094 w 4088097"/>
              <a:gd name="connsiteY3" fmla="*/ 1236113 h 5515972"/>
              <a:gd name="connsiteX4" fmla="*/ 1242987 w 4088097"/>
              <a:gd name="connsiteY4" fmla="*/ 1566619 h 5515972"/>
              <a:gd name="connsiteX5" fmla="*/ 1981120 w 4088097"/>
              <a:gd name="connsiteY5" fmla="*/ 2084412 h 5515972"/>
              <a:gd name="connsiteX6" fmla="*/ 2476876 w 4088097"/>
              <a:gd name="connsiteY6" fmla="*/ 2811525 h 5515972"/>
              <a:gd name="connsiteX7" fmla="*/ 3033231 w 4088097"/>
              <a:gd name="connsiteY7" fmla="*/ 3621266 h 5515972"/>
              <a:gd name="connsiteX8" fmla="*/ 3600600 w 4088097"/>
              <a:gd name="connsiteY8" fmla="*/ 4419989 h 5515972"/>
              <a:gd name="connsiteX9" fmla="*/ 4031145 w 4088097"/>
              <a:gd name="connsiteY9" fmla="*/ 5125346 h 5515972"/>
              <a:gd name="connsiteX10" fmla="*/ 4088097 w 4088097"/>
              <a:gd name="connsiteY10" fmla="*/ 5515972 h 5515972"/>
              <a:gd name="connsiteX11" fmla="*/ 0 w 4088097"/>
              <a:gd name="connsiteY11" fmla="*/ 5515972 h 5515972"/>
              <a:gd name="connsiteX0" fmla="*/ 0 w 4088097"/>
              <a:gd name="connsiteY0" fmla="*/ 5515972 h 5515972"/>
              <a:gd name="connsiteX1" fmla="*/ 5509 w 4088097"/>
              <a:gd name="connsiteY1" fmla="*/ 0 h 5515972"/>
              <a:gd name="connsiteX2" fmla="*/ 559941 w 4088097"/>
              <a:gd name="connsiteY2" fmla="*/ 509000 h 5515972"/>
              <a:gd name="connsiteX3" fmla="*/ 984094 w 4088097"/>
              <a:gd name="connsiteY3" fmla="*/ 1236113 h 5515972"/>
              <a:gd name="connsiteX4" fmla="*/ 1242987 w 4088097"/>
              <a:gd name="connsiteY4" fmla="*/ 1566619 h 5515972"/>
              <a:gd name="connsiteX5" fmla="*/ 1981120 w 4088097"/>
              <a:gd name="connsiteY5" fmla="*/ 2084412 h 5515972"/>
              <a:gd name="connsiteX6" fmla="*/ 2476876 w 4088097"/>
              <a:gd name="connsiteY6" fmla="*/ 2811525 h 5515972"/>
              <a:gd name="connsiteX7" fmla="*/ 3033231 w 4088097"/>
              <a:gd name="connsiteY7" fmla="*/ 3621266 h 5515972"/>
              <a:gd name="connsiteX8" fmla="*/ 3600600 w 4088097"/>
              <a:gd name="connsiteY8" fmla="*/ 4419989 h 5515972"/>
              <a:gd name="connsiteX9" fmla="*/ 4031145 w 4088097"/>
              <a:gd name="connsiteY9" fmla="*/ 5125346 h 5515972"/>
              <a:gd name="connsiteX10" fmla="*/ 4088097 w 4088097"/>
              <a:gd name="connsiteY10" fmla="*/ 5515972 h 5515972"/>
              <a:gd name="connsiteX11" fmla="*/ 0 w 4088097"/>
              <a:gd name="connsiteY11" fmla="*/ 5515972 h 5515972"/>
              <a:gd name="connsiteX0" fmla="*/ 0 w 4088097"/>
              <a:gd name="connsiteY0" fmla="*/ 5482922 h 5482922"/>
              <a:gd name="connsiteX1" fmla="*/ 11017 w 4088097"/>
              <a:gd name="connsiteY1" fmla="*/ 0 h 5482922"/>
              <a:gd name="connsiteX2" fmla="*/ 559941 w 4088097"/>
              <a:gd name="connsiteY2" fmla="*/ 475950 h 5482922"/>
              <a:gd name="connsiteX3" fmla="*/ 984094 w 4088097"/>
              <a:gd name="connsiteY3" fmla="*/ 1203063 h 5482922"/>
              <a:gd name="connsiteX4" fmla="*/ 1242987 w 4088097"/>
              <a:gd name="connsiteY4" fmla="*/ 1533569 h 5482922"/>
              <a:gd name="connsiteX5" fmla="*/ 1981120 w 4088097"/>
              <a:gd name="connsiteY5" fmla="*/ 2051362 h 5482922"/>
              <a:gd name="connsiteX6" fmla="*/ 2476876 w 4088097"/>
              <a:gd name="connsiteY6" fmla="*/ 2778475 h 5482922"/>
              <a:gd name="connsiteX7" fmla="*/ 3033231 w 4088097"/>
              <a:gd name="connsiteY7" fmla="*/ 3588216 h 5482922"/>
              <a:gd name="connsiteX8" fmla="*/ 3600600 w 4088097"/>
              <a:gd name="connsiteY8" fmla="*/ 4386939 h 5482922"/>
              <a:gd name="connsiteX9" fmla="*/ 4031145 w 4088097"/>
              <a:gd name="connsiteY9" fmla="*/ 5092296 h 5482922"/>
              <a:gd name="connsiteX10" fmla="*/ 4088097 w 4088097"/>
              <a:gd name="connsiteY10" fmla="*/ 5482922 h 5482922"/>
              <a:gd name="connsiteX11" fmla="*/ 0 w 4088097"/>
              <a:gd name="connsiteY11" fmla="*/ 5482922 h 5482922"/>
              <a:gd name="connsiteX0" fmla="*/ 0 w 4088097"/>
              <a:gd name="connsiteY0" fmla="*/ 5482922 h 5482922"/>
              <a:gd name="connsiteX1" fmla="*/ 11017 w 4088097"/>
              <a:gd name="connsiteY1" fmla="*/ 0 h 5482922"/>
              <a:gd name="connsiteX2" fmla="*/ 559941 w 4088097"/>
              <a:gd name="connsiteY2" fmla="*/ 475950 h 5482922"/>
              <a:gd name="connsiteX3" fmla="*/ 984094 w 4088097"/>
              <a:gd name="connsiteY3" fmla="*/ 1203063 h 5482922"/>
              <a:gd name="connsiteX4" fmla="*/ 1242987 w 4088097"/>
              <a:gd name="connsiteY4" fmla="*/ 1533569 h 5482922"/>
              <a:gd name="connsiteX5" fmla="*/ 1981120 w 4088097"/>
              <a:gd name="connsiteY5" fmla="*/ 2051362 h 5482922"/>
              <a:gd name="connsiteX6" fmla="*/ 2476876 w 4088097"/>
              <a:gd name="connsiteY6" fmla="*/ 2778475 h 5482922"/>
              <a:gd name="connsiteX7" fmla="*/ 3033231 w 4088097"/>
              <a:gd name="connsiteY7" fmla="*/ 3588216 h 5482922"/>
              <a:gd name="connsiteX8" fmla="*/ 3600600 w 4088097"/>
              <a:gd name="connsiteY8" fmla="*/ 4386939 h 5482922"/>
              <a:gd name="connsiteX9" fmla="*/ 4031145 w 4088097"/>
              <a:gd name="connsiteY9" fmla="*/ 5092296 h 5482922"/>
              <a:gd name="connsiteX10" fmla="*/ 4088097 w 4088097"/>
              <a:gd name="connsiteY10" fmla="*/ 5482922 h 5482922"/>
              <a:gd name="connsiteX11" fmla="*/ 0 w 4088097"/>
              <a:gd name="connsiteY11" fmla="*/ 5482922 h 5482922"/>
              <a:gd name="connsiteX0" fmla="*/ 0 w 4088097"/>
              <a:gd name="connsiteY0" fmla="*/ 5889074 h 5889074"/>
              <a:gd name="connsiteX1" fmla="*/ 11017 w 4088097"/>
              <a:gd name="connsiteY1" fmla="*/ 406152 h 5889074"/>
              <a:gd name="connsiteX2" fmla="*/ 119267 w 4088097"/>
              <a:gd name="connsiteY2" fmla="*/ 446936 h 5889074"/>
              <a:gd name="connsiteX3" fmla="*/ 559941 w 4088097"/>
              <a:gd name="connsiteY3" fmla="*/ 882102 h 5889074"/>
              <a:gd name="connsiteX4" fmla="*/ 984094 w 4088097"/>
              <a:gd name="connsiteY4" fmla="*/ 1609215 h 5889074"/>
              <a:gd name="connsiteX5" fmla="*/ 1242987 w 4088097"/>
              <a:gd name="connsiteY5" fmla="*/ 1939721 h 5889074"/>
              <a:gd name="connsiteX6" fmla="*/ 1981120 w 4088097"/>
              <a:gd name="connsiteY6" fmla="*/ 2457514 h 5889074"/>
              <a:gd name="connsiteX7" fmla="*/ 2476876 w 4088097"/>
              <a:gd name="connsiteY7" fmla="*/ 3184627 h 5889074"/>
              <a:gd name="connsiteX8" fmla="*/ 3033231 w 4088097"/>
              <a:gd name="connsiteY8" fmla="*/ 3994368 h 5889074"/>
              <a:gd name="connsiteX9" fmla="*/ 3600600 w 4088097"/>
              <a:gd name="connsiteY9" fmla="*/ 4793091 h 5889074"/>
              <a:gd name="connsiteX10" fmla="*/ 4031145 w 4088097"/>
              <a:gd name="connsiteY10" fmla="*/ 5498448 h 5889074"/>
              <a:gd name="connsiteX11" fmla="*/ 4088097 w 4088097"/>
              <a:gd name="connsiteY11" fmla="*/ 5889074 h 5889074"/>
              <a:gd name="connsiteX12" fmla="*/ 0 w 4088097"/>
              <a:gd name="connsiteY12" fmla="*/ 5889074 h 5889074"/>
              <a:gd name="connsiteX0" fmla="*/ 0 w 4088097"/>
              <a:gd name="connsiteY0" fmla="*/ 5889074 h 5889074"/>
              <a:gd name="connsiteX1" fmla="*/ 11017 w 4088097"/>
              <a:gd name="connsiteY1" fmla="*/ 406152 h 5889074"/>
              <a:gd name="connsiteX2" fmla="*/ 119267 w 4088097"/>
              <a:gd name="connsiteY2" fmla="*/ 446936 h 5889074"/>
              <a:gd name="connsiteX3" fmla="*/ 559941 w 4088097"/>
              <a:gd name="connsiteY3" fmla="*/ 882102 h 5889074"/>
              <a:gd name="connsiteX4" fmla="*/ 984094 w 4088097"/>
              <a:gd name="connsiteY4" fmla="*/ 1609215 h 5889074"/>
              <a:gd name="connsiteX5" fmla="*/ 1242987 w 4088097"/>
              <a:gd name="connsiteY5" fmla="*/ 1939721 h 5889074"/>
              <a:gd name="connsiteX6" fmla="*/ 1981120 w 4088097"/>
              <a:gd name="connsiteY6" fmla="*/ 2457514 h 5889074"/>
              <a:gd name="connsiteX7" fmla="*/ 2476876 w 4088097"/>
              <a:gd name="connsiteY7" fmla="*/ 3184627 h 5889074"/>
              <a:gd name="connsiteX8" fmla="*/ 3033231 w 4088097"/>
              <a:gd name="connsiteY8" fmla="*/ 3994368 h 5889074"/>
              <a:gd name="connsiteX9" fmla="*/ 3600600 w 4088097"/>
              <a:gd name="connsiteY9" fmla="*/ 4793091 h 5889074"/>
              <a:gd name="connsiteX10" fmla="*/ 4031145 w 4088097"/>
              <a:gd name="connsiteY10" fmla="*/ 5498448 h 5889074"/>
              <a:gd name="connsiteX11" fmla="*/ 4088097 w 4088097"/>
              <a:gd name="connsiteY11" fmla="*/ 5889074 h 5889074"/>
              <a:gd name="connsiteX12" fmla="*/ 0 w 4088097"/>
              <a:gd name="connsiteY12" fmla="*/ 5889074 h 5889074"/>
              <a:gd name="connsiteX0" fmla="*/ 0 w 4088097"/>
              <a:gd name="connsiteY0" fmla="*/ 5867480 h 5867480"/>
              <a:gd name="connsiteX1" fmla="*/ 11017 w 4088097"/>
              <a:gd name="connsiteY1" fmla="*/ 384558 h 5867480"/>
              <a:gd name="connsiteX2" fmla="*/ 119267 w 4088097"/>
              <a:gd name="connsiteY2" fmla="*/ 425342 h 5867480"/>
              <a:gd name="connsiteX3" fmla="*/ 559941 w 4088097"/>
              <a:gd name="connsiteY3" fmla="*/ 860508 h 5867480"/>
              <a:gd name="connsiteX4" fmla="*/ 984094 w 4088097"/>
              <a:gd name="connsiteY4" fmla="*/ 1587621 h 5867480"/>
              <a:gd name="connsiteX5" fmla="*/ 1242987 w 4088097"/>
              <a:gd name="connsiteY5" fmla="*/ 1918127 h 5867480"/>
              <a:gd name="connsiteX6" fmla="*/ 1981120 w 4088097"/>
              <a:gd name="connsiteY6" fmla="*/ 2435920 h 5867480"/>
              <a:gd name="connsiteX7" fmla="*/ 2476876 w 4088097"/>
              <a:gd name="connsiteY7" fmla="*/ 3163033 h 5867480"/>
              <a:gd name="connsiteX8" fmla="*/ 3033231 w 4088097"/>
              <a:gd name="connsiteY8" fmla="*/ 3972774 h 5867480"/>
              <a:gd name="connsiteX9" fmla="*/ 3600600 w 4088097"/>
              <a:gd name="connsiteY9" fmla="*/ 4771497 h 5867480"/>
              <a:gd name="connsiteX10" fmla="*/ 4031145 w 4088097"/>
              <a:gd name="connsiteY10" fmla="*/ 5476854 h 5867480"/>
              <a:gd name="connsiteX11" fmla="*/ 4088097 w 4088097"/>
              <a:gd name="connsiteY11" fmla="*/ 5867480 h 5867480"/>
              <a:gd name="connsiteX12" fmla="*/ 0 w 4088097"/>
              <a:gd name="connsiteY12" fmla="*/ 5867480 h 5867480"/>
              <a:gd name="connsiteX0" fmla="*/ 0 w 4088097"/>
              <a:gd name="connsiteY0" fmla="*/ 5482922 h 5482922"/>
              <a:gd name="connsiteX1" fmla="*/ 11017 w 4088097"/>
              <a:gd name="connsiteY1" fmla="*/ 0 h 5482922"/>
              <a:gd name="connsiteX2" fmla="*/ 119267 w 4088097"/>
              <a:gd name="connsiteY2" fmla="*/ 40784 h 5482922"/>
              <a:gd name="connsiteX3" fmla="*/ 559941 w 4088097"/>
              <a:gd name="connsiteY3" fmla="*/ 475950 h 5482922"/>
              <a:gd name="connsiteX4" fmla="*/ 984094 w 4088097"/>
              <a:gd name="connsiteY4" fmla="*/ 1203063 h 5482922"/>
              <a:gd name="connsiteX5" fmla="*/ 1242987 w 4088097"/>
              <a:gd name="connsiteY5" fmla="*/ 1533569 h 5482922"/>
              <a:gd name="connsiteX6" fmla="*/ 1981120 w 4088097"/>
              <a:gd name="connsiteY6" fmla="*/ 2051362 h 5482922"/>
              <a:gd name="connsiteX7" fmla="*/ 2476876 w 4088097"/>
              <a:gd name="connsiteY7" fmla="*/ 2778475 h 5482922"/>
              <a:gd name="connsiteX8" fmla="*/ 3033231 w 4088097"/>
              <a:gd name="connsiteY8" fmla="*/ 3588216 h 5482922"/>
              <a:gd name="connsiteX9" fmla="*/ 3600600 w 4088097"/>
              <a:gd name="connsiteY9" fmla="*/ 4386939 h 5482922"/>
              <a:gd name="connsiteX10" fmla="*/ 4031145 w 4088097"/>
              <a:gd name="connsiteY10" fmla="*/ 5092296 h 5482922"/>
              <a:gd name="connsiteX11" fmla="*/ 4088097 w 4088097"/>
              <a:gd name="connsiteY11" fmla="*/ 5482922 h 5482922"/>
              <a:gd name="connsiteX12" fmla="*/ 0 w 4088097"/>
              <a:gd name="connsiteY12" fmla="*/ 5482922 h 5482922"/>
              <a:gd name="connsiteX0" fmla="*/ 0 w 4088097"/>
              <a:gd name="connsiteY0" fmla="*/ 5490277 h 5490277"/>
              <a:gd name="connsiteX1" fmla="*/ 11017 w 4088097"/>
              <a:gd name="connsiteY1" fmla="*/ 7355 h 5490277"/>
              <a:gd name="connsiteX2" fmla="*/ 119267 w 4088097"/>
              <a:gd name="connsiteY2" fmla="*/ 48139 h 5490277"/>
              <a:gd name="connsiteX3" fmla="*/ 559941 w 4088097"/>
              <a:gd name="connsiteY3" fmla="*/ 483305 h 5490277"/>
              <a:gd name="connsiteX4" fmla="*/ 984094 w 4088097"/>
              <a:gd name="connsiteY4" fmla="*/ 1210418 h 5490277"/>
              <a:gd name="connsiteX5" fmla="*/ 1242987 w 4088097"/>
              <a:gd name="connsiteY5" fmla="*/ 1540924 h 5490277"/>
              <a:gd name="connsiteX6" fmla="*/ 1981120 w 4088097"/>
              <a:gd name="connsiteY6" fmla="*/ 2058717 h 5490277"/>
              <a:gd name="connsiteX7" fmla="*/ 2476876 w 4088097"/>
              <a:gd name="connsiteY7" fmla="*/ 2785830 h 5490277"/>
              <a:gd name="connsiteX8" fmla="*/ 3033231 w 4088097"/>
              <a:gd name="connsiteY8" fmla="*/ 3595571 h 5490277"/>
              <a:gd name="connsiteX9" fmla="*/ 3600600 w 4088097"/>
              <a:gd name="connsiteY9" fmla="*/ 4394294 h 5490277"/>
              <a:gd name="connsiteX10" fmla="*/ 4031145 w 4088097"/>
              <a:gd name="connsiteY10" fmla="*/ 5099651 h 5490277"/>
              <a:gd name="connsiteX11" fmla="*/ 4088097 w 4088097"/>
              <a:gd name="connsiteY11" fmla="*/ 5490277 h 5490277"/>
              <a:gd name="connsiteX12" fmla="*/ 0 w 4088097"/>
              <a:gd name="connsiteY12" fmla="*/ 5490277 h 5490277"/>
              <a:gd name="connsiteX0" fmla="*/ 0 w 4088097"/>
              <a:gd name="connsiteY0" fmla="*/ 5483112 h 5483112"/>
              <a:gd name="connsiteX1" fmla="*/ 11017 w 4088097"/>
              <a:gd name="connsiteY1" fmla="*/ 190 h 5483112"/>
              <a:gd name="connsiteX2" fmla="*/ 119267 w 4088097"/>
              <a:gd name="connsiteY2" fmla="*/ 40974 h 5483112"/>
              <a:gd name="connsiteX3" fmla="*/ 559941 w 4088097"/>
              <a:gd name="connsiteY3" fmla="*/ 476140 h 5483112"/>
              <a:gd name="connsiteX4" fmla="*/ 984094 w 4088097"/>
              <a:gd name="connsiteY4" fmla="*/ 1203253 h 5483112"/>
              <a:gd name="connsiteX5" fmla="*/ 1242987 w 4088097"/>
              <a:gd name="connsiteY5" fmla="*/ 1533759 h 5483112"/>
              <a:gd name="connsiteX6" fmla="*/ 1981120 w 4088097"/>
              <a:gd name="connsiteY6" fmla="*/ 2051552 h 5483112"/>
              <a:gd name="connsiteX7" fmla="*/ 2476876 w 4088097"/>
              <a:gd name="connsiteY7" fmla="*/ 2778665 h 5483112"/>
              <a:gd name="connsiteX8" fmla="*/ 3033231 w 4088097"/>
              <a:gd name="connsiteY8" fmla="*/ 3588406 h 5483112"/>
              <a:gd name="connsiteX9" fmla="*/ 3600600 w 4088097"/>
              <a:gd name="connsiteY9" fmla="*/ 4387129 h 5483112"/>
              <a:gd name="connsiteX10" fmla="*/ 4031145 w 4088097"/>
              <a:gd name="connsiteY10" fmla="*/ 5092486 h 5483112"/>
              <a:gd name="connsiteX11" fmla="*/ 4088097 w 4088097"/>
              <a:gd name="connsiteY11" fmla="*/ 5483112 h 5483112"/>
              <a:gd name="connsiteX12" fmla="*/ 0 w 4088097"/>
              <a:gd name="connsiteY12" fmla="*/ 5483112 h 5483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088097" h="5483112">
                <a:moveTo>
                  <a:pt x="0" y="5483112"/>
                </a:moveTo>
                <a:cubicBezTo>
                  <a:pt x="1836" y="3644455"/>
                  <a:pt x="9181" y="1838847"/>
                  <a:pt x="11017" y="190"/>
                </a:cubicBezTo>
                <a:cubicBezTo>
                  <a:pt x="152080" y="224"/>
                  <a:pt x="33287" y="-5301"/>
                  <a:pt x="119267" y="40974"/>
                </a:cubicBezTo>
                <a:cubicBezTo>
                  <a:pt x="172195" y="307585"/>
                  <a:pt x="410295" y="291608"/>
                  <a:pt x="559941" y="476140"/>
                </a:cubicBezTo>
                <a:cubicBezTo>
                  <a:pt x="492602" y="1154966"/>
                  <a:pt x="855563" y="1020558"/>
                  <a:pt x="984094" y="1203253"/>
                </a:cubicBezTo>
                <a:cubicBezTo>
                  <a:pt x="1059057" y="1479963"/>
                  <a:pt x="1073143" y="1390540"/>
                  <a:pt x="1242987" y="1533759"/>
                </a:cubicBezTo>
                <a:cubicBezTo>
                  <a:pt x="1451989" y="1935327"/>
                  <a:pt x="1791079" y="1822034"/>
                  <a:pt x="1981120" y="2051552"/>
                </a:cubicBezTo>
                <a:cubicBezTo>
                  <a:pt x="1920213" y="2761594"/>
                  <a:pt x="2272145" y="2539048"/>
                  <a:pt x="2476876" y="2778665"/>
                </a:cubicBezTo>
                <a:cubicBezTo>
                  <a:pt x="2420554" y="3519002"/>
                  <a:pt x="2822074" y="3345117"/>
                  <a:pt x="3033231" y="3588406"/>
                </a:cubicBezTo>
                <a:cubicBezTo>
                  <a:pt x="3021898" y="4373728"/>
                  <a:pt x="3411329" y="4152056"/>
                  <a:pt x="3600600" y="4387129"/>
                </a:cubicBezTo>
                <a:cubicBezTo>
                  <a:pt x="3556364" y="4909929"/>
                  <a:pt x="3746083" y="4975005"/>
                  <a:pt x="4031145" y="5092486"/>
                </a:cubicBezTo>
                <a:cubicBezTo>
                  <a:pt x="4094846" y="5228685"/>
                  <a:pt x="4062955" y="5328273"/>
                  <a:pt x="4088097" y="5483112"/>
                </a:cubicBezTo>
                <a:lnTo>
                  <a:pt x="0" y="5483112"/>
                </a:lnTo>
                <a:close/>
              </a:path>
            </a:pathLst>
          </a:custGeom>
          <a:solidFill>
            <a:srgbClr val="AFABA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Right Triangle 68">
            <a:extLst>
              <a:ext uri="{FF2B5EF4-FFF2-40B4-BE49-F238E27FC236}">
                <a16:creationId xmlns:a16="http://schemas.microsoft.com/office/drawing/2014/main" id="{DFD8CA95-04DF-A38C-585C-8C72ED35825A}"/>
              </a:ext>
            </a:extLst>
          </p:cNvPr>
          <p:cNvSpPr/>
          <p:nvPr/>
        </p:nvSpPr>
        <p:spPr>
          <a:xfrm rot="16200000">
            <a:off x="5437161" y="2086792"/>
            <a:ext cx="1210262" cy="5022317"/>
          </a:xfrm>
          <a:custGeom>
            <a:avLst/>
            <a:gdLst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248619 w 248619"/>
              <a:gd name="connsiteY2" fmla="*/ 5019699 h 5019699"/>
              <a:gd name="connsiteX3" fmla="*/ 0 w 248619"/>
              <a:gd name="connsiteY3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248619 w 248619"/>
              <a:gd name="connsiteY3" fmla="*/ 5019699 h 5019699"/>
              <a:gd name="connsiteX4" fmla="*/ 0 w 248619"/>
              <a:gd name="connsiteY4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248619 w 248619"/>
              <a:gd name="connsiteY3" fmla="*/ 5019699 h 5019699"/>
              <a:gd name="connsiteX4" fmla="*/ 0 w 248619"/>
              <a:gd name="connsiteY4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248619 w 248619"/>
              <a:gd name="connsiteY3" fmla="*/ 5019699 h 5019699"/>
              <a:gd name="connsiteX4" fmla="*/ 0 w 248619"/>
              <a:gd name="connsiteY4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88497 w 248619"/>
              <a:gd name="connsiteY3" fmla="*/ 1880857 h 5019699"/>
              <a:gd name="connsiteX4" fmla="*/ 248619 w 248619"/>
              <a:gd name="connsiteY4" fmla="*/ 5019699 h 5019699"/>
              <a:gd name="connsiteX5" fmla="*/ 0 w 248619"/>
              <a:gd name="connsiteY5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88497 w 248619"/>
              <a:gd name="connsiteY3" fmla="*/ 1880857 h 5019699"/>
              <a:gd name="connsiteX4" fmla="*/ 248619 w 248619"/>
              <a:gd name="connsiteY4" fmla="*/ 5019699 h 5019699"/>
              <a:gd name="connsiteX5" fmla="*/ 0 w 248619"/>
              <a:gd name="connsiteY5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88497 w 248619"/>
              <a:gd name="connsiteY3" fmla="*/ 1880857 h 5019699"/>
              <a:gd name="connsiteX4" fmla="*/ 248619 w 248619"/>
              <a:gd name="connsiteY4" fmla="*/ 5019699 h 5019699"/>
              <a:gd name="connsiteX5" fmla="*/ 0 w 248619"/>
              <a:gd name="connsiteY5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88497 w 248619"/>
              <a:gd name="connsiteY3" fmla="*/ 1880857 h 5019699"/>
              <a:gd name="connsiteX4" fmla="*/ 248619 w 248619"/>
              <a:gd name="connsiteY4" fmla="*/ 5019699 h 5019699"/>
              <a:gd name="connsiteX5" fmla="*/ 0 w 248619"/>
              <a:gd name="connsiteY5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43710 w 248619"/>
              <a:gd name="connsiteY3" fmla="*/ 1556152 h 5019699"/>
              <a:gd name="connsiteX4" fmla="*/ 248619 w 248619"/>
              <a:gd name="connsiteY4" fmla="*/ 5019699 h 5019699"/>
              <a:gd name="connsiteX5" fmla="*/ 0 w 248619"/>
              <a:gd name="connsiteY5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43710 w 248619"/>
              <a:gd name="connsiteY3" fmla="*/ 1556152 h 5019699"/>
              <a:gd name="connsiteX4" fmla="*/ 248619 w 248619"/>
              <a:gd name="connsiteY4" fmla="*/ 5019699 h 5019699"/>
              <a:gd name="connsiteX5" fmla="*/ 0 w 248619"/>
              <a:gd name="connsiteY5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43710 w 248619"/>
              <a:gd name="connsiteY3" fmla="*/ 1556152 h 5019699"/>
              <a:gd name="connsiteX4" fmla="*/ 248619 w 248619"/>
              <a:gd name="connsiteY4" fmla="*/ 5019699 h 5019699"/>
              <a:gd name="connsiteX5" fmla="*/ 0 w 248619"/>
              <a:gd name="connsiteY5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43710 w 248619"/>
              <a:gd name="connsiteY3" fmla="*/ 1556152 h 5019699"/>
              <a:gd name="connsiteX4" fmla="*/ 195962 w 248619"/>
              <a:gd name="connsiteY4" fmla="*/ 2276475 h 5019699"/>
              <a:gd name="connsiteX5" fmla="*/ 248619 w 248619"/>
              <a:gd name="connsiteY5" fmla="*/ 5019699 h 5019699"/>
              <a:gd name="connsiteX6" fmla="*/ 0 w 248619"/>
              <a:gd name="connsiteY6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43710 w 248619"/>
              <a:gd name="connsiteY3" fmla="*/ 1556152 h 5019699"/>
              <a:gd name="connsiteX4" fmla="*/ 195962 w 248619"/>
              <a:gd name="connsiteY4" fmla="*/ 2276475 h 5019699"/>
              <a:gd name="connsiteX5" fmla="*/ 248619 w 248619"/>
              <a:gd name="connsiteY5" fmla="*/ 5019699 h 5019699"/>
              <a:gd name="connsiteX6" fmla="*/ 0 w 248619"/>
              <a:gd name="connsiteY6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43710 w 248619"/>
              <a:gd name="connsiteY3" fmla="*/ 1556152 h 5019699"/>
              <a:gd name="connsiteX4" fmla="*/ 195962 w 248619"/>
              <a:gd name="connsiteY4" fmla="*/ 2276475 h 5019699"/>
              <a:gd name="connsiteX5" fmla="*/ 240749 w 248619"/>
              <a:gd name="connsiteY5" fmla="*/ 3086372 h 5019699"/>
              <a:gd name="connsiteX6" fmla="*/ 248619 w 248619"/>
              <a:gd name="connsiteY6" fmla="*/ 5019699 h 5019699"/>
              <a:gd name="connsiteX7" fmla="*/ 0 w 248619"/>
              <a:gd name="connsiteY7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43710 w 248619"/>
              <a:gd name="connsiteY3" fmla="*/ 1556152 h 5019699"/>
              <a:gd name="connsiteX4" fmla="*/ 195962 w 248619"/>
              <a:gd name="connsiteY4" fmla="*/ 2276475 h 5019699"/>
              <a:gd name="connsiteX5" fmla="*/ 240749 w 248619"/>
              <a:gd name="connsiteY5" fmla="*/ 3086372 h 5019699"/>
              <a:gd name="connsiteX6" fmla="*/ 248619 w 248619"/>
              <a:gd name="connsiteY6" fmla="*/ 5019699 h 5019699"/>
              <a:gd name="connsiteX7" fmla="*/ 0 w 248619"/>
              <a:gd name="connsiteY7" fmla="*/ 5019699 h 5019699"/>
              <a:gd name="connsiteX0" fmla="*/ 0 w 248619"/>
              <a:gd name="connsiteY0" fmla="*/ 5019699 h 5019699"/>
              <a:gd name="connsiteX1" fmla="*/ 0 w 248619"/>
              <a:gd name="connsiteY1" fmla="*/ 0 h 5019699"/>
              <a:gd name="connsiteX2" fmla="*/ 83995 w 248619"/>
              <a:gd name="connsiteY2" fmla="*/ 884347 h 5019699"/>
              <a:gd name="connsiteX3" fmla="*/ 143710 w 248619"/>
              <a:gd name="connsiteY3" fmla="*/ 1556152 h 5019699"/>
              <a:gd name="connsiteX4" fmla="*/ 195962 w 248619"/>
              <a:gd name="connsiteY4" fmla="*/ 2276475 h 5019699"/>
              <a:gd name="connsiteX5" fmla="*/ 240749 w 248619"/>
              <a:gd name="connsiteY5" fmla="*/ 3086372 h 5019699"/>
              <a:gd name="connsiteX6" fmla="*/ 248619 w 248619"/>
              <a:gd name="connsiteY6" fmla="*/ 5019699 h 5019699"/>
              <a:gd name="connsiteX7" fmla="*/ 0 w 248619"/>
              <a:gd name="connsiteY7" fmla="*/ 5019699 h 5019699"/>
              <a:gd name="connsiteX0" fmla="*/ 0 w 249207"/>
              <a:gd name="connsiteY0" fmla="*/ 5019699 h 5019699"/>
              <a:gd name="connsiteX1" fmla="*/ 0 w 249207"/>
              <a:gd name="connsiteY1" fmla="*/ 0 h 5019699"/>
              <a:gd name="connsiteX2" fmla="*/ 83995 w 249207"/>
              <a:gd name="connsiteY2" fmla="*/ 884347 h 5019699"/>
              <a:gd name="connsiteX3" fmla="*/ 143710 w 249207"/>
              <a:gd name="connsiteY3" fmla="*/ 1556152 h 5019699"/>
              <a:gd name="connsiteX4" fmla="*/ 195962 w 249207"/>
              <a:gd name="connsiteY4" fmla="*/ 2276475 h 5019699"/>
              <a:gd name="connsiteX5" fmla="*/ 240749 w 249207"/>
              <a:gd name="connsiteY5" fmla="*/ 3086372 h 5019699"/>
              <a:gd name="connsiteX6" fmla="*/ 248619 w 249207"/>
              <a:gd name="connsiteY6" fmla="*/ 5019699 h 5019699"/>
              <a:gd name="connsiteX7" fmla="*/ 0 w 249207"/>
              <a:gd name="connsiteY7" fmla="*/ 5019699 h 5019699"/>
              <a:gd name="connsiteX0" fmla="*/ 0 w 255189"/>
              <a:gd name="connsiteY0" fmla="*/ 5019699 h 5019699"/>
              <a:gd name="connsiteX1" fmla="*/ 0 w 255189"/>
              <a:gd name="connsiteY1" fmla="*/ 0 h 5019699"/>
              <a:gd name="connsiteX2" fmla="*/ 83995 w 255189"/>
              <a:gd name="connsiteY2" fmla="*/ 884347 h 5019699"/>
              <a:gd name="connsiteX3" fmla="*/ 143710 w 255189"/>
              <a:gd name="connsiteY3" fmla="*/ 1556152 h 5019699"/>
              <a:gd name="connsiteX4" fmla="*/ 195962 w 255189"/>
              <a:gd name="connsiteY4" fmla="*/ 2276475 h 5019699"/>
              <a:gd name="connsiteX5" fmla="*/ 240749 w 255189"/>
              <a:gd name="connsiteY5" fmla="*/ 3086372 h 5019699"/>
              <a:gd name="connsiteX6" fmla="*/ 248619 w 255189"/>
              <a:gd name="connsiteY6" fmla="*/ 5019699 h 5019699"/>
              <a:gd name="connsiteX7" fmla="*/ 0 w 255189"/>
              <a:gd name="connsiteY7" fmla="*/ 5019699 h 5019699"/>
              <a:gd name="connsiteX0" fmla="*/ 0 w 808052"/>
              <a:gd name="connsiteY0" fmla="*/ 5019699 h 5019699"/>
              <a:gd name="connsiteX1" fmla="*/ 0 w 808052"/>
              <a:gd name="connsiteY1" fmla="*/ 0 h 5019699"/>
              <a:gd name="connsiteX2" fmla="*/ 83995 w 808052"/>
              <a:gd name="connsiteY2" fmla="*/ 884347 h 5019699"/>
              <a:gd name="connsiteX3" fmla="*/ 143710 w 808052"/>
              <a:gd name="connsiteY3" fmla="*/ 1556152 h 5019699"/>
              <a:gd name="connsiteX4" fmla="*/ 195962 w 808052"/>
              <a:gd name="connsiteY4" fmla="*/ 2276475 h 5019699"/>
              <a:gd name="connsiteX5" fmla="*/ 240749 w 808052"/>
              <a:gd name="connsiteY5" fmla="*/ 3086372 h 5019699"/>
              <a:gd name="connsiteX6" fmla="*/ 808050 w 808052"/>
              <a:gd name="connsiteY6" fmla="*/ 3836553 h 5019699"/>
              <a:gd name="connsiteX7" fmla="*/ 248619 w 808052"/>
              <a:gd name="connsiteY7" fmla="*/ 5019699 h 5019699"/>
              <a:gd name="connsiteX8" fmla="*/ 0 w 808052"/>
              <a:gd name="connsiteY8" fmla="*/ 5019699 h 5019699"/>
              <a:gd name="connsiteX0" fmla="*/ 0 w 808052"/>
              <a:gd name="connsiteY0" fmla="*/ 5019699 h 5019699"/>
              <a:gd name="connsiteX1" fmla="*/ 0 w 808052"/>
              <a:gd name="connsiteY1" fmla="*/ 0 h 5019699"/>
              <a:gd name="connsiteX2" fmla="*/ 83995 w 808052"/>
              <a:gd name="connsiteY2" fmla="*/ 884347 h 5019699"/>
              <a:gd name="connsiteX3" fmla="*/ 143710 w 808052"/>
              <a:gd name="connsiteY3" fmla="*/ 1556152 h 5019699"/>
              <a:gd name="connsiteX4" fmla="*/ 195962 w 808052"/>
              <a:gd name="connsiteY4" fmla="*/ 2276475 h 5019699"/>
              <a:gd name="connsiteX5" fmla="*/ 240749 w 808052"/>
              <a:gd name="connsiteY5" fmla="*/ 3086372 h 5019699"/>
              <a:gd name="connsiteX6" fmla="*/ 808050 w 808052"/>
              <a:gd name="connsiteY6" fmla="*/ 3836553 h 5019699"/>
              <a:gd name="connsiteX7" fmla="*/ 248619 w 808052"/>
              <a:gd name="connsiteY7" fmla="*/ 5019699 h 5019699"/>
              <a:gd name="connsiteX8" fmla="*/ 0 w 808052"/>
              <a:gd name="connsiteY8" fmla="*/ 5019699 h 5019699"/>
              <a:gd name="connsiteX0" fmla="*/ 0 w 808052"/>
              <a:gd name="connsiteY0" fmla="*/ 5019699 h 5019699"/>
              <a:gd name="connsiteX1" fmla="*/ 0 w 808052"/>
              <a:gd name="connsiteY1" fmla="*/ 0 h 5019699"/>
              <a:gd name="connsiteX2" fmla="*/ 83995 w 808052"/>
              <a:gd name="connsiteY2" fmla="*/ 884347 h 5019699"/>
              <a:gd name="connsiteX3" fmla="*/ 143710 w 808052"/>
              <a:gd name="connsiteY3" fmla="*/ 1556152 h 5019699"/>
              <a:gd name="connsiteX4" fmla="*/ 195962 w 808052"/>
              <a:gd name="connsiteY4" fmla="*/ 2276475 h 5019699"/>
              <a:gd name="connsiteX5" fmla="*/ 240749 w 808052"/>
              <a:gd name="connsiteY5" fmla="*/ 3086372 h 5019699"/>
              <a:gd name="connsiteX6" fmla="*/ 808050 w 808052"/>
              <a:gd name="connsiteY6" fmla="*/ 3836553 h 5019699"/>
              <a:gd name="connsiteX7" fmla="*/ 248619 w 808052"/>
              <a:gd name="connsiteY7" fmla="*/ 5019699 h 5019699"/>
              <a:gd name="connsiteX8" fmla="*/ 0 w 808052"/>
              <a:gd name="connsiteY8" fmla="*/ 5019699 h 5019699"/>
              <a:gd name="connsiteX0" fmla="*/ 0 w 778197"/>
              <a:gd name="connsiteY0" fmla="*/ 5019699 h 5019699"/>
              <a:gd name="connsiteX1" fmla="*/ 0 w 778197"/>
              <a:gd name="connsiteY1" fmla="*/ 0 h 5019699"/>
              <a:gd name="connsiteX2" fmla="*/ 83995 w 778197"/>
              <a:gd name="connsiteY2" fmla="*/ 884347 h 5019699"/>
              <a:gd name="connsiteX3" fmla="*/ 143710 w 778197"/>
              <a:gd name="connsiteY3" fmla="*/ 1556152 h 5019699"/>
              <a:gd name="connsiteX4" fmla="*/ 195962 w 778197"/>
              <a:gd name="connsiteY4" fmla="*/ 2276475 h 5019699"/>
              <a:gd name="connsiteX5" fmla="*/ 240749 w 778197"/>
              <a:gd name="connsiteY5" fmla="*/ 3086372 h 5019699"/>
              <a:gd name="connsiteX6" fmla="*/ 778195 w 778197"/>
              <a:gd name="connsiteY6" fmla="*/ 3705928 h 5019699"/>
              <a:gd name="connsiteX7" fmla="*/ 248619 w 778197"/>
              <a:gd name="connsiteY7" fmla="*/ 5019699 h 5019699"/>
              <a:gd name="connsiteX8" fmla="*/ 0 w 778197"/>
              <a:gd name="connsiteY8" fmla="*/ 5019699 h 5019699"/>
              <a:gd name="connsiteX0" fmla="*/ 0 w 778197"/>
              <a:gd name="connsiteY0" fmla="*/ 5019699 h 5019699"/>
              <a:gd name="connsiteX1" fmla="*/ 0 w 778197"/>
              <a:gd name="connsiteY1" fmla="*/ 0 h 5019699"/>
              <a:gd name="connsiteX2" fmla="*/ 83995 w 778197"/>
              <a:gd name="connsiteY2" fmla="*/ 884347 h 5019699"/>
              <a:gd name="connsiteX3" fmla="*/ 143710 w 778197"/>
              <a:gd name="connsiteY3" fmla="*/ 1556152 h 5019699"/>
              <a:gd name="connsiteX4" fmla="*/ 195962 w 778197"/>
              <a:gd name="connsiteY4" fmla="*/ 2276475 h 5019699"/>
              <a:gd name="connsiteX5" fmla="*/ 240749 w 778197"/>
              <a:gd name="connsiteY5" fmla="*/ 3086372 h 5019699"/>
              <a:gd name="connsiteX6" fmla="*/ 778195 w 778197"/>
              <a:gd name="connsiteY6" fmla="*/ 3705928 h 5019699"/>
              <a:gd name="connsiteX7" fmla="*/ 248619 w 778197"/>
              <a:gd name="connsiteY7" fmla="*/ 5019699 h 5019699"/>
              <a:gd name="connsiteX8" fmla="*/ 0 w 778197"/>
              <a:gd name="connsiteY8" fmla="*/ 5019699 h 5019699"/>
              <a:gd name="connsiteX0" fmla="*/ 0 w 778197"/>
              <a:gd name="connsiteY0" fmla="*/ 5019699 h 5019699"/>
              <a:gd name="connsiteX1" fmla="*/ 0 w 778197"/>
              <a:gd name="connsiteY1" fmla="*/ 0 h 5019699"/>
              <a:gd name="connsiteX2" fmla="*/ 83995 w 778197"/>
              <a:gd name="connsiteY2" fmla="*/ 884347 h 5019699"/>
              <a:gd name="connsiteX3" fmla="*/ 143710 w 778197"/>
              <a:gd name="connsiteY3" fmla="*/ 1556152 h 5019699"/>
              <a:gd name="connsiteX4" fmla="*/ 195962 w 778197"/>
              <a:gd name="connsiteY4" fmla="*/ 2276475 h 5019699"/>
              <a:gd name="connsiteX5" fmla="*/ 240749 w 778197"/>
              <a:gd name="connsiteY5" fmla="*/ 3086372 h 5019699"/>
              <a:gd name="connsiteX6" fmla="*/ 778195 w 778197"/>
              <a:gd name="connsiteY6" fmla="*/ 3705928 h 5019699"/>
              <a:gd name="connsiteX7" fmla="*/ 248619 w 778197"/>
              <a:gd name="connsiteY7" fmla="*/ 5019699 h 5019699"/>
              <a:gd name="connsiteX8" fmla="*/ 0 w 778197"/>
              <a:gd name="connsiteY8" fmla="*/ 5019699 h 5019699"/>
              <a:gd name="connsiteX0" fmla="*/ 0 w 781929"/>
              <a:gd name="connsiteY0" fmla="*/ 5019699 h 5019699"/>
              <a:gd name="connsiteX1" fmla="*/ 0 w 781929"/>
              <a:gd name="connsiteY1" fmla="*/ 0 h 5019699"/>
              <a:gd name="connsiteX2" fmla="*/ 83995 w 781929"/>
              <a:gd name="connsiteY2" fmla="*/ 884347 h 5019699"/>
              <a:gd name="connsiteX3" fmla="*/ 143710 w 781929"/>
              <a:gd name="connsiteY3" fmla="*/ 1556152 h 5019699"/>
              <a:gd name="connsiteX4" fmla="*/ 195962 w 781929"/>
              <a:gd name="connsiteY4" fmla="*/ 2276475 h 5019699"/>
              <a:gd name="connsiteX5" fmla="*/ 240749 w 781929"/>
              <a:gd name="connsiteY5" fmla="*/ 3086372 h 5019699"/>
              <a:gd name="connsiteX6" fmla="*/ 781927 w 781929"/>
              <a:gd name="connsiteY6" fmla="*/ 3690999 h 5019699"/>
              <a:gd name="connsiteX7" fmla="*/ 248619 w 781929"/>
              <a:gd name="connsiteY7" fmla="*/ 5019699 h 5019699"/>
              <a:gd name="connsiteX8" fmla="*/ 0 w 781929"/>
              <a:gd name="connsiteY8" fmla="*/ 5019699 h 5019699"/>
              <a:gd name="connsiteX0" fmla="*/ 0 w 781929"/>
              <a:gd name="connsiteY0" fmla="*/ 5019699 h 5019699"/>
              <a:gd name="connsiteX1" fmla="*/ 0 w 781929"/>
              <a:gd name="connsiteY1" fmla="*/ 0 h 5019699"/>
              <a:gd name="connsiteX2" fmla="*/ 83995 w 781929"/>
              <a:gd name="connsiteY2" fmla="*/ 884347 h 5019699"/>
              <a:gd name="connsiteX3" fmla="*/ 143710 w 781929"/>
              <a:gd name="connsiteY3" fmla="*/ 1556152 h 5019699"/>
              <a:gd name="connsiteX4" fmla="*/ 195962 w 781929"/>
              <a:gd name="connsiteY4" fmla="*/ 2276475 h 5019699"/>
              <a:gd name="connsiteX5" fmla="*/ 240749 w 781929"/>
              <a:gd name="connsiteY5" fmla="*/ 3086372 h 5019699"/>
              <a:gd name="connsiteX6" fmla="*/ 781927 w 781929"/>
              <a:gd name="connsiteY6" fmla="*/ 3690999 h 5019699"/>
              <a:gd name="connsiteX7" fmla="*/ 248619 w 781929"/>
              <a:gd name="connsiteY7" fmla="*/ 5019699 h 5019699"/>
              <a:gd name="connsiteX8" fmla="*/ 0 w 781929"/>
              <a:gd name="connsiteY8" fmla="*/ 5019699 h 5019699"/>
              <a:gd name="connsiteX0" fmla="*/ 0 w 1211664"/>
              <a:gd name="connsiteY0" fmla="*/ 5019699 h 5019699"/>
              <a:gd name="connsiteX1" fmla="*/ 0 w 1211664"/>
              <a:gd name="connsiteY1" fmla="*/ 0 h 5019699"/>
              <a:gd name="connsiteX2" fmla="*/ 83995 w 1211664"/>
              <a:gd name="connsiteY2" fmla="*/ 884347 h 5019699"/>
              <a:gd name="connsiteX3" fmla="*/ 143710 w 1211664"/>
              <a:gd name="connsiteY3" fmla="*/ 1556152 h 5019699"/>
              <a:gd name="connsiteX4" fmla="*/ 195962 w 1211664"/>
              <a:gd name="connsiteY4" fmla="*/ 2276475 h 5019699"/>
              <a:gd name="connsiteX5" fmla="*/ 240749 w 1211664"/>
              <a:gd name="connsiteY5" fmla="*/ 3086372 h 5019699"/>
              <a:gd name="connsiteX6" fmla="*/ 781927 w 1211664"/>
              <a:gd name="connsiteY6" fmla="*/ 3690999 h 5019699"/>
              <a:gd name="connsiteX7" fmla="*/ 1199936 w 1211664"/>
              <a:gd name="connsiteY7" fmla="*/ 4314280 h 5019699"/>
              <a:gd name="connsiteX8" fmla="*/ 248619 w 1211664"/>
              <a:gd name="connsiteY8" fmla="*/ 5019699 h 5019699"/>
              <a:gd name="connsiteX9" fmla="*/ 0 w 1211664"/>
              <a:gd name="connsiteY9" fmla="*/ 5019699 h 5019699"/>
              <a:gd name="connsiteX0" fmla="*/ 0 w 1210262"/>
              <a:gd name="connsiteY0" fmla="*/ 5019699 h 5019699"/>
              <a:gd name="connsiteX1" fmla="*/ 0 w 1210262"/>
              <a:gd name="connsiteY1" fmla="*/ 0 h 5019699"/>
              <a:gd name="connsiteX2" fmla="*/ 83995 w 1210262"/>
              <a:gd name="connsiteY2" fmla="*/ 884347 h 5019699"/>
              <a:gd name="connsiteX3" fmla="*/ 143710 w 1210262"/>
              <a:gd name="connsiteY3" fmla="*/ 1556152 h 5019699"/>
              <a:gd name="connsiteX4" fmla="*/ 195962 w 1210262"/>
              <a:gd name="connsiteY4" fmla="*/ 2276475 h 5019699"/>
              <a:gd name="connsiteX5" fmla="*/ 240749 w 1210262"/>
              <a:gd name="connsiteY5" fmla="*/ 3086372 h 5019699"/>
              <a:gd name="connsiteX6" fmla="*/ 781927 w 1210262"/>
              <a:gd name="connsiteY6" fmla="*/ 3690999 h 5019699"/>
              <a:gd name="connsiteX7" fmla="*/ 1199936 w 1210262"/>
              <a:gd name="connsiteY7" fmla="*/ 4314280 h 5019699"/>
              <a:gd name="connsiteX8" fmla="*/ 248619 w 1210262"/>
              <a:gd name="connsiteY8" fmla="*/ 5019699 h 5019699"/>
              <a:gd name="connsiteX9" fmla="*/ 0 w 1210262"/>
              <a:gd name="connsiteY9" fmla="*/ 5019699 h 5019699"/>
              <a:gd name="connsiteX0" fmla="*/ 0 w 1268080"/>
              <a:gd name="connsiteY0" fmla="*/ 5019699 h 5061030"/>
              <a:gd name="connsiteX1" fmla="*/ 0 w 1268080"/>
              <a:gd name="connsiteY1" fmla="*/ 0 h 5061030"/>
              <a:gd name="connsiteX2" fmla="*/ 83995 w 1268080"/>
              <a:gd name="connsiteY2" fmla="*/ 884347 h 5061030"/>
              <a:gd name="connsiteX3" fmla="*/ 143710 w 1268080"/>
              <a:gd name="connsiteY3" fmla="*/ 1556152 h 5061030"/>
              <a:gd name="connsiteX4" fmla="*/ 195962 w 1268080"/>
              <a:gd name="connsiteY4" fmla="*/ 2276475 h 5061030"/>
              <a:gd name="connsiteX5" fmla="*/ 240749 w 1268080"/>
              <a:gd name="connsiteY5" fmla="*/ 3086372 h 5061030"/>
              <a:gd name="connsiteX6" fmla="*/ 781927 w 1268080"/>
              <a:gd name="connsiteY6" fmla="*/ 3690999 h 5061030"/>
              <a:gd name="connsiteX7" fmla="*/ 1199936 w 1268080"/>
              <a:gd name="connsiteY7" fmla="*/ 4314280 h 5061030"/>
              <a:gd name="connsiteX8" fmla="*/ 1196206 w 1268080"/>
              <a:gd name="connsiteY8" fmla="*/ 5019678 h 5061030"/>
              <a:gd name="connsiteX9" fmla="*/ 248619 w 1268080"/>
              <a:gd name="connsiteY9" fmla="*/ 5019699 h 5061030"/>
              <a:gd name="connsiteX10" fmla="*/ 0 w 1268080"/>
              <a:gd name="connsiteY10" fmla="*/ 5019699 h 5061030"/>
              <a:gd name="connsiteX0" fmla="*/ 0 w 1210262"/>
              <a:gd name="connsiteY0" fmla="*/ 5019699 h 5061030"/>
              <a:gd name="connsiteX1" fmla="*/ 0 w 1210262"/>
              <a:gd name="connsiteY1" fmla="*/ 0 h 5061030"/>
              <a:gd name="connsiteX2" fmla="*/ 83995 w 1210262"/>
              <a:gd name="connsiteY2" fmla="*/ 884347 h 5061030"/>
              <a:gd name="connsiteX3" fmla="*/ 143710 w 1210262"/>
              <a:gd name="connsiteY3" fmla="*/ 1556152 h 5061030"/>
              <a:gd name="connsiteX4" fmla="*/ 195962 w 1210262"/>
              <a:gd name="connsiteY4" fmla="*/ 2276475 h 5061030"/>
              <a:gd name="connsiteX5" fmla="*/ 240749 w 1210262"/>
              <a:gd name="connsiteY5" fmla="*/ 3086372 h 5061030"/>
              <a:gd name="connsiteX6" fmla="*/ 781927 w 1210262"/>
              <a:gd name="connsiteY6" fmla="*/ 3690999 h 5061030"/>
              <a:gd name="connsiteX7" fmla="*/ 1199936 w 1210262"/>
              <a:gd name="connsiteY7" fmla="*/ 4314280 h 5061030"/>
              <a:gd name="connsiteX8" fmla="*/ 1196206 w 1210262"/>
              <a:gd name="connsiteY8" fmla="*/ 5019678 h 5061030"/>
              <a:gd name="connsiteX9" fmla="*/ 248619 w 1210262"/>
              <a:gd name="connsiteY9" fmla="*/ 5019699 h 5061030"/>
              <a:gd name="connsiteX10" fmla="*/ 0 w 1210262"/>
              <a:gd name="connsiteY10" fmla="*/ 5019699 h 5061030"/>
              <a:gd name="connsiteX0" fmla="*/ 0 w 1210262"/>
              <a:gd name="connsiteY0" fmla="*/ 5019699 h 5020026"/>
              <a:gd name="connsiteX1" fmla="*/ 0 w 1210262"/>
              <a:gd name="connsiteY1" fmla="*/ 0 h 5020026"/>
              <a:gd name="connsiteX2" fmla="*/ 83995 w 1210262"/>
              <a:gd name="connsiteY2" fmla="*/ 884347 h 5020026"/>
              <a:gd name="connsiteX3" fmla="*/ 143710 w 1210262"/>
              <a:gd name="connsiteY3" fmla="*/ 1556152 h 5020026"/>
              <a:gd name="connsiteX4" fmla="*/ 195962 w 1210262"/>
              <a:gd name="connsiteY4" fmla="*/ 2276475 h 5020026"/>
              <a:gd name="connsiteX5" fmla="*/ 240749 w 1210262"/>
              <a:gd name="connsiteY5" fmla="*/ 3086372 h 5020026"/>
              <a:gd name="connsiteX6" fmla="*/ 781927 w 1210262"/>
              <a:gd name="connsiteY6" fmla="*/ 3690999 h 5020026"/>
              <a:gd name="connsiteX7" fmla="*/ 1199936 w 1210262"/>
              <a:gd name="connsiteY7" fmla="*/ 4314280 h 5020026"/>
              <a:gd name="connsiteX8" fmla="*/ 1196206 w 1210262"/>
              <a:gd name="connsiteY8" fmla="*/ 5019678 h 5020026"/>
              <a:gd name="connsiteX9" fmla="*/ 248619 w 1210262"/>
              <a:gd name="connsiteY9" fmla="*/ 5019699 h 5020026"/>
              <a:gd name="connsiteX10" fmla="*/ 0 w 1210262"/>
              <a:gd name="connsiteY10" fmla="*/ 5019699 h 5020026"/>
              <a:gd name="connsiteX0" fmla="*/ 0 w 1210262"/>
              <a:gd name="connsiteY0" fmla="*/ 5019699 h 5020701"/>
              <a:gd name="connsiteX1" fmla="*/ 0 w 1210262"/>
              <a:gd name="connsiteY1" fmla="*/ 0 h 5020701"/>
              <a:gd name="connsiteX2" fmla="*/ 83995 w 1210262"/>
              <a:gd name="connsiteY2" fmla="*/ 884347 h 5020701"/>
              <a:gd name="connsiteX3" fmla="*/ 143710 w 1210262"/>
              <a:gd name="connsiteY3" fmla="*/ 1556152 h 5020701"/>
              <a:gd name="connsiteX4" fmla="*/ 195962 w 1210262"/>
              <a:gd name="connsiteY4" fmla="*/ 2276475 h 5020701"/>
              <a:gd name="connsiteX5" fmla="*/ 240749 w 1210262"/>
              <a:gd name="connsiteY5" fmla="*/ 3086372 h 5020701"/>
              <a:gd name="connsiteX6" fmla="*/ 781927 w 1210262"/>
              <a:gd name="connsiteY6" fmla="*/ 3690999 h 5020701"/>
              <a:gd name="connsiteX7" fmla="*/ 1199936 w 1210262"/>
              <a:gd name="connsiteY7" fmla="*/ 4314280 h 5020701"/>
              <a:gd name="connsiteX8" fmla="*/ 1196206 w 1210262"/>
              <a:gd name="connsiteY8" fmla="*/ 5019678 h 5020701"/>
              <a:gd name="connsiteX9" fmla="*/ 248619 w 1210262"/>
              <a:gd name="connsiteY9" fmla="*/ 5019699 h 5020701"/>
              <a:gd name="connsiteX10" fmla="*/ 0 w 1210262"/>
              <a:gd name="connsiteY10" fmla="*/ 5019699 h 5020701"/>
              <a:gd name="connsiteX0" fmla="*/ 0 w 1210262"/>
              <a:gd name="connsiteY0" fmla="*/ 5019699 h 5022317"/>
              <a:gd name="connsiteX1" fmla="*/ 0 w 1210262"/>
              <a:gd name="connsiteY1" fmla="*/ 0 h 5022317"/>
              <a:gd name="connsiteX2" fmla="*/ 83995 w 1210262"/>
              <a:gd name="connsiteY2" fmla="*/ 884347 h 5022317"/>
              <a:gd name="connsiteX3" fmla="*/ 143710 w 1210262"/>
              <a:gd name="connsiteY3" fmla="*/ 1556152 h 5022317"/>
              <a:gd name="connsiteX4" fmla="*/ 195962 w 1210262"/>
              <a:gd name="connsiteY4" fmla="*/ 2276475 h 5022317"/>
              <a:gd name="connsiteX5" fmla="*/ 240749 w 1210262"/>
              <a:gd name="connsiteY5" fmla="*/ 3086372 h 5022317"/>
              <a:gd name="connsiteX6" fmla="*/ 781927 w 1210262"/>
              <a:gd name="connsiteY6" fmla="*/ 3690999 h 5022317"/>
              <a:gd name="connsiteX7" fmla="*/ 1199936 w 1210262"/>
              <a:gd name="connsiteY7" fmla="*/ 4314280 h 5022317"/>
              <a:gd name="connsiteX8" fmla="*/ 1196206 w 1210262"/>
              <a:gd name="connsiteY8" fmla="*/ 5019678 h 5022317"/>
              <a:gd name="connsiteX9" fmla="*/ 248619 w 1210262"/>
              <a:gd name="connsiteY9" fmla="*/ 5019699 h 5022317"/>
              <a:gd name="connsiteX10" fmla="*/ 0 w 1210262"/>
              <a:gd name="connsiteY10" fmla="*/ 5019699 h 5022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0262" h="5022317">
                <a:moveTo>
                  <a:pt x="0" y="5019699"/>
                </a:moveTo>
                <a:lnTo>
                  <a:pt x="0" y="0"/>
                </a:lnTo>
                <a:cubicBezTo>
                  <a:pt x="18046" y="301003"/>
                  <a:pt x="-16160" y="609469"/>
                  <a:pt x="83995" y="884347"/>
                </a:cubicBezTo>
                <a:cubicBezTo>
                  <a:pt x="97680" y="1237666"/>
                  <a:pt x="51648" y="1255085"/>
                  <a:pt x="143710" y="1556152"/>
                </a:cubicBezTo>
                <a:cubicBezTo>
                  <a:pt x="227064" y="1781331"/>
                  <a:pt x="187253" y="2032635"/>
                  <a:pt x="195962" y="2276475"/>
                </a:cubicBezTo>
                <a:cubicBezTo>
                  <a:pt x="300464" y="2398393"/>
                  <a:pt x="233285" y="2815162"/>
                  <a:pt x="240749" y="3086372"/>
                </a:cubicBezTo>
                <a:cubicBezTo>
                  <a:pt x="360184" y="3248727"/>
                  <a:pt x="538022" y="3488213"/>
                  <a:pt x="781927" y="3690999"/>
                </a:cubicBezTo>
                <a:cubicBezTo>
                  <a:pt x="774465" y="3888188"/>
                  <a:pt x="1288821" y="4092830"/>
                  <a:pt x="1199936" y="4314280"/>
                </a:cubicBezTo>
                <a:cubicBezTo>
                  <a:pt x="1201802" y="4476632"/>
                  <a:pt x="1224131" y="4846124"/>
                  <a:pt x="1196206" y="5019678"/>
                </a:cubicBezTo>
                <a:cubicBezTo>
                  <a:pt x="985401" y="5025281"/>
                  <a:pt x="410664" y="5020319"/>
                  <a:pt x="248619" y="5019699"/>
                </a:cubicBezTo>
                <a:lnTo>
                  <a:pt x="0" y="5019699"/>
                </a:lnTo>
                <a:close/>
              </a:path>
            </a:pathLst>
          </a:custGeom>
          <a:solidFill>
            <a:srgbClr val="AFABA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46AC460-9F2A-492C-D2C0-FA7CAD0A1155}"/>
              </a:ext>
            </a:extLst>
          </p:cNvPr>
          <p:cNvSpPr txBox="1"/>
          <p:nvPr/>
        </p:nvSpPr>
        <p:spPr>
          <a:xfrm>
            <a:off x="5021119" y="2314401"/>
            <a:ext cx="137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Solar panel only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ED15018-09C2-F6FA-99D6-7831394F87C5}"/>
              </a:ext>
            </a:extLst>
          </p:cNvPr>
          <p:cNvSpPr txBox="1"/>
          <p:nvPr/>
        </p:nvSpPr>
        <p:spPr>
          <a:xfrm>
            <a:off x="7459535" y="4493869"/>
            <a:ext cx="1313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AD47"/>
                </a:solidFill>
              </a:rPr>
              <a:t>Perfect dispatch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E0B35EE-4719-FC40-48FE-6D809D6CF8BE}"/>
              </a:ext>
            </a:extLst>
          </p:cNvPr>
          <p:cNvCxnSpPr/>
          <p:nvPr/>
        </p:nvCxnSpPr>
        <p:spPr>
          <a:xfrm>
            <a:off x="5372300" y="2977932"/>
            <a:ext cx="0" cy="5510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CA2CD29-FD84-A32B-EA11-58B3AAD6C777}"/>
              </a:ext>
            </a:extLst>
          </p:cNvPr>
          <p:cNvCxnSpPr>
            <a:cxnSpLocks/>
          </p:cNvCxnSpPr>
          <p:nvPr/>
        </p:nvCxnSpPr>
        <p:spPr>
          <a:xfrm flipV="1">
            <a:off x="7932969" y="4067747"/>
            <a:ext cx="0" cy="469372"/>
          </a:xfrm>
          <a:prstGeom prst="straightConnector1">
            <a:avLst/>
          </a:prstGeom>
          <a:ln>
            <a:solidFill>
              <a:srgbClr val="70AD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ABD3C93-1198-CF2D-3298-37076F249362}"/>
                  </a:ext>
                </a:extLst>
              </p:cNvPr>
              <p:cNvSpPr txBox="1"/>
              <p:nvPr/>
            </p:nvSpPr>
            <p:spPr>
              <a:xfrm>
                <a:off x="5933269" y="3262357"/>
                <a:ext cx="16070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Penalty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𝜁</m:t>
                    </m:r>
                    <m:r>
                      <a:rPr lang="en-FR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ABD3C93-1198-CF2D-3298-37076F249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269" y="3262357"/>
                <a:ext cx="1607087" cy="369332"/>
              </a:xfrm>
              <a:prstGeom prst="rect">
                <a:avLst/>
              </a:prstGeom>
              <a:blipFill>
                <a:blip r:embed="rId2"/>
                <a:stretch>
                  <a:fillRect l="-3150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811E5EB-6D63-4963-42BB-CC8AE38CE8BD}"/>
                  </a:ext>
                </a:extLst>
              </p:cNvPr>
              <p:cNvSpPr txBox="1"/>
              <p:nvPr/>
            </p:nvSpPr>
            <p:spPr>
              <a:xfrm>
                <a:off x="6718849" y="2693248"/>
                <a:ext cx="17840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  <a:ea typeface="Cambria Math" panose="02040503050406030204" pitchFamily="18" charset="0"/>
                  </a:rPr>
                  <a:t>Penalty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𝜁</m:t>
                    </m:r>
                    <m:r>
                      <a:rPr lang="en-FR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e-6</a:t>
                </a:r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811E5EB-6D63-4963-42BB-CC8AE38CE8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849" y="2693248"/>
                <a:ext cx="1784078" cy="369332"/>
              </a:xfrm>
              <a:prstGeom prst="rect">
                <a:avLst/>
              </a:prstGeom>
              <a:blipFill>
                <a:blip r:embed="rId3"/>
                <a:stretch>
                  <a:fillRect l="-2113" t="-10345" r="-1408" b="-3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8F54F38-CB9D-D0C6-DB7C-2FEFEBAEC90F}"/>
              </a:ext>
            </a:extLst>
          </p:cNvPr>
          <p:cNvCxnSpPr>
            <a:cxnSpLocks/>
          </p:cNvCxnSpPr>
          <p:nvPr/>
        </p:nvCxnSpPr>
        <p:spPr>
          <a:xfrm>
            <a:off x="6870787" y="3661912"/>
            <a:ext cx="0" cy="39516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421DEBD-743C-2304-7CB5-32098633ABF0}"/>
              </a:ext>
            </a:extLst>
          </p:cNvPr>
          <p:cNvCxnSpPr>
            <a:cxnSpLocks/>
          </p:cNvCxnSpPr>
          <p:nvPr/>
        </p:nvCxnSpPr>
        <p:spPr>
          <a:xfrm>
            <a:off x="8047672" y="3128288"/>
            <a:ext cx="0" cy="60142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74702C3-1112-2580-4943-59E7741323AF}"/>
              </a:ext>
            </a:extLst>
          </p:cNvPr>
          <p:cNvCxnSpPr>
            <a:cxnSpLocks/>
          </p:cNvCxnSpPr>
          <p:nvPr/>
        </p:nvCxnSpPr>
        <p:spPr>
          <a:xfrm>
            <a:off x="8642268" y="1234237"/>
            <a:ext cx="0" cy="246897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B89DB16-0510-C5E5-5BA6-7AD79E08DAD1}"/>
              </a:ext>
            </a:extLst>
          </p:cNvPr>
          <p:cNvCxnSpPr>
            <a:cxnSpLocks/>
          </p:cNvCxnSpPr>
          <p:nvPr/>
        </p:nvCxnSpPr>
        <p:spPr>
          <a:xfrm>
            <a:off x="8637419" y="3729712"/>
            <a:ext cx="0" cy="26310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D6F51F1B-3EEA-2702-4157-2EC9FAEA7521}"/>
              </a:ext>
            </a:extLst>
          </p:cNvPr>
          <p:cNvSpPr txBox="1"/>
          <p:nvPr/>
        </p:nvSpPr>
        <p:spPr>
          <a:xfrm>
            <a:off x="8655252" y="2130969"/>
            <a:ext cx="7585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80%</a:t>
            </a:r>
          </a:p>
          <a:p>
            <a:r>
              <a:rPr lang="en-US" dirty="0"/>
              <a:t>&amp;</a:t>
            </a:r>
          </a:p>
          <a:p>
            <a:r>
              <a:rPr lang="en-US" dirty="0">
                <a:solidFill>
                  <a:schemeClr val="accent2"/>
                </a:solidFill>
              </a:rPr>
              <a:t>88.5%</a:t>
            </a:r>
          </a:p>
        </p:txBody>
      </p:sp>
    </p:spTree>
    <p:extLst>
      <p:ext uri="{BB962C8B-B14F-4D97-AF65-F5344CB8AC3E}">
        <p14:creationId xmlns:p14="http://schemas.microsoft.com/office/powerpoint/2010/main" val="32583598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60592CA6-FFBD-874A-86C4-14C7A79099DE}"/>
              </a:ext>
            </a:extLst>
          </p:cNvPr>
          <p:cNvGrpSpPr/>
          <p:nvPr/>
        </p:nvGrpSpPr>
        <p:grpSpPr>
          <a:xfrm>
            <a:off x="2914650" y="1524000"/>
            <a:ext cx="6515100" cy="3667125"/>
            <a:chOff x="2914650" y="1524000"/>
            <a:chExt cx="6515100" cy="3667125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BC61D633-0988-EFC3-207D-480D1B150F5B}"/>
                </a:ext>
              </a:extLst>
            </p:cNvPr>
            <p:cNvGrpSpPr/>
            <p:nvPr/>
          </p:nvGrpSpPr>
          <p:grpSpPr>
            <a:xfrm>
              <a:off x="3581400" y="1524000"/>
              <a:ext cx="5829300" cy="3667125"/>
              <a:chOff x="3581400" y="1524000"/>
              <a:chExt cx="5829300" cy="3667125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89CAE431-0DD0-EAB8-48FA-3EA158257BC6}"/>
                  </a:ext>
                </a:extLst>
              </p:cNvPr>
              <p:cNvSpPr/>
              <p:nvPr/>
            </p:nvSpPr>
            <p:spPr>
              <a:xfrm>
                <a:off x="3581400" y="1524000"/>
                <a:ext cx="9525" cy="3667125"/>
              </a:xfrm>
              <a:custGeom>
                <a:avLst/>
                <a:gdLst>
                  <a:gd name="connsiteX0" fmla="*/ 136 w 9525"/>
                  <a:gd name="connsiteY0" fmla="*/ 0 h 3667125"/>
                  <a:gd name="connsiteX1" fmla="*/ 136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136" y="0"/>
                    </a:moveTo>
                    <a:lnTo>
                      <a:pt x="136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58117BDA-7786-2802-81DB-42E0545D9F5A}"/>
                  </a:ext>
                </a:extLst>
              </p:cNvPr>
              <p:cNvSpPr/>
              <p:nvPr/>
            </p:nvSpPr>
            <p:spPr>
              <a:xfrm>
                <a:off x="4229100" y="1524000"/>
                <a:ext cx="9525" cy="3667125"/>
              </a:xfrm>
              <a:custGeom>
                <a:avLst/>
                <a:gdLst>
                  <a:gd name="connsiteX0" fmla="*/ 204 w 9525"/>
                  <a:gd name="connsiteY0" fmla="*/ 0 h 3667125"/>
                  <a:gd name="connsiteX1" fmla="*/ 204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204" y="0"/>
                    </a:moveTo>
                    <a:lnTo>
                      <a:pt x="204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745A215A-6970-07DD-39A3-6C971E95AD42}"/>
                  </a:ext>
                </a:extLst>
              </p:cNvPr>
              <p:cNvSpPr/>
              <p:nvPr/>
            </p:nvSpPr>
            <p:spPr>
              <a:xfrm>
                <a:off x="4876800" y="1524000"/>
                <a:ext cx="9525" cy="3667125"/>
              </a:xfrm>
              <a:custGeom>
                <a:avLst/>
                <a:gdLst>
                  <a:gd name="connsiteX0" fmla="*/ 272 w 9525"/>
                  <a:gd name="connsiteY0" fmla="*/ 0 h 3667125"/>
                  <a:gd name="connsiteX1" fmla="*/ 272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272" y="0"/>
                    </a:moveTo>
                    <a:lnTo>
                      <a:pt x="272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714DEB2E-84A6-F1F2-4A49-1ED7D02BF2A2}"/>
                  </a:ext>
                </a:extLst>
              </p:cNvPr>
              <p:cNvSpPr/>
              <p:nvPr/>
            </p:nvSpPr>
            <p:spPr>
              <a:xfrm>
                <a:off x="5524500" y="1524000"/>
                <a:ext cx="9525" cy="3667125"/>
              </a:xfrm>
              <a:custGeom>
                <a:avLst/>
                <a:gdLst>
                  <a:gd name="connsiteX0" fmla="*/ 340 w 9525"/>
                  <a:gd name="connsiteY0" fmla="*/ 0 h 3667125"/>
                  <a:gd name="connsiteX1" fmla="*/ 340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340" y="0"/>
                    </a:moveTo>
                    <a:lnTo>
                      <a:pt x="340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5730CC0E-C865-C981-C4AB-FD4B8A9D3DDD}"/>
                  </a:ext>
                </a:extLst>
              </p:cNvPr>
              <p:cNvSpPr/>
              <p:nvPr/>
            </p:nvSpPr>
            <p:spPr>
              <a:xfrm>
                <a:off x="6172200" y="1524000"/>
                <a:ext cx="9525" cy="3667125"/>
              </a:xfrm>
              <a:custGeom>
                <a:avLst/>
                <a:gdLst>
                  <a:gd name="connsiteX0" fmla="*/ 408 w 9525"/>
                  <a:gd name="connsiteY0" fmla="*/ 0 h 3667125"/>
                  <a:gd name="connsiteX1" fmla="*/ 408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408" y="0"/>
                    </a:moveTo>
                    <a:lnTo>
                      <a:pt x="408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1A603F0A-22DD-BA93-ED91-FDA44390A289}"/>
                  </a:ext>
                </a:extLst>
              </p:cNvPr>
              <p:cNvSpPr/>
              <p:nvPr/>
            </p:nvSpPr>
            <p:spPr>
              <a:xfrm>
                <a:off x="6819900" y="1524000"/>
                <a:ext cx="9525" cy="3667125"/>
              </a:xfrm>
              <a:custGeom>
                <a:avLst/>
                <a:gdLst>
                  <a:gd name="connsiteX0" fmla="*/ 476 w 9525"/>
                  <a:gd name="connsiteY0" fmla="*/ 0 h 3667125"/>
                  <a:gd name="connsiteX1" fmla="*/ 476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476" y="0"/>
                    </a:moveTo>
                    <a:lnTo>
                      <a:pt x="476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5DAC75EB-13D5-9111-5CE0-B63528B5ABB0}"/>
                  </a:ext>
                </a:extLst>
              </p:cNvPr>
              <p:cNvSpPr/>
              <p:nvPr/>
            </p:nvSpPr>
            <p:spPr>
              <a:xfrm>
                <a:off x="7467600" y="1524000"/>
                <a:ext cx="9525" cy="3667125"/>
              </a:xfrm>
              <a:custGeom>
                <a:avLst/>
                <a:gdLst>
                  <a:gd name="connsiteX0" fmla="*/ 544 w 9525"/>
                  <a:gd name="connsiteY0" fmla="*/ 0 h 3667125"/>
                  <a:gd name="connsiteX1" fmla="*/ 544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544" y="0"/>
                    </a:moveTo>
                    <a:lnTo>
                      <a:pt x="544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2DF921A2-AE10-099E-4CAC-038A90D35CF7}"/>
                  </a:ext>
                </a:extLst>
              </p:cNvPr>
              <p:cNvSpPr/>
              <p:nvPr/>
            </p:nvSpPr>
            <p:spPr>
              <a:xfrm>
                <a:off x="8115300" y="1524000"/>
                <a:ext cx="9525" cy="3667125"/>
              </a:xfrm>
              <a:custGeom>
                <a:avLst/>
                <a:gdLst>
                  <a:gd name="connsiteX0" fmla="*/ 612 w 9525"/>
                  <a:gd name="connsiteY0" fmla="*/ 0 h 3667125"/>
                  <a:gd name="connsiteX1" fmla="*/ 612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612" y="0"/>
                    </a:moveTo>
                    <a:lnTo>
                      <a:pt x="612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4FE6E13F-C125-EB0F-A073-EAA1CEFF5967}"/>
                  </a:ext>
                </a:extLst>
              </p:cNvPr>
              <p:cNvSpPr/>
              <p:nvPr/>
            </p:nvSpPr>
            <p:spPr>
              <a:xfrm>
                <a:off x="8763000" y="1524000"/>
                <a:ext cx="9525" cy="3667125"/>
              </a:xfrm>
              <a:custGeom>
                <a:avLst/>
                <a:gdLst>
                  <a:gd name="connsiteX0" fmla="*/ 680 w 9525"/>
                  <a:gd name="connsiteY0" fmla="*/ 0 h 3667125"/>
                  <a:gd name="connsiteX1" fmla="*/ 680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680" y="0"/>
                    </a:moveTo>
                    <a:lnTo>
                      <a:pt x="680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32426E7E-E259-C6EF-A9B6-7E18ECEA8739}"/>
                  </a:ext>
                </a:extLst>
              </p:cNvPr>
              <p:cNvSpPr/>
              <p:nvPr/>
            </p:nvSpPr>
            <p:spPr>
              <a:xfrm>
                <a:off x="9410700" y="1524000"/>
                <a:ext cx="9525" cy="3667125"/>
              </a:xfrm>
              <a:custGeom>
                <a:avLst/>
                <a:gdLst>
                  <a:gd name="connsiteX0" fmla="*/ 748 w 9525"/>
                  <a:gd name="connsiteY0" fmla="*/ 0 h 3667125"/>
                  <a:gd name="connsiteX1" fmla="*/ 748 w 9525"/>
                  <a:gd name="connsiteY1" fmla="*/ 3667125 h 366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67125">
                    <a:moveTo>
                      <a:pt x="748" y="0"/>
                    </a:moveTo>
                    <a:lnTo>
                      <a:pt x="748" y="36671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</p:grpSp>
        <p:grpSp>
          <p:nvGrpSpPr>
            <p:cNvPr id="19" name="Graphic 2">
              <a:extLst>
                <a:ext uri="{FF2B5EF4-FFF2-40B4-BE49-F238E27FC236}">
                  <a16:creationId xmlns:a16="http://schemas.microsoft.com/office/drawing/2014/main" id="{7FD9BECA-8319-C26F-BF59-46FC5F5E2ED8}"/>
                </a:ext>
              </a:extLst>
            </p:cNvPr>
            <p:cNvGrpSpPr/>
            <p:nvPr/>
          </p:nvGrpSpPr>
          <p:grpSpPr>
            <a:xfrm>
              <a:off x="2914650" y="1722215"/>
              <a:ext cx="6515100" cy="2973324"/>
              <a:chOff x="2914650" y="1722215"/>
              <a:chExt cx="6515100" cy="2973324"/>
            </a:xfrm>
            <a:solidFill>
              <a:srgbClr val="000000"/>
            </a:solidFill>
          </p:grpSpPr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A9BE2B1C-4BDE-F0AD-944C-DB619EDF789F}"/>
                  </a:ext>
                </a:extLst>
              </p:cNvPr>
              <p:cNvSpPr/>
              <p:nvPr/>
            </p:nvSpPr>
            <p:spPr>
              <a:xfrm>
                <a:off x="2914650" y="4695539"/>
                <a:ext cx="6515100" cy="9525"/>
              </a:xfrm>
              <a:custGeom>
                <a:avLst/>
                <a:gdLst>
                  <a:gd name="connsiteX0" fmla="*/ 0 w 6515100"/>
                  <a:gd name="connsiteY0" fmla="*/ 383 h 9525"/>
                  <a:gd name="connsiteX1" fmla="*/ 6515100 w 6515100"/>
                  <a:gd name="connsiteY1" fmla="*/ 38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15100" h="9525">
                    <a:moveTo>
                      <a:pt x="0" y="383"/>
                    </a:moveTo>
                    <a:lnTo>
                      <a:pt x="6515100" y="38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2C7B58A0-E0BF-3FDA-D6D1-8C1B86E13CFC}"/>
                  </a:ext>
                </a:extLst>
              </p:cNvPr>
              <p:cNvSpPr/>
              <p:nvPr/>
            </p:nvSpPr>
            <p:spPr>
              <a:xfrm>
                <a:off x="2914650" y="4200048"/>
                <a:ext cx="6515100" cy="9525"/>
              </a:xfrm>
              <a:custGeom>
                <a:avLst/>
                <a:gdLst>
                  <a:gd name="connsiteX0" fmla="*/ 0 w 6515100"/>
                  <a:gd name="connsiteY0" fmla="*/ 331 h 9525"/>
                  <a:gd name="connsiteX1" fmla="*/ 6515100 w 6515100"/>
                  <a:gd name="connsiteY1" fmla="*/ 33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15100" h="9525">
                    <a:moveTo>
                      <a:pt x="0" y="331"/>
                    </a:moveTo>
                    <a:lnTo>
                      <a:pt x="6515100" y="33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89E3B29B-B476-F8B5-C44F-0371AE0C0C40}"/>
                  </a:ext>
                </a:extLst>
              </p:cNvPr>
              <p:cNvSpPr/>
              <p:nvPr/>
            </p:nvSpPr>
            <p:spPr>
              <a:xfrm>
                <a:off x="2914650" y="3704462"/>
                <a:ext cx="6515100" cy="9525"/>
              </a:xfrm>
              <a:custGeom>
                <a:avLst/>
                <a:gdLst>
                  <a:gd name="connsiteX0" fmla="*/ 0 w 6515100"/>
                  <a:gd name="connsiteY0" fmla="*/ 279 h 9525"/>
                  <a:gd name="connsiteX1" fmla="*/ 6515100 w 6515100"/>
                  <a:gd name="connsiteY1" fmla="*/ 27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15100" h="9525">
                    <a:moveTo>
                      <a:pt x="0" y="279"/>
                    </a:moveTo>
                    <a:lnTo>
                      <a:pt x="6515100" y="27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BAD73734-56B5-0FA5-AD36-0E9B67BC235A}"/>
                  </a:ext>
                </a:extLst>
              </p:cNvPr>
              <p:cNvSpPr/>
              <p:nvPr/>
            </p:nvSpPr>
            <p:spPr>
              <a:xfrm>
                <a:off x="2914650" y="3208877"/>
                <a:ext cx="6515100" cy="9525"/>
              </a:xfrm>
              <a:custGeom>
                <a:avLst/>
                <a:gdLst>
                  <a:gd name="connsiteX0" fmla="*/ 0 w 6515100"/>
                  <a:gd name="connsiteY0" fmla="*/ 227 h 9525"/>
                  <a:gd name="connsiteX1" fmla="*/ 6515100 w 6515100"/>
                  <a:gd name="connsiteY1" fmla="*/ 22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15100" h="9525">
                    <a:moveTo>
                      <a:pt x="0" y="227"/>
                    </a:moveTo>
                    <a:lnTo>
                      <a:pt x="6515100" y="22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EDF13631-5DBD-9BC4-1A74-9F0D99283B4A}"/>
                  </a:ext>
                </a:extLst>
              </p:cNvPr>
              <p:cNvSpPr/>
              <p:nvPr/>
            </p:nvSpPr>
            <p:spPr>
              <a:xfrm>
                <a:off x="2914650" y="2713291"/>
                <a:ext cx="6515100" cy="9525"/>
              </a:xfrm>
              <a:custGeom>
                <a:avLst/>
                <a:gdLst>
                  <a:gd name="connsiteX0" fmla="*/ 0 w 6515100"/>
                  <a:gd name="connsiteY0" fmla="*/ 175 h 9525"/>
                  <a:gd name="connsiteX1" fmla="*/ 6515100 w 6515100"/>
                  <a:gd name="connsiteY1" fmla="*/ 17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15100" h="9525">
                    <a:moveTo>
                      <a:pt x="0" y="175"/>
                    </a:moveTo>
                    <a:lnTo>
                      <a:pt x="6515100" y="17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ECF7C552-209B-7339-E656-1FC0572CFB01}"/>
                  </a:ext>
                </a:extLst>
              </p:cNvPr>
              <p:cNvSpPr/>
              <p:nvPr/>
            </p:nvSpPr>
            <p:spPr>
              <a:xfrm>
                <a:off x="2914650" y="2217801"/>
                <a:ext cx="6515100" cy="9525"/>
              </a:xfrm>
              <a:custGeom>
                <a:avLst/>
                <a:gdLst>
                  <a:gd name="connsiteX0" fmla="*/ 0 w 6515100"/>
                  <a:gd name="connsiteY0" fmla="*/ 123 h 9525"/>
                  <a:gd name="connsiteX1" fmla="*/ 6515100 w 6515100"/>
                  <a:gd name="connsiteY1" fmla="*/ 12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15100" h="9525">
                    <a:moveTo>
                      <a:pt x="0" y="123"/>
                    </a:moveTo>
                    <a:lnTo>
                      <a:pt x="6515100" y="12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33A74C4F-6DD9-AEB2-69BA-3D735C4642E4}"/>
                  </a:ext>
                </a:extLst>
              </p:cNvPr>
              <p:cNvSpPr/>
              <p:nvPr/>
            </p:nvSpPr>
            <p:spPr>
              <a:xfrm>
                <a:off x="2914650" y="1722215"/>
                <a:ext cx="6515100" cy="9525"/>
              </a:xfrm>
              <a:custGeom>
                <a:avLst/>
                <a:gdLst>
                  <a:gd name="connsiteX0" fmla="*/ 0 w 6515100"/>
                  <a:gd name="connsiteY0" fmla="*/ 71 h 9525"/>
                  <a:gd name="connsiteX1" fmla="*/ 6515100 w 6515100"/>
                  <a:gd name="connsiteY1" fmla="*/ 7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15100" h="9525">
                    <a:moveTo>
                      <a:pt x="0" y="71"/>
                    </a:moveTo>
                    <a:lnTo>
                      <a:pt x="6515100" y="7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</p:grpSp>
      </p:grpSp>
      <p:grpSp>
        <p:nvGrpSpPr>
          <p:cNvPr id="27" name="Graphic 2">
            <a:extLst>
              <a:ext uri="{FF2B5EF4-FFF2-40B4-BE49-F238E27FC236}">
                <a16:creationId xmlns:a16="http://schemas.microsoft.com/office/drawing/2014/main" id="{56E9F595-DFD8-2CB4-3586-CD8285DFB23C}"/>
              </a:ext>
            </a:extLst>
          </p:cNvPr>
          <p:cNvGrpSpPr/>
          <p:nvPr/>
        </p:nvGrpSpPr>
        <p:grpSpPr>
          <a:xfrm>
            <a:off x="2932234" y="1524000"/>
            <a:ext cx="6515100" cy="3676650"/>
            <a:chOff x="2932234" y="1524000"/>
            <a:chExt cx="6515100" cy="3676650"/>
          </a:xfrm>
          <a:solidFill>
            <a:srgbClr val="000000"/>
          </a:solidFill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5451A960-8BF2-ECB7-E546-C87DEE53E106}"/>
                </a:ext>
              </a:extLst>
            </p:cNvPr>
            <p:cNvSpPr/>
            <p:nvPr/>
          </p:nvSpPr>
          <p:spPr>
            <a:xfrm>
              <a:off x="2933700" y="1524000"/>
              <a:ext cx="9525" cy="3667125"/>
            </a:xfrm>
            <a:custGeom>
              <a:avLst/>
              <a:gdLst>
                <a:gd name="connsiteX0" fmla="*/ 68 w 9525"/>
                <a:gd name="connsiteY0" fmla="*/ 0 h 3667125"/>
                <a:gd name="connsiteX1" fmla="*/ 68 w 9525"/>
                <a:gd name="connsiteY1" fmla="*/ 3667125 h 3667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667125">
                  <a:moveTo>
                    <a:pt x="68" y="0"/>
                  </a:moveTo>
                  <a:lnTo>
                    <a:pt x="68" y="3667125"/>
                  </a:lnTo>
                </a:path>
              </a:pathLst>
            </a:cu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miter/>
              <a:headEnd type="arrow" w="med" len="med"/>
              <a:tailEnd type="none" w="med" len="med"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D3E765E5-2F7B-F2F6-F87C-62CCA4E7F5D6}"/>
                </a:ext>
              </a:extLst>
            </p:cNvPr>
            <p:cNvSpPr/>
            <p:nvPr/>
          </p:nvSpPr>
          <p:spPr>
            <a:xfrm>
              <a:off x="2932234" y="5191125"/>
              <a:ext cx="6515100" cy="9525"/>
            </a:xfrm>
            <a:custGeom>
              <a:avLst/>
              <a:gdLst>
                <a:gd name="connsiteX0" fmla="*/ 0 w 6515100"/>
                <a:gd name="connsiteY0" fmla="*/ 435 h 9525"/>
                <a:gd name="connsiteX1" fmla="*/ 6515100 w 6515100"/>
                <a:gd name="connsiteY1" fmla="*/ 43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15100" h="9525">
                  <a:moveTo>
                    <a:pt x="0" y="435"/>
                  </a:moveTo>
                  <a:lnTo>
                    <a:pt x="6515100" y="435"/>
                  </a:lnTo>
                </a:path>
              </a:pathLst>
            </a:cu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miter/>
              <a:headEnd type="none" w="med" len="med"/>
              <a:tailEnd type="arrow" w="med" len="med"/>
            </a:ln>
          </p:spPr>
          <p:txBody>
            <a:bodyPr rtlCol="0" anchor="ctr"/>
            <a:lstStyle/>
            <a:p>
              <a:endParaRPr lang="en-US" sz="1600"/>
            </a:p>
          </p:txBody>
        </p:sp>
      </p:grpSp>
      <p:sp>
        <p:nvSpPr>
          <p:cNvPr id="30" name="Freeform 29">
            <a:extLst>
              <a:ext uri="{FF2B5EF4-FFF2-40B4-BE49-F238E27FC236}">
                <a16:creationId xmlns:a16="http://schemas.microsoft.com/office/drawing/2014/main" id="{D81C49BC-3425-66B4-E512-5BB662FDC0FA}"/>
              </a:ext>
            </a:extLst>
          </p:cNvPr>
          <p:cNvSpPr/>
          <p:nvPr/>
        </p:nvSpPr>
        <p:spPr>
          <a:xfrm>
            <a:off x="2286000" y="10477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FF33C5BB-4627-DE69-0638-2C754B93475B}"/>
              </a:ext>
            </a:extLst>
          </p:cNvPr>
          <p:cNvSpPr/>
          <p:nvPr/>
        </p:nvSpPr>
        <p:spPr>
          <a:xfrm>
            <a:off x="2286000" y="10477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grpSp>
        <p:nvGrpSpPr>
          <p:cNvPr id="32" name="Graphic 2">
            <a:extLst>
              <a:ext uri="{FF2B5EF4-FFF2-40B4-BE49-F238E27FC236}">
                <a16:creationId xmlns:a16="http://schemas.microsoft.com/office/drawing/2014/main" id="{5078D134-9BCA-EE2C-F587-DD573E264717}"/>
              </a:ext>
            </a:extLst>
          </p:cNvPr>
          <p:cNvGrpSpPr/>
          <p:nvPr/>
        </p:nvGrpSpPr>
        <p:grpSpPr>
          <a:xfrm>
            <a:off x="2933700" y="1689258"/>
            <a:ext cx="6477000" cy="3006090"/>
            <a:chOff x="2933700" y="1689258"/>
            <a:chExt cx="6477000" cy="3006090"/>
          </a:xfrm>
          <a:noFill/>
        </p:grpSpPr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68279AC4-3DAE-310C-EAE0-34484C65B924}"/>
                </a:ext>
              </a:extLst>
            </p:cNvPr>
            <p:cNvSpPr/>
            <p:nvPr/>
          </p:nvSpPr>
          <p:spPr>
            <a:xfrm>
              <a:off x="2933700" y="1689258"/>
              <a:ext cx="6477000" cy="2596610"/>
            </a:xfrm>
            <a:custGeom>
              <a:avLst/>
              <a:gdLst>
                <a:gd name="connsiteX0" fmla="*/ 66 w 6477000"/>
                <a:gd name="connsiteY0" fmla="*/ 50 h 2596610"/>
                <a:gd name="connsiteX1" fmla="*/ 647766 w 6477000"/>
                <a:gd name="connsiteY1" fmla="*/ 473443 h 2596610"/>
                <a:gd name="connsiteX2" fmla="*/ 971616 w 6477000"/>
                <a:gd name="connsiteY2" fmla="*/ 704900 h 2596610"/>
                <a:gd name="connsiteX3" fmla="*/ 1619316 w 6477000"/>
                <a:gd name="connsiteY3" fmla="*/ 1151718 h 2596610"/>
                <a:gd name="connsiteX4" fmla="*/ 1943166 w 6477000"/>
                <a:gd name="connsiteY4" fmla="*/ 1353172 h 2596610"/>
                <a:gd name="connsiteX5" fmla="*/ 2267016 w 6477000"/>
                <a:gd name="connsiteY5" fmla="*/ 1543005 h 2596610"/>
                <a:gd name="connsiteX6" fmla="*/ 2590866 w 6477000"/>
                <a:gd name="connsiteY6" fmla="*/ 1715026 h 2596610"/>
                <a:gd name="connsiteX7" fmla="*/ 2914716 w 6477000"/>
                <a:gd name="connsiteY7" fmla="*/ 1873618 h 2596610"/>
                <a:gd name="connsiteX8" fmla="*/ 3238566 w 6477000"/>
                <a:gd name="connsiteY8" fmla="*/ 2021065 h 2596610"/>
                <a:gd name="connsiteX9" fmla="*/ 3562416 w 6477000"/>
                <a:gd name="connsiteY9" fmla="*/ 2155843 h 2596610"/>
                <a:gd name="connsiteX10" fmla="*/ 3886266 w 6477000"/>
                <a:gd name="connsiteY10" fmla="*/ 2270715 h 2596610"/>
                <a:gd name="connsiteX11" fmla="*/ 4210116 w 6477000"/>
                <a:gd name="connsiteY11" fmla="*/ 2361583 h 2596610"/>
                <a:gd name="connsiteX12" fmla="*/ 4533966 w 6477000"/>
                <a:gd name="connsiteY12" fmla="*/ 2440736 h 2596610"/>
                <a:gd name="connsiteX13" fmla="*/ 4857816 w 6477000"/>
                <a:gd name="connsiteY13" fmla="*/ 2493790 h 2596610"/>
                <a:gd name="connsiteX14" fmla="*/ 5181666 w 6477000"/>
                <a:gd name="connsiteY14" fmla="*/ 2516936 h 2596610"/>
                <a:gd name="connsiteX15" fmla="*/ 6477066 w 6477000"/>
                <a:gd name="connsiteY15" fmla="*/ 2596660 h 2596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477000" h="2596610">
                  <a:moveTo>
                    <a:pt x="66" y="50"/>
                  </a:moveTo>
                  <a:lnTo>
                    <a:pt x="647766" y="473443"/>
                  </a:lnTo>
                  <a:lnTo>
                    <a:pt x="971616" y="704900"/>
                  </a:lnTo>
                  <a:lnTo>
                    <a:pt x="1619316" y="1151718"/>
                  </a:lnTo>
                  <a:lnTo>
                    <a:pt x="1943166" y="1353172"/>
                  </a:lnTo>
                  <a:lnTo>
                    <a:pt x="2267016" y="1543005"/>
                  </a:lnTo>
                  <a:lnTo>
                    <a:pt x="2590866" y="1715026"/>
                  </a:lnTo>
                  <a:lnTo>
                    <a:pt x="2914716" y="1873618"/>
                  </a:lnTo>
                  <a:lnTo>
                    <a:pt x="3238566" y="2021065"/>
                  </a:lnTo>
                  <a:lnTo>
                    <a:pt x="3562416" y="2155843"/>
                  </a:lnTo>
                  <a:lnTo>
                    <a:pt x="3886266" y="2270715"/>
                  </a:lnTo>
                  <a:lnTo>
                    <a:pt x="4210116" y="2361583"/>
                  </a:lnTo>
                  <a:lnTo>
                    <a:pt x="4533966" y="2440736"/>
                  </a:lnTo>
                  <a:lnTo>
                    <a:pt x="4857816" y="2493790"/>
                  </a:lnTo>
                  <a:lnTo>
                    <a:pt x="5181666" y="2516936"/>
                  </a:lnTo>
                  <a:lnTo>
                    <a:pt x="6477066" y="2596660"/>
                  </a:lnTo>
                </a:path>
              </a:pathLst>
            </a:custGeom>
            <a:noFill/>
            <a:ln w="38100" cap="flat">
              <a:solidFill>
                <a:srgbClr val="4C78A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292E3D9C-C711-347E-7580-8EFFF1A58A46}"/>
                </a:ext>
              </a:extLst>
            </p:cNvPr>
            <p:cNvSpPr/>
            <p:nvPr/>
          </p:nvSpPr>
          <p:spPr>
            <a:xfrm>
              <a:off x="2933700" y="1689258"/>
              <a:ext cx="6477000" cy="3006090"/>
            </a:xfrm>
            <a:custGeom>
              <a:avLst/>
              <a:gdLst>
                <a:gd name="connsiteX0" fmla="*/ 66 w 6477000"/>
                <a:gd name="connsiteY0" fmla="*/ 50 h 3006090"/>
                <a:gd name="connsiteX1" fmla="*/ 323916 w 6477000"/>
                <a:gd name="connsiteY1" fmla="*/ 257415 h 3006090"/>
                <a:gd name="connsiteX2" fmla="*/ 647766 w 6477000"/>
                <a:gd name="connsiteY2" fmla="*/ 498779 h 3006090"/>
                <a:gd name="connsiteX3" fmla="*/ 1619316 w 6477000"/>
                <a:gd name="connsiteY3" fmla="*/ 1214011 h 3006090"/>
                <a:gd name="connsiteX4" fmla="*/ 1943166 w 6477000"/>
                <a:gd name="connsiteY4" fmla="*/ 1448517 h 3006090"/>
                <a:gd name="connsiteX5" fmla="*/ 2914716 w 6477000"/>
                <a:gd name="connsiteY5" fmla="*/ 2143175 h 3006090"/>
                <a:gd name="connsiteX6" fmla="*/ 3238566 w 6477000"/>
                <a:gd name="connsiteY6" fmla="*/ 2351296 h 3006090"/>
                <a:gd name="connsiteX7" fmla="*/ 3562416 w 6477000"/>
                <a:gd name="connsiteY7" fmla="*/ 2522937 h 3006090"/>
                <a:gd name="connsiteX8" fmla="*/ 3886266 w 6477000"/>
                <a:gd name="connsiteY8" fmla="*/ 2641428 h 3006090"/>
                <a:gd name="connsiteX9" fmla="*/ 4210116 w 6477000"/>
                <a:gd name="connsiteY9" fmla="*/ 2702197 h 3006090"/>
                <a:gd name="connsiteX10" fmla="*/ 4533966 w 6477000"/>
                <a:gd name="connsiteY10" fmla="*/ 2752966 h 3006090"/>
                <a:gd name="connsiteX11" fmla="*/ 5181666 w 6477000"/>
                <a:gd name="connsiteY11" fmla="*/ 2846501 h 3006090"/>
                <a:gd name="connsiteX12" fmla="*/ 5505516 w 6477000"/>
                <a:gd name="connsiteY12" fmla="*/ 2888221 h 3006090"/>
                <a:gd name="connsiteX13" fmla="*/ 6477066 w 6477000"/>
                <a:gd name="connsiteY13" fmla="*/ 3006140 h 3006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477000" h="3006090">
                  <a:moveTo>
                    <a:pt x="66" y="50"/>
                  </a:moveTo>
                  <a:lnTo>
                    <a:pt x="323916" y="257415"/>
                  </a:lnTo>
                  <a:lnTo>
                    <a:pt x="647766" y="498779"/>
                  </a:lnTo>
                  <a:lnTo>
                    <a:pt x="1619316" y="1214011"/>
                  </a:lnTo>
                  <a:lnTo>
                    <a:pt x="1943166" y="1448517"/>
                  </a:lnTo>
                  <a:lnTo>
                    <a:pt x="2914716" y="2143175"/>
                  </a:lnTo>
                  <a:lnTo>
                    <a:pt x="3238566" y="2351296"/>
                  </a:lnTo>
                  <a:lnTo>
                    <a:pt x="3562416" y="2522937"/>
                  </a:lnTo>
                  <a:lnTo>
                    <a:pt x="3886266" y="2641428"/>
                  </a:lnTo>
                  <a:lnTo>
                    <a:pt x="4210116" y="2702197"/>
                  </a:lnTo>
                  <a:lnTo>
                    <a:pt x="4533966" y="2752966"/>
                  </a:lnTo>
                  <a:lnTo>
                    <a:pt x="5181666" y="2846501"/>
                  </a:lnTo>
                  <a:lnTo>
                    <a:pt x="5505516" y="2888221"/>
                  </a:lnTo>
                  <a:lnTo>
                    <a:pt x="6477066" y="3006140"/>
                  </a:lnTo>
                </a:path>
              </a:pathLst>
            </a:custGeom>
            <a:noFill/>
            <a:ln w="38100" cap="flat">
              <a:solidFill>
                <a:srgbClr val="F5851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</p:grpSp>
      <p:sp>
        <p:nvSpPr>
          <p:cNvPr id="35" name="Freeform 34">
            <a:extLst>
              <a:ext uri="{FF2B5EF4-FFF2-40B4-BE49-F238E27FC236}">
                <a16:creationId xmlns:a16="http://schemas.microsoft.com/office/drawing/2014/main" id="{402D0E79-5456-149C-C76A-976D900D7890}"/>
              </a:ext>
            </a:extLst>
          </p:cNvPr>
          <p:cNvSpPr/>
          <p:nvPr/>
        </p:nvSpPr>
        <p:spPr>
          <a:xfrm>
            <a:off x="2286000" y="10477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03573A97-6DD9-7C3D-23CF-5B6AD44985D7}"/>
              </a:ext>
            </a:extLst>
          </p:cNvPr>
          <p:cNvSpPr/>
          <p:nvPr/>
        </p:nvSpPr>
        <p:spPr>
          <a:xfrm>
            <a:off x="2286000" y="10477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grpSp>
        <p:nvGrpSpPr>
          <p:cNvPr id="37" name="Graphic 2">
            <a:extLst>
              <a:ext uri="{FF2B5EF4-FFF2-40B4-BE49-F238E27FC236}">
                <a16:creationId xmlns:a16="http://schemas.microsoft.com/office/drawing/2014/main" id="{161429A6-29F9-A711-59E6-CFAA48A8EB22}"/>
              </a:ext>
            </a:extLst>
          </p:cNvPr>
          <p:cNvGrpSpPr/>
          <p:nvPr/>
        </p:nvGrpSpPr>
        <p:grpSpPr>
          <a:xfrm>
            <a:off x="2789872" y="5145405"/>
            <a:ext cx="6817669" cy="338554"/>
            <a:chOff x="2789872" y="5145405"/>
            <a:chExt cx="6817669" cy="338554"/>
          </a:xfrm>
          <a:solidFill>
            <a:srgbClr val="2A3F5F"/>
          </a:solidFill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964476F-437D-0EC0-3B07-56E31B647844}"/>
                </a:ext>
              </a:extLst>
            </p:cNvPr>
            <p:cNvSpPr txBox="1"/>
            <p:nvPr/>
          </p:nvSpPr>
          <p:spPr>
            <a:xfrm>
              <a:off x="2789872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0F5FF70-4CF6-00CC-6871-70AFC3C340EB}"/>
                </a:ext>
              </a:extLst>
            </p:cNvPr>
            <p:cNvSpPr txBox="1"/>
            <p:nvPr/>
          </p:nvSpPr>
          <p:spPr>
            <a:xfrm>
              <a:off x="3437572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856E6FD-5280-FAA5-0F35-1DC5B08C70D8}"/>
                </a:ext>
              </a:extLst>
            </p:cNvPr>
            <p:cNvSpPr txBox="1"/>
            <p:nvPr/>
          </p:nvSpPr>
          <p:spPr>
            <a:xfrm>
              <a:off x="4085272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7063E58-3BE1-450F-8F94-6A368F39422C}"/>
                </a:ext>
              </a:extLst>
            </p:cNvPr>
            <p:cNvSpPr txBox="1"/>
            <p:nvPr/>
          </p:nvSpPr>
          <p:spPr>
            <a:xfrm>
              <a:off x="4732972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A181739-8418-2F98-697E-8D1AF2A2E963}"/>
                </a:ext>
              </a:extLst>
            </p:cNvPr>
            <p:cNvSpPr txBox="1"/>
            <p:nvPr/>
          </p:nvSpPr>
          <p:spPr>
            <a:xfrm>
              <a:off x="5380672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1EB71B1-C71F-3096-8D68-F69B54728300}"/>
                </a:ext>
              </a:extLst>
            </p:cNvPr>
            <p:cNvSpPr txBox="1"/>
            <p:nvPr/>
          </p:nvSpPr>
          <p:spPr>
            <a:xfrm>
              <a:off x="6028372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2F82EFB-1D75-6B14-7443-FC71F9412987}"/>
                </a:ext>
              </a:extLst>
            </p:cNvPr>
            <p:cNvSpPr txBox="1"/>
            <p:nvPr/>
          </p:nvSpPr>
          <p:spPr>
            <a:xfrm>
              <a:off x="6676072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5966020-9007-60D6-675F-CB60A0639914}"/>
                </a:ext>
              </a:extLst>
            </p:cNvPr>
            <p:cNvSpPr txBox="1"/>
            <p:nvPr/>
          </p:nvSpPr>
          <p:spPr>
            <a:xfrm>
              <a:off x="7323772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7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19232D9-2D22-A538-DBB4-5C2797921A22}"/>
                </a:ext>
              </a:extLst>
            </p:cNvPr>
            <p:cNvSpPr txBox="1"/>
            <p:nvPr/>
          </p:nvSpPr>
          <p:spPr>
            <a:xfrm>
              <a:off x="7971472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8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7583F22-6432-8EA6-70CD-6E0CA5219AAA}"/>
                </a:ext>
              </a:extLst>
            </p:cNvPr>
            <p:cNvSpPr txBox="1"/>
            <p:nvPr/>
          </p:nvSpPr>
          <p:spPr>
            <a:xfrm>
              <a:off x="8619172" y="51454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9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B66C9FE-40F7-B85F-091A-05B55862A1F8}"/>
                </a:ext>
              </a:extLst>
            </p:cNvPr>
            <p:cNvSpPr txBox="1"/>
            <p:nvPr/>
          </p:nvSpPr>
          <p:spPr>
            <a:xfrm>
              <a:off x="9214485" y="51454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</p:grpSp>
      <p:grpSp>
        <p:nvGrpSpPr>
          <p:cNvPr id="49" name="Graphic 2">
            <a:extLst>
              <a:ext uri="{FF2B5EF4-FFF2-40B4-BE49-F238E27FC236}">
                <a16:creationId xmlns:a16="http://schemas.microsoft.com/office/drawing/2014/main" id="{EFD63D92-6182-C394-227F-D123AADBE227}"/>
              </a:ext>
            </a:extLst>
          </p:cNvPr>
          <p:cNvGrpSpPr/>
          <p:nvPr/>
        </p:nvGrpSpPr>
        <p:grpSpPr>
          <a:xfrm>
            <a:off x="2551383" y="1549336"/>
            <a:ext cx="393637" cy="3807464"/>
            <a:chOff x="2604135" y="1549336"/>
            <a:chExt cx="393637" cy="3807464"/>
          </a:xfrm>
          <a:solidFill>
            <a:srgbClr val="2A3F5F"/>
          </a:solidFill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B193D83-88D8-F49C-25CA-8CA51E2F74F6}"/>
                </a:ext>
              </a:extLst>
            </p:cNvPr>
            <p:cNvSpPr txBox="1"/>
            <p:nvPr/>
          </p:nvSpPr>
          <p:spPr>
            <a:xfrm>
              <a:off x="2708910" y="50182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5B7F6D8-2F44-92CD-ECC8-17136691D682}"/>
                </a:ext>
              </a:extLst>
            </p:cNvPr>
            <p:cNvSpPr txBox="1"/>
            <p:nvPr/>
          </p:nvSpPr>
          <p:spPr>
            <a:xfrm>
              <a:off x="2708910" y="452266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FBE6D5F-EEAF-1B54-B57E-5F79A936EC7E}"/>
                </a:ext>
              </a:extLst>
            </p:cNvPr>
            <p:cNvSpPr txBox="1"/>
            <p:nvPr/>
          </p:nvSpPr>
          <p:spPr>
            <a:xfrm>
              <a:off x="2604135" y="402716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1378F0B-8C7B-45D8-D563-04D359352E2E}"/>
                </a:ext>
              </a:extLst>
            </p:cNvPr>
            <p:cNvSpPr txBox="1"/>
            <p:nvPr/>
          </p:nvSpPr>
          <p:spPr>
            <a:xfrm>
              <a:off x="2604135" y="353158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15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2F0D61B-A137-9023-7493-3AF29F664A6A}"/>
                </a:ext>
              </a:extLst>
            </p:cNvPr>
            <p:cNvSpPr txBox="1"/>
            <p:nvPr/>
          </p:nvSpPr>
          <p:spPr>
            <a:xfrm>
              <a:off x="2604135" y="303599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FBECBD8-A578-C6D5-6424-D0531894FEF2}"/>
                </a:ext>
              </a:extLst>
            </p:cNvPr>
            <p:cNvSpPr txBox="1"/>
            <p:nvPr/>
          </p:nvSpPr>
          <p:spPr>
            <a:xfrm>
              <a:off x="2604135" y="254041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25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81F1AF9-EE92-C4E1-071E-455D9B916354}"/>
                </a:ext>
              </a:extLst>
            </p:cNvPr>
            <p:cNvSpPr txBox="1"/>
            <p:nvPr/>
          </p:nvSpPr>
          <p:spPr>
            <a:xfrm>
              <a:off x="2604135" y="204492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6D4610B-88A6-CEF5-35AD-CEC2364B1EF2}"/>
                </a:ext>
              </a:extLst>
            </p:cNvPr>
            <p:cNvSpPr txBox="1"/>
            <p:nvPr/>
          </p:nvSpPr>
          <p:spPr>
            <a:xfrm>
              <a:off x="2604135" y="154933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35</a:t>
              </a:r>
            </a:p>
          </p:txBody>
        </p:sp>
      </p:grpSp>
      <p:sp>
        <p:nvSpPr>
          <p:cNvPr id="58" name="Freeform 57">
            <a:extLst>
              <a:ext uri="{FF2B5EF4-FFF2-40B4-BE49-F238E27FC236}">
                <a16:creationId xmlns:a16="http://schemas.microsoft.com/office/drawing/2014/main" id="{C060A732-1285-A218-BA77-098321896F44}"/>
              </a:ext>
            </a:extLst>
          </p:cNvPr>
          <p:cNvSpPr/>
          <p:nvPr/>
        </p:nvSpPr>
        <p:spPr>
          <a:xfrm>
            <a:off x="2933700" y="1689544"/>
            <a:ext cx="6477000" cy="9525"/>
          </a:xfrm>
          <a:custGeom>
            <a:avLst/>
            <a:gdLst>
              <a:gd name="connsiteX0" fmla="*/ 0 w 6477000"/>
              <a:gd name="connsiteY0" fmla="*/ 0 h 9525"/>
              <a:gd name="connsiteX1" fmla="*/ 6477000 w 6477000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77000" h="9525">
                <a:moveTo>
                  <a:pt x="0" y="0"/>
                </a:moveTo>
                <a:lnTo>
                  <a:pt x="6477000" y="0"/>
                </a:lnTo>
              </a:path>
            </a:pathLst>
          </a:custGeom>
          <a:solidFill>
            <a:srgbClr val="000000">
              <a:alpha val="0"/>
            </a:srgbClr>
          </a:solidFill>
          <a:ln w="57150" cap="flat">
            <a:solidFill>
              <a:srgbClr val="D62728">
                <a:alpha val="50196"/>
              </a:srgbClr>
            </a:solidFill>
            <a:prstDash val="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25D2672-E9FA-EBDA-F4CC-9A58B523947D}"/>
              </a:ext>
            </a:extLst>
          </p:cNvPr>
          <p:cNvSpPr txBox="1"/>
          <p:nvPr/>
        </p:nvSpPr>
        <p:spPr>
          <a:xfrm>
            <a:off x="4307878" y="5488341"/>
            <a:ext cx="3747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Battery sizes per household [kWh]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913BC8-AFA2-0A54-E413-5CFADD899136}"/>
              </a:ext>
            </a:extLst>
          </p:cNvPr>
          <p:cNvSpPr txBox="1"/>
          <p:nvPr/>
        </p:nvSpPr>
        <p:spPr>
          <a:xfrm rot="16200000">
            <a:off x="857553" y="3157506"/>
            <a:ext cx="2987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Cost for the community [€]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55EDAF3-BB93-9DCD-EBB3-6341EC6F8836}"/>
              </a:ext>
            </a:extLst>
          </p:cNvPr>
          <p:cNvSpPr txBox="1"/>
          <p:nvPr/>
        </p:nvSpPr>
        <p:spPr>
          <a:xfrm>
            <a:off x="3429001" y="1319397"/>
            <a:ext cx="212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Solar panel only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78A39FF-8D14-C850-BE6B-7DCC595DA5FB}"/>
              </a:ext>
            </a:extLst>
          </p:cNvPr>
          <p:cNvSpPr txBox="1"/>
          <p:nvPr/>
        </p:nvSpPr>
        <p:spPr>
          <a:xfrm>
            <a:off x="4448341" y="3650863"/>
            <a:ext cx="1313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Perfect dispatch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B8CDB8F-498E-8375-B281-612D12A8876C}"/>
              </a:ext>
            </a:extLst>
          </p:cNvPr>
          <p:cNvCxnSpPr>
            <a:cxnSpLocks/>
          </p:cNvCxnSpPr>
          <p:nvPr/>
        </p:nvCxnSpPr>
        <p:spPr>
          <a:xfrm flipV="1">
            <a:off x="4883419" y="3215181"/>
            <a:ext cx="0" cy="46937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13574A2-EAE1-AC46-0D4A-58CCF7CC7C9B}"/>
              </a:ext>
            </a:extLst>
          </p:cNvPr>
          <p:cNvSpPr txBox="1"/>
          <p:nvPr/>
        </p:nvSpPr>
        <p:spPr>
          <a:xfrm>
            <a:off x="5572117" y="4377135"/>
            <a:ext cx="1797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Dispatch from forecast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DB7D378-E968-AC21-B310-8D4F9F85EC61}"/>
              </a:ext>
            </a:extLst>
          </p:cNvPr>
          <p:cNvCxnSpPr>
            <a:cxnSpLocks/>
          </p:cNvCxnSpPr>
          <p:nvPr/>
        </p:nvCxnSpPr>
        <p:spPr>
          <a:xfrm flipV="1">
            <a:off x="6172200" y="3764229"/>
            <a:ext cx="0" cy="68457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D9316408-FAEE-F94F-C952-6F52819533C0}"/>
              </a:ext>
            </a:extLst>
          </p:cNvPr>
          <p:cNvSpPr txBox="1"/>
          <p:nvPr/>
        </p:nvSpPr>
        <p:spPr>
          <a:xfrm>
            <a:off x="4298356" y="2249727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Gap = 6.6%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C5245B9-646B-47C4-A3F7-0B5CE19A5D2D}"/>
              </a:ext>
            </a:extLst>
          </p:cNvPr>
          <p:cNvCxnSpPr>
            <a:cxnSpLocks/>
          </p:cNvCxnSpPr>
          <p:nvPr/>
        </p:nvCxnSpPr>
        <p:spPr>
          <a:xfrm>
            <a:off x="4867242" y="2519948"/>
            <a:ext cx="66" cy="5609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69AF5618-2AA6-2C25-ADF7-369702EB9E42}"/>
              </a:ext>
            </a:extLst>
          </p:cNvPr>
          <p:cNvSpPr txBox="1"/>
          <p:nvPr/>
        </p:nvSpPr>
        <p:spPr>
          <a:xfrm>
            <a:off x="6254557" y="3285517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Gap = 14%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72BEB1B-5DB4-21FE-6489-EC46F131ACDB}"/>
              </a:ext>
            </a:extLst>
          </p:cNvPr>
          <p:cNvCxnSpPr>
            <a:cxnSpLocks/>
          </p:cNvCxnSpPr>
          <p:nvPr/>
        </p:nvCxnSpPr>
        <p:spPr>
          <a:xfrm>
            <a:off x="6823443" y="3555738"/>
            <a:ext cx="66" cy="5609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E3EEAC2E-028D-5DB1-6D07-758C9A585284}"/>
              </a:ext>
            </a:extLst>
          </p:cNvPr>
          <p:cNvSpPr txBox="1"/>
          <p:nvPr/>
        </p:nvSpPr>
        <p:spPr>
          <a:xfrm>
            <a:off x="8196220" y="3658549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Gap = 12.6%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B6AFCEE-4C95-F531-C31C-98DDF10B5BB4}"/>
              </a:ext>
            </a:extLst>
          </p:cNvPr>
          <p:cNvCxnSpPr>
            <a:cxnSpLocks/>
          </p:cNvCxnSpPr>
          <p:nvPr/>
        </p:nvCxnSpPr>
        <p:spPr>
          <a:xfrm>
            <a:off x="8780518" y="3947364"/>
            <a:ext cx="66" cy="5609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7665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Chapter 6</a:t>
            </a:r>
            <a:br>
              <a:rPr lang="en-AU" dirty="0"/>
            </a:br>
            <a:r>
              <a:rPr lang="en-AU" dirty="0"/>
              <a:t>Are more solar panels always better?</a:t>
            </a:r>
          </a:p>
        </p:txBody>
      </p:sp>
    </p:spTree>
    <p:extLst>
      <p:ext uri="{BB962C8B-B14F-4D97-AF65-F5344CB8AC3E}">
        <p14:creationId xmlns:p14="http://schemas.microsoft.com/office/powerpoint/2010/main" val="20235408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4" descr="Solar cell  premium icon">
            <a:extLst>
              <a:ext uri="{FF2B5EF4-FFF2-40B4-BE49-F238E27FC236}">
                <a16:creationId xmlns:a16="http://schemas.microsoft.com/office/drawing/2014/main" id="{D03C1807-FF2A-B142-8267-394D211A3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472" y="2280549"/>
            <a:ext cx="1088454" cy="108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201297-6B77-C64A-9A90-9A6CC895F97C}"/>
              </a:ext>
            </a:extLst>
          </p:cNvPr>
          <p:cNvSpPr txBox="1"/>
          <p:nvPr/>
        </p:nvSpPr>
        <p:spPr>
          <a:xfrm>
            <a:off x="3139644" y="1875299"/>
            <a:ext cx="1336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Producers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DCEDCB0-B38B-F84D-9772-F39B16B98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283" y="2368682"/>
            <a:ext cx="1088454" cy="108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165FC1-1625-664F-9DBF-7A98F71D2ECD}"/>
              </a:ext>
            </a:extLst>
          </p:cNvPr>
          <p:cNvSpPr txBox="1"/>
          <p:nvPr/>
        </p:nvSpPr>
        <p:spPr>
          <a:xfrm>
            <a:off x="7813108" y="1911217"/>
            <a:ext cx="151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Consumers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464AAED-F6D0-D24F-8449-66C3EA0FD5E5}"/>
              </a:ext>
            </a:extLst>
          </p:cNvPr>
          <p:cNvSpPr/>
          <p:nvPr/>
        </p:nvSpPr>
        <p:spPr>
          <a:xfrm>
            <a:off x="2502945" y="1743391"/>
            <a:ext cx="7186110" cy="2795247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2" descr="Index of /wp-content/uploads/2019/03/">
            <a:extLst>
              <a:ext uri="{FF2B5EF4-FFF2-40B4-BE49-F238E27FC236}">
                <a16:creationId xmlns:a16="http://schemas.microsoft.com/office/drawing/2014/main" id="{23254CCB-01A3-4343-B5BC-C56D348B3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603" y="3913877"/>
            <a:ext cx="1287519" cy="128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0D670D2-E911-8E4B-8214-CC7DAE50B5A7}"/>
              </a:ext>
            </a:extLst>
          </p:cNvPr>
          <p:cNvCxnSpPr/>
          <p:nvPr/>
        </p:nvCxnSpPr>
        <p:spPr>
          <a:xfrm>
            <a:off x="4479626" y="2968023"/>
            <a:ext cx="3219264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297550A-1A75-9B41-A748-41E84D6904CB}"/>
              </a:ext>
            </a:extLst>
          </p:cNvPr>
          <p:cNvCxnSpPr>
            <a:cxnSpLocks/>
          </p:cNvCxnSpPr>
          <p:nvPr/>
        </p:nvCxnSpPr>
        <p:spPr>
          <a:xfrm>
            <a:off x="4209124" y="3469263"/>
            <a:ext cx="0" cy="156744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F41A4B5-4586-E141-B9FE-7BFF4DB11D12}"/>
              </a:ext>
            </a:extLst>
          </p:cNvPr>
          <p:cNvCxnSpPr>
            <a:cxnSpLocks/>
          </p:cNvCxnSpPr>
          <p:nvPr/>
        </p:nvCxnSpPr>
        <p:spPr>
          <a:xfrm flipV="1">
            <a:off x="8481470" y="3566178"/>
            <a:ext cx="0" cy="145840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38A48FA-9CEB-3243-9A20-C6D1C8326B14}"/>
              </a:ext>
            </a:extLst>
          </p:cNvPr>
          <p:cNvSpPr txBox="1"/>
          <p:nvPr/>
        </p:nvSpPr>
        <p:spPr>
          <a:xfrm>
            <a:off x="5389874" y="2545624"/>
            <a:ext cx="1987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0 gCO</a:t>
            </a:r>
            <a:r>
              <a:rPr lang="en-US" b="1" baseline="-25000" dirty="0">
                <a:solidFill>
                  <a:schemeClr val="accent6"/>
                </a:solidFill>
              </a:rPr>
              <a:t>2</a:t>
            </a:r>
            <a:r>
              <a:rPr lang="en-US" b="1" dirty="0">
                <a:solidFill>
                  <a:schemeClr val="accent6"/>
                </a:solidFill>
              </a:rPr>
              <a:t>/kWh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DD9A16-075B-A241-BD68-844F45BAC856}"/>
              </a:ext>
            </a:extLst>
          </p:cNvPr>
          <p:cNvSpPr txBox="1"/>
          <p:nvPr/>
        </p:nvSpPr>
        <p:spPr>
          <a:xfrm>
            <a:off x="7813108" y="5050070"/>
            <a:ext cx="1725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60 gCO</a:t>
            </a:r>
            <a:r>
              <a:rPr lang="en-US" b="1" baseline="-25000" dirty="0">
                <a:solidFill>
                  <a:srgbClr val="C00000"/>
                </a:solidFill>
              </a:rPr>
              <a:t>2</a:t>
            </a:r>
            <a:r>
              <a:rPr lang="en-US" b="1" dirty="0">
                <a:solidFill>
                  <a:srgbClr val="C00000"/>
                </a:solidFill>
              </a:rPr>
              <a:t>/kWh on average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2A57FC-E40B-3B44-9B53-690B80BD11F4}"/>
              </a:ext>
            </a:extLst>
          </p:cNvPr>
          <p:cNvSpPr txBox="1"/>
          <p:nvPr/>
        </p:nvSpPr>
        <p:spPr>
          <a:xfrm>
            <a:off x="4424440" y="3001708"/>
            <a:ext cx="1918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Local power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07E6370-419C-4943-9D0E-B71FF5EF2814}"/>
              </a:ext>
            </a:extLst>
          </p:cNvPr>
          <p:cNvSpPr txBox="1"/>
          <p:nvPr/>
        </p:nvSpPr>
        <p:spPr>
          <a:xfrm>
            <a:off x="8481470" y="4555634"/>
            <a:ext cx="1981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Grid imports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BCDD34-32C5-B738-8A4C-13175CDBF305}"/>
              </a:ext>
            </a:extLst>
          </p:cNvPr>
          <p:cNvSpPr txBox="1"/>
          <p:nvPr/>
        </p:nvSpPr>
        <p:spPr>
          <a:xfrm>
            <a:off x="4883170" y="1340375"/>
            <a:ext cx="2929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energy community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D3800F-2B16-AA13-0C02-588F8CDA4451}"/>
              </a:ext>
            </a:extLst>
          </p:cNvPr>
          <p:cNvSpPr txBox="1"/>
          <p:nvPr/>
        </p:nvSpPr>
        <p:spPr>
          <a:xfrm>
            <a:off x="3560714" y="5062197"/>
            <a:ext cx="148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0 gCO</a:t>
            </a:r>
            <a:r>
              <a:rPr lang="en-US" b="1" baseline="-25000" dirty="0">
                <a:solidFill>
                  <a:schemeClr val="accent6"/>
                </a:solidFill>
              </a:rPr>
              <a:t>2</a:t>
            </a:r>
            <a:r>
              <a:rPr lang="en-US" b="1" dirty="0">
                <a:solidFill>
                  <a:schemeClr val="accent6"/>
                </a:solidFill>
              </a:rPr>
              <a:t>/kWh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205F4B-3583-C3C0-103A-BF6234A61F94}"/>
              </a:ext>
            </a:extLst>
          </p:cNvPr>
          <p:cNvSpPr txBox="1"/>
          <p:nvPr/>
        </p:nvSpPr>
        <p:spPr>
          <a:xfrm>
            <a:off x="2557825" y="4556131"/>
            <a:ext cx="1918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Grid exports</a:t>
            </a:r>
          </a:p>
        </p:txBody>
      </p:sp>
    </p:spTree>
    <p:extLst>
      <p:ext uri="{BB962C8B-B14F-4D97-AF65-F5344CB8AC3E}">
        <p14:creationId xmlns:p14="http://schemas.microsoft.com/office/powerpoint/2010/main" val="1610369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9333DE10-608A-8D40-A6AF-7AF6A4A65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038" y="1689140"/>
            <a:ext cx="1404012" cy="140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ompteur électrique - Icônes la technologie gratuites">
            <a:extLst>
              <a:ext uri="{FF2B5EF4-FFF2-40B4-BE49-F238E27FC236}">
                <a16:creationId xmlns:a16="http://schemas.microsoft.com/office/drawing/2014/main" id="{D7BF2425-4328-E64C-8C92-88B01DA57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904" y="4380617"/>
            <a:ext cx="1076841" cy="107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Solar cell  premium icon">
            <a:extLst>
              <a:ext uri="{FF2B5EF4-FFF2-40B4-BE49-F238E27FC236}">
                <a16:creationId xmlns:a16="http://schemas.microsoft.com/office/drawing/2014/main" id="{4D63542D-BE44-674A-AFBF-1B30C0704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317" y="1689140"/>
            <a:ext cx="1404012" cy="140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Compteur électrique - Icônes la technologie gratuites">
            <a:extLst>
              <a:ext uri="{FF2B5EF4-FFF2-40B4-BE49-F238E27FC236}">
                <a16:creationId xmlns:a16="http://schemas.microsoft.com/office/drawing/2014/main" id="{496ADBFD-45A2-5341-966C-6FE342D10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623" y="4380616"/>
            <a:ext cx="1076841" cy="107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C173609-1B23-CF46-ADCB-AEC48CB6E53D}"/>
              </a:ext>
            </a:extLst>
          </p:cNvPr>
          <p:cNvCxnSpPr>
            <a:endCxn id="3080" idx="0"/>
          </p:cNvCxnSpPr>
          <p:nvPr/>
        </p:nvCxnSpPr>
        <p:spPr>
          <a:xfrm>
            <a:off x="2750324" y="3168504"/>
            <a:ext cx="1" cy="1212113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258758-07E7-3A41-9E43-FA172FA8431B}"/>
              </a:ext>
            </a:extLst>
          </p:cNvPr>
          <p:cNvCxnSpPr/>
          <p:nvPr/>
        </p:nvCxnSpPr>
        <p:spPr>
          <a:xfrm>
            <a:off x="4487043" y="3158794"/>
            <a:ext cx="1" cy="1212113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1B4B775-733A-5043-84E0-0B510229555D}"/>
              </a:ext>
            </a:extLst>
          </p:cNvPr>
          <p:cNvCxnSpPr>
            <a:cxnSpLocks/>
          </p:cNvCxnSpPr>
          <p:nvPr/>
        </p:nvCxnSpPr>
        <p:spPr>
          <a:xfrm>
            <a:off x="4487040" y="5457457"/>
            <a:ext cx="0" cy="518043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B213B2-F496-6143-BDA2-328E440554D6}"/>
              </a:ext>
            </a:extLst>
          </p:cNvPr>
          <p:cNvCxnSpPr>
            <a:cxnSpLocks/>
          </p:cNvCxnSpPr>
          <p:nvPr/>
        </p:nvCxnSpPr>
        <p:spPr>
          <a:xfrm>
            <a:off x="2753973" y="5457457"/>
            <a:ext cx="0" cy="518043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503F56-E83E-6144-9C3B-ACDA3EFDF7A2}"/>
              </a:ext>
            </a:extLst>
          </p:cNvPr>
          <p:cNvCxnSpPr>
            <a:cxnSpLocks/>
          </p:cNvCxnSpPr>
          <p:nvPr/>
        </p:nvCxnSpPr>
        <p:spPr>
          <a:xfrm>
            <a:off x="1796902" y="5975498"/>
            <a:ext cx="36044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83B0ECB-DBD1-AD45-8171-88E1A4547743}"/>
              </a:ext>
            </a:extLst>
          </p:cNvPr>
          <p:cNvSpPr/>
          <p:nvPr/>
        </p:nvSpPr>
        <p:spPr>
          <a:xfrm>
            <a:off x="2681212" y="5906389"/>
            <a:ext cx="138223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624DB4E-D7B7-CE43-BC57-AA934D60A1A8}"/>
              </a:ext>
            </a:extLst>
          </p:cNvPr>
          <p:cNvSpPr/>
          <p:nvPr/>
        </p:nvSpPr>
        <p:spPr>
          <a:xfrm>
            <a:off x="4408096" y="5895756"/>
            <a:ext cx="138223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F196BA-5F75-D943-88D9-B42DC1D63349}"/>
              </a:ext>
            </a:extLst>
          </p:cNvPr>
          <p:cNvSpPr txBox="1"/>
          <p:nvPr/>
        </p:nvSpPr>
        <p:spPr>
          <a:xfrm>
            <a:off x="3668709" y="6055242"/>
            <a:ext cx="1746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accent1"/>
                </a:solidFill>
              </a:rPr>
              <a:t>Distribution grid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EA4CC7-9015-F64E-9A5C-8CCB4C48D42D}"/>
              </a:ext>
            </a:extLst>
          </p:cNvPr>
          <p:cNvSpPr txBox="1"/>
          <p:nvPr/>
        </p:nvSpPr>
        <p:spPr>
          <a:xfrm>
            <a:off x="1560299" y="4011282"/>
            <a:ext cx="106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Meter #1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E94F28-B3EA-D446-ADDC-E70F462ED74B}"/>
              </a:ext>
            </a:extLst>
          </p:cNvPr>
          <p:cNvSpPr txBox="1"/>
          <p:nvPr/>
        </p:nvSpPr>
        <p:spPr>
          <a:xfrm>
            <a:off x="4542025" y="4011282"/>
            <a:ext cx="106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Meter #2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7F808A-F409-2D43-827F-7CC2B526183F}"/>
              </a:ext>
            </a:extLst>
          </p:cNvPr>
          <p:cNvSpPr txBox="1"/>
          <p:nvPr/>
        </p:nvSpPr>
        <p:spPr>
          <a:xfrm>
            <a:off x="3996362" y="1230948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C00000"/>
                </a:solidFill>
              </a:rPr>
              <a:t>Demand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B5D117-DE4E-DB46-8AA4-CD20BBA64B52}"/>
              </a:ext>
            </a:extLst>
          </p:cNvPr>
          <p:cNvSpPr txBox="1"/>
          <p:nvPr/>
        </p:nvSpPr>
        <p:spPr>
          <a:xfrm>
            <a:off x="2090446" y="1230948"/>
            <a:ext cx="1236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accent6">
                    <a:lumMod val="75000"/>
                  </a:schemeClr>
                </a:solidFill>
              </a:rPr>
              <a:t>Production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729A9F-44B9-1A41-BFC3-6E01301924D1}"/>
              </a:ext>
            </a:extLst>
          </p:cNvPr>
          <p:cNvSpPr txBox="1"/>
          <p:nvPr/>
        </p:nvSpPr>
        <p:spPr>
          <a:xfrm>
            <a:off x="2553963" y="476075"/>
            <a:ext cx="2090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Feed-in-tariff</a:t>
            </a:r>
          </a:p>
        </p:txBody>
      </p:sp>
      <p:pic>
        <p:nvPicPr>
          <p:cNvPr id="29" name="Picture 4">
            <a:extLst>
              <a:ext uri="{FF2B5EF4-FFF2-40B4-BE49-F238E27FC236}">
                <a16:creationId xmlns:a16="http://schemas.microsoft.com/office/drawing/2014/main" id="{10F493F6-3B4A-6340-95A1-C7450E794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071" y="1689140"/>
            <a:ext cx="1404012" cy="140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4" descr="Solar cell  premium icon">
            <a:extLst>
              <a:ext uri="{FF2B5EF4-FFF2-40B4-BE49-F238E27FC236}">
                <a16:creationId xmlns:a16="http://schemas.microsoft.com/office/drawing/2014/main" id="{E49831D8-A497-534D-85D1-605E09D76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350" y="1689140"/>
            <a:ext cx="1404012" cy="140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Compteur électrique - Icônes la technologie gratuites">
            <a:extLst>
              <a:ext uri="{FF2B5EF4-FFF2-40B4-BE49-F238E27FC236}">
                <a16:creationId xmlns:a16="http://schemas.microsoft.com/office/drawing/2014/main" id="{07E62919-3517-7342-AFFC-3F714AF94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2867" y="4364774"/>
            <a:ext cx="1076841" cy="107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5188505-B475-FF48-90E3-7AFD6FD98FA0}"/>
              </a:ext>
            </a:extLst>
          </p:cNvPr>
          <p:cNvCxnSpPr>
            <a:cxnSpLocks/>
          </p:cNvCxnSpPr>
          <p:nvPr/>
        </p:nvCxnSpPr>
        <p:spPr>
          <a:xfrm>
            <a:off x="7632355" y="3168502"/>
            <a:ext cx="0" cy="596346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E07E4B3-F12D-3046-9CA5-2733AEC23853}"/>
              </a:ext>
            </a:extLst>
          </p:cNvPr>
          <p:cNvCxnSpPr>
            <a:cxnSpLocks/>
          </p:cNvCxnSpPr>
          <p:nvPr/>
        </p:nvCxnSpPr>
        <p:spPr>
          <a:xfrm>
            <a:off x="9369074" y="3158792"/>
            <a:ext cx="0" cy="606056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1D981B4-E044-1843-940D-C3613B8FB2B5}"/>
              </a:ext>
            </a:extLst>
          </p:cNvPr>
          <p:cNvCxnSpPr>
            <a:cxnSpLocks/>
          </p:cNvCxnSpPr>
          <p:nvPr/>
        </p:nvCxnSpPr>
        <p:spPr>
          <a:xfrm>
            <a:off x="8481154" y="5416939"/>
            <a:ext cx="0" cy="518043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EE79FF-9BC6-604F-8D52-FF933458DE58}"/>
              </a:ext>
            </a:extLst>
          </p:cNvPr>
          <p:cNvCxnSpPr>
            <a:cxnSpLocks/>
          </p:cNvCxnSpPr>
          <p:nvPr/>
        </p:nvCxnSpPr>
        <p:spPr>
          <a:xfrm>
            <a:off x="6678935" y="5958872"/>
            <a:ext cx="36044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7C0B02A2-89AA-3F44-98C7-1E12DF2C8569}"/>
              </a:ext>
            </a:extLst>
          </p:cNvPr>
          <p:cNvSpPr/>
          <p:nvPr/>
        </p:nvSpPr>
        <p:spPr>
          <a:xfrm>
            <a:off x="8427149" y="5880177"/>
            <a:ext cx="138223" cy="138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70C438-BB4F-BF48-80BB-3FA233255E71}"/>
              </a:ext>
            </a:extLst>
          </p:cNvPr>
          <p:cNvSpPr txBox="1"/>
          <p:nvPr/>
        </p:nvSpPr>
        <p:spPr>
          <a:xfrm>
            <a:off x="8461830" y="6055242"/>
            <a:ext cx="1746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accent1"/>
                </a:solidFill>
              </a:rPr>
              <a:t>Distribution grid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E0F81EA-BE34-5A47-8874-CD535891E6D3}"/>
              </a:ext>
            </a:extLst>
          </p:cNvPr>
          <p:cNvSpPr txBox="1"/>
          <p:nvPr/>
        </p:nvSpPr>
        <p:spPr>
          <a:xfrm>
            <a:off x="7274072" y="4011282"/>
            <a:ext cx="106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Meter #1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37CFB4-9A3F-B64E-90BC-CB29660452C4}"/>
              </a:ext>
            </a:extLst>
          </p:cNvPr>
          <p:cNvSpPr txBox="1"/>
          <p:nvPr/>
        </p:nvSpPr>
        <p:spPr>
          <a:xfrm>
            <a:off x="8878395" y="1230948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C00000"/>
                </a:solidFill>
              </a:rPr>
              <a:t>Demand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714FB14-363D-FE46-9D20-554373F113F2}"/>
              </a:ext>
            </a:extLst>
          </p:cNvPr>
          <p:cNvSpPr txBox="1"/>
          <p:nvPr/>
        </p:nvSpPr>
        <p:spPr>
          <a:xfrm>
            <a:off x="6972479" y="1230948"/>
            <a:ext cx="1236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accent6">
                    <a:lumMod val="75000"/>
                  </a:schemeClr>
                </a:solidFill>
              </a:rPr>
              <a:t>Production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DE347C2-39C0-094A-94F1-70194B9CB490}"/>
              </a:ext>
            </a:extLst>
          </p:cNvPr>
          <p:cNvSpPr txBox="1"/>
          <p:nvPr/>
        </p:nvSpPr>
        <p:spPr>
          <a:xfrm>
            <a:off x="7125524" y="483263"/>
            <a:ext cx="2732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Self-consumption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399A7C4-947A-CF4F-84FD-F1DD31028D75}"/>
              </a:ext>
            </a:extLst>
          </p:cNvPr>
          <p:cNvCxnSpPr>
            <a:cxnSpLocks/>
          </p:cNvCxnSpPr>
          <p:nvPr/>
        </p:nvCxnSpPr>
        <p:spPr>
          <a:xfrm>
            <a:off x="8491286" y="3774558"/>
            <a:ext cx="0" cy="606056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514DCE4-27C2-D94E-B546-341724592B41}"/>
              </a:ext>
            </a:extLst>
          </p:cNvPr>
          <p:cNvCxnSpPr>
            <a:cxnSpLocks/>
          </p:cNvCxnSpPr>
          <p:nvPr/>
        </p:nvCxnSpPr>
        <p:spPr>
          <a:xfrm>
            <a:off x="7632357" y="3753258"/>
            <a:ext cx="848799" cy="0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0B54E33-FA25-9947-B58B-1D222820ABAF}"/>
              </a:ext>
            </a:extLst>
          </p:cNvPr>
          <p:cNvCxnSpPr>
            <a:cxnSpLocks/>
          </p:cNvCxnSpPr>
          <p:nvPr/>
        </p:nvCxnSpPr>
        <p:spPr>
          <a:xfrm>
            <a:off x="8520277" y="3751934"/>
            <a:ext cx="848799" cy="0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28A3A5EA-858B-0142-B6BD-7593D8226F4F}"/>
              </a:ext>
            </a:extLst>
          </p:cNvPr>
          <p:cNvSpPr/>
          <p:nvPr/>
        </p:nvSpPr>
        <p:spPr>
          <a:xfrm>
            <a:off x="8431605" y="3692666"/>
            <a:ext cx="138223" cy="13822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7731E37-0AE9-A746-AD79-ADBE3B391692}"/>
              </a:ext>
            </a:extLst>
          </p:cNvPr>
          <p:cNvSpPr/>
          <p:nvPr/>
        </p:nvSpPr>
        <p:spPr>
          <a:xfrm>
            <a:off x="1458686" y="999297"/>
            <a:ext cx="4332514" cy="5619219"/>
          </a:xfrm>
          <a:prstGeom prst="roundRect">
            <a:avLst/>
          </a:prstGeom>
          <a:noFill/>
          <a:ln w="28575">
            <a:solidFill>
              <a:srgbClr val="C00000">
                <a:alpha val="50196"/>
              </a:srgb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D1F785C7-8439-9347-BCEA-78622C41DC4B}"/>
              </a:ext>
            </a:extLst>
          </p:cNvPr>
          <p:cNvSpPr/>
          <p:nvPr/>
        </p:nvSpPr>
        <p:spPr>
          <a:xfrm>
            <a:off x="6354018" y="1021279"/>
            <a:ext cx="4332514" cy="5619219"/>
          </a:xfrm>
          <a:prstGeom prst="roundRect">
            <a:avLst/>
          </a:prstGeom>
          <a:noFill/>
          <a:ln w="28575">
            <a:solidFill>
              <a:srgbClr val="C00000">
                <a:alpha val="50196"/>
              </a:srgb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5889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DBC8C4F-DD70-2D4A-8B3C-CC65DAA5B3D5}"/>
              </a:ext>
            </a:extLst>
          </p:cNvPr>
          <p:cNvCxnSpPr/>
          <p:nvPr/>
        </p:nvCxnSpPr>
        <p:spPr>
          <a:xfrm flipV="1">
            <a:off x="3766804" y="1370381"/>
            <a:ext cx="0" cy="36164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8F2FFA7-DE82-0C4F-A94D-12AD2BDF2AB1}"/>
              </a:ext>
            </a:extLst>
          </p:cNvPr>
          <p:cNvCxnSpPr>
            <a:cxnSpLocks/>
          </p:cNvCxnSpPr>
          <p:nvPr/>
        </p:nvCxnSpPr>
        <p:spPr>
          <a:xfrm>
            <a:off x="3542687" y="4859577"/>
            <a:ext cx="534475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CFF173D-25D4-EF43-98CD-82A9FF9C9B43}"/>
              </a:ext>
            </a:extLst>
          </p:cNvPr>
          <p:cNvSpPr txBox="1"/>
          <p:nvPr/>
        </p:nvSpPr>
        <p:spPr>
          <a:xfrm rot="16200000">
            <a:off x="1777627" y="2847308"/>
            <a:ext cx="29540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GHG emission [gCO</a:t>
            </a:r>
            <a:r>
              <a:rPr lang="en-US" sz="2000" baseline="-25000" dirty="0"/>
              <a:t>2</a:t>
            </a:r>
            <a:r>
              <a:rPr lang="en-US" sz="2000" dirty="0"/>
              <a:t>/kWh]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5D6ACA-29B6-174C-94B4-315B1E830E36}"/>
              </a:ext>
            </a:extLst>
          </p:cNvPr>
          <p:cNvSpPr txBox="1"/>
          <p:nvPr/>
        </p:nvSpPr>
        <p:spPr>
          <a:xfrm>
            <a:off x="5045717" y="5259778"/>
            <a:ext cx="1746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Self-sufficiency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251849-EA3C-CD41-8677-74F1A13CB185}"/>
              </a:ext>
            </a:extLst>
          </p:cNvPr>
          <p:cNvCxnSpPr>
            <a:cxnSpLocks/>
          </p:cNvCxnSpPr>
          <p:nvPr/>
        </p:nvCxnSpPr>
        <p:spPr>
          <a:xfrm>
            <a:off x="3766803" y="3093530"/>
            <a:ext cx="4787154" cy="0"/>
          </a:xfrm>
          <a:prstGeom prst="line">
            <a:avLst/>
          </a:prstGeom>
          <a:ln w="38100">
            <a:solidFill>
              <a:srgbClr val="C00000">
                <a:alpha val="50196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6DE67D7-AA21-8441-8755-682BE1500265}"/>
              </a:ext>
            </a:extLst>
          </p:cNvPr>
          <p:cNvSpPr txBox="1"/>
          <p:nvPr/>
        </p:nvSpPr>
        <p:spPr>
          <a:xfrm>
            <a:off x="3766802" y="2724198"/>
            <a:ext cx="3178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Grid emission: 60 gCO</a:t>
            </a:r>
            <a:r>
              <a:rPr lang="en-US" baseline="-25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/kWh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ADF820-3EA0-ED43-9A2A-87163EFDF188}"/>
              </a:ext>
            </a:extLst>
          </p:cNvPr>
          <p:cNvSpPr txBox="1"/>
          <p:nvPr/>
        </p:nvSpPr>
        <p:spPr>
          <a:xfrm>
            <a:off x="8203542" y="498687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100%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9F7720-4AD0-AD49-AD2A-F20FDF94E209}"/>
              </a:ext>
            </a:extLst>
          </p:cNvPr>
          <p:cNvSpPr txBox="1"/>
          <p:nvPr/>
        </p:nvSpPr>
        <p:spPr>
          <a:xfrm>
            <a:off x="3651426" y="499204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0%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4A1344-0E0F-E54B-9201-B834F04F4763}"/>
              </a:ext>
            </a:extLst>
          </p:cNvPr>
          <p:cNvSpPr txBox="1"/>
          <p:nvPr/>
        </p:nvSpPr>
        <p:spPr>
          <a:xfrm>
            <a:off x="5626934" y="499204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30%</a:t>
            </a: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2BEF17D4-C085-6E47-A847-FC90913CDF9E}"/>
              </a:ext>
            </a:extLst>
          </p:cNvPr>
          <p:cNvSpPr/>
          <p:nvPr/>
        </p:nvSpPr>
        <p:spPr>
          <a:xfrm>
            <a:off x="3777562" y="1157156"/>
            <a:ext cx="4572000" cy="3206797"/>
          </a:xfrm>
          <a:custGeom>
            <a:avLst/>
            <a:gdLst>
              <a:gd name="connsiteX0" fmla="*/ 0 w 4572000"/>
              <a:gd name="connsiteY0" fmla="*/ 1936376 h 3206797"/>
              <a:gd name="connsiteX1" fmla="*/ 2452744 w 4572000"/>
              <a:gd name="connsiteY1" fmla="*/ 3130475 h 3206797"/>
              <a:gd name="connsiteX2" fmla="*/ 4572000 w 4572000"/>
              <a:gd name="connsiteY2" fmla="*/ 0 h 3206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00" h="3206797">
                <a:moveTo>
                  <a:pt x="0" y="1936376"/>
                </a:moveTo>
                <a:cubicBezTo>
                  <a:pt x="845372" y="2694790"/>
                  <a:pt x="1690744" y="3453204"/>
                  <a:pt x="2452744" y="3130475"/>
                </a:cubicBezTo>
                <a:cubicBezTo>
                  <a:pt x="3214744" y="2807746"/>
                  <a:pt x="4173967" y="512781"/>
                  <a:pt x="4572000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D1635E1-71D1-A481-25D5-B3B6287384D0}"/>
              </a:ext>
            </a:extLst>
          </p:cNvPr>
          <p:cNvCxnSpPr/>
          <p:nvPr/>
        </p:nvCxnSpPr>
        <p:spPr>
          <a:xfrm>
            <a:off x="5920508" y="4774928"/>
            <a:ext cx="0" cy="1477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9844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995FAFD8-CE02-F9BA-88A9-0BF0B79B2E07}"/>
              </a:ext>
            </a:extLst>
          </p:cNvPr>
          <p:cNvGrpSpPr/>
          <p:nvPr/>
        </p:nvGrpSpPr>
        <p:grpSpPr>
          <a:xfrm>
            <a:off x="2162175" y="1075459"/>
            <a:ext cx="7867650" cy="4381500"/>
            <a:chOff x="1600200" y="1047750"/>
            <a:chExt cx="7867650" cy="43815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4DC67AFB-6EB2-C81C-525A-7932FA200736}"/>
                </a:ext>
              </a:extLst>
            </p:cNvPr>
            <p:cNvGrpSpPr/>
            <p:nvPr/>
          </p:nvGrpSpPr>
          <p:grpSpPr>
            <a:xfrm>
              <a:off x="2724150" y="1047750"/>
              <a:ext cx="5619750" cy="4381500"/>
              <a:chOff x="2724150" y="1047750"/>
              <a:chExt cx="5619750" cy="43815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D5F97E32-431A-835A-FD3D-AE98686AD5E6}"/>
                  </a:ext>
                </a:extLst>
              </p:cNvPr>
              <p:cNvSpPr/>
              <p:nvPr/>
            </p:nvSpPr>
            <p:spPr>
              <a:xfrm>
                <a:off x="2724150" y="1047750"/>
                <a:ext cx="9525" cy="4381500"/>
              </a:xfrm>
              <a:custGeom>
                <a:avLst/>
                <a:gdLst>
                  <a:gd name="connsiteX0" fmla="*/ 196 w 9525"/>
                  <a:gd name="connsiteY0" fmla="*/ 0 h 4381500"/>
                  <a:gd name="connsiteX1" fmla="*/ 196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196" y="0"/>
                    </a:moveTo>
                    <a:lnTo>
                      <a:pt x="196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FF5D2B27-CC11-E956-091E-5C8D418B5B60}"/>
                  </a:ext>
                </a:extLst>
              </p:cNvPr>
              <p:cNvSpPr/>
              <p:nvPr/>
            </p:nvSpPr>
            <p:spPr>
              <a:xfrm>
                <a:off x="3848100" y="1047750"/>
                <a:ext cx="9525" cy="4381500"/>
              </a:xfrm>
              <a:custGeom>
                <a:avLst/>
                <a:gdLst>
                  <a:gd name="connsiteX0" fmla="*/ 314 w 9525"/>
                  <a:gd name="connsiteY0" fmla="*/ 0 h 4381500"/>
                  <a:gd name="connsiteX1" fmla="*/ 314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314" y="0"/>
                    </a:moveTo>
                    <a:lnTo>
                      <a:pt x="314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7B820C4F-F3B3-773A-BC0B-C81BEC47E821}"/>
                  </a:ext>
                </a:extLst>
              </p:cNvPr>
              <p:cNvSpPr/>
              <p:nvPr/>
            </p:nvSpPr>
            <p:spPr>
              <a:xfrm>
                <a:off x="4972050" y="1047750"/>
                <a:ext cx="9525" cy="4381500"/>
              </a:xfrm>
              <a:custGeom>
                <a:avLst/>
                <a:gdLst>
                  <a:gd name="connsiteX0" fmla="*/ 432 w 9525"/>
                  <a:gd name="connsiteY0" fmla="*/ 0 h 4381500"/>
                  <a:gd name="connsiteX1" fmla="*/ 432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432" y="0"/>
                    </a:moveTo>
                    <a:lnTo>
                      <a:pt x="432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A3EE5B62-382E-2374-B0D4-58CC30F4A3DA}"/>
                  </a:ext>
                </a:extLst>
              </p:cNvPr>
              <p:cNvSpPr/>
              <p:nvPr/>
            </p:nvSpPr>
            <p:spPr>
              <a:xfrm>
                <a:off x="6096000" y="1047750"/>
                <a:ext cx="9525" cy="4381500"/>
              </a:xfrm>
              <a:custGeom>
                <a:avLst/>
                <a:gdLst>
                  <a:gd name="connsiteX0" fmla="*/ 550 w 9525"/>
                  <a:gd name="connsiteY0" fmla="*/ 0 h 4381500"/>
                  <a:gd name="connsiteX1" fmla="*/ 550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550" y="0"/>
                    </a:moveTo>
                    <a:lnTo>
                      <a:pt x="550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F9442994-0FCE-1EC4-FE45-026DACDD83BB}"/>
                  </a:ext>
                </a:extLst>
              </p:cNvPr>
              <p:cNvSpPr/>
              <p:nvPr/>
            </p:nvSpPr>
            <p:spPr>
              <a:xfrm>
                <a:off x="7219950" y="1047750"/>
                <a:ext cx="9525" cy="4381500"/>
              </a:xfrm>
              <a:custGeom>
                <a:avLst/>
                <a:gdLst>
                  <a:gd name="connsiteX0" fmla="*/ 668 w 9525"/>
                  <a:gd name="connsiteY0" fmla="*/ 0 h 4381500"/>
                  <a:gd name="connsiteX1" fmla="*/ 668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668" y="0"/>
                    </a:moveTo>
                    <a:lnTo>
                      <a:pt x="668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90EB3806-A2BC-462D-2F78-90AAB8480FF8}"/>
                  </a:ext>
                </a:extLst>
              </p:cNvPr>
              <p:cNvSpPr/>
              <p:nvPr/>
            </p:nvSpPr>
            <p:spPr>
              <a:xfrm>
                <a:off x="8343900" y="1047750"/>
                <a:ext cx="9525" cy="4381500"/>
              </a:xfrm>
              <a:custGeom>
                <a:avLst/>
                <a:gdLst>
                  <a:gd name="connsiteX0" fmla="*/ 786 w 9525"/>
                  <a:gd name="connsiteY0" fmla="*/ 0 h 4381500"/>
                  <a:gd name="connsiteX1" fmla="*/ 786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786" y="0"/>
                    </a:moveTo>
                    <a:lnTo>
                      <a:pt x="786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" name="Graphic 2">
              <a:extLst>
                <a:ext uri="{FF2B5EF4-FFF2-40B4-BE49-F238E27FC236}">
                  <a16:creationId xmlns:a16="http://schemas.microsoft.com/office/drawing/2014/main" id="{57ABD8BB-E4F4-8FED-076C-233C9521E936}"/>
                </a:ext>
              </a:extLst>
            </p:cNvPr>
            <p:cNvGrpSpPr/>
            <p:nvPr/>
          </p:nvGrpSpPr>
          <p:grpSpPr>
            <a:xfrm>
              <a:off x="1600200" y="1088421"/>
              <a:ext cx="7867650" cy="3297364"/>
              <a:chOff x="1600200" y="1088421"/>
              <a:chExt cx="7867650" cy="3297364"/>
            </a:xfrm>
            <a:solidFill>
              <a:srgbClr val="000000"/>
            </a:solidFill>
          </p:grpSpPr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8A20C5EF-8305-6DA2-2421-304765EDCA4D}"/>
                  </a:ext>
                </a:extLst>
              </p:cNvPr>
              <p:cNvSpPr/>
              <p:nvPr/>
            </p:nvSpPr>
            <p:spPr>
              <a:xfrm>
                <a:off x="1600200" y="4385786"/>
                <a:ext cx="7867650" cy="9525"/>
              </a:xfrm>
              <a:custGeom>
                <a:avLst/>
                <a:gdLst>
                  <a:gd name="connsiteX0" fmla="*/ 0 w 7867650"/>
                  <a:gd name="connsiteY0" fmla="*/ 400 h 9525"/>
                  <a:gd name="connsiteX1" fmla="*/ 7867650 w 7867650"/>
                  <a:gd name="connsiteY1" fmla="*/ 40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67650" h="9525">
                    <a:moveTo>
                      <a:pt x="0" y="400"/>
                    </a:moveTo>
                    <a:lnTo>
                      <a:pt x="7867650" y="4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2DD71B9F-2F56-7561-BD58-DA294F7CFA6F}"/>
                  </a:ext>
                </a:extLst>
              </p:cNvPr>
              <p:cNvSpPr/>
              <p:nvPr/>
            </p:nvSpPr>
            <p:spPr>
              <a:xfrm>
                <a:off x="1600200" y="3561492"/>
                <a:ext cx="7867650" cy="9525"/>
              </a:xfrm>
              <a:custGeom>
                <a:avLst/>
                <a:gdLst>
                  <a:gd name="connsiteX0" fmla="*/ 0 w 7867650"/>
                  <a:gd name="connsiteY0" fmla="*/ 314 h 9525"/>
                  <a:gd name="connsiteX1" fmla="*/ 7867650 w 7867650"/>
                  <a:gd name="connsiteY1" fmla="*/ 31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67650" h="9525">
                    <a:moveTo>
                      <a:pt x="0" y="314"/>
                    </a:moveTo>
                    <a:lnTo>
                      <a:pt x="7867650" y="31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AD5C3F41-D63D-F1D7-5106-9D9666DBCC74}"/>
                  </a:ext>
                </a:extLst>
              </p:cNvPr>
              <p:cNvSpPr/>
              <p:nvPr/>
            </p:nvSpPr>
            <p:spPr>
              <a:xfrm>
                <a:off x="1600200" y="2737104"/>
                <a:ext cx="7867650" cy="9525"/>
              </a:xfrm>
              <a:custGeom>
                <a:avLst/>
                <a:gdLst>
                  <a:gd name="connsiteX0" fmla="*/ 0 w 7867650"/>
                  <a:gd name="connsiteY0" fmla="*/ 227 h 9525"/>
                  <a:gd name="connsiteX1" fmla="*/ 7867650 w 7867650"/>
                  <a:gd name="connsiteY1" fmla="*/ 22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67650" h="9525">
                    <a:moveTo>
                      <a:pt x="0" y="227"/>
                    </a:moveTo>
                    <a:lnTo>
                      <a:pt x="7867650" y="22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86EEF147-7BAA-574B-9E04-4C2EBCDFD9C0}"/>
                  </a:ext>
                </a:extLst>
              </p:cNvPr>
              <p:cNvSpPr/>
              <p:nvPr/>
            </p:nvSpPr>
            <p:spPr>
              <a:xfrm>
                <a:off x="1600200" y="1912715"/>
                <a:ext cx="7867650" cy="9525"/>
              </a:xfrm>
              <a:custGeom>
                <a:avLst/>
                <a:gdLst>
                  <a:gd name="connsiteX0" fmla="*/ 0 w 7867650"/>
                  <a:gd name="connsiteY0" fmla="*/ 141 h 9525"/>
                  <a:gd name="connsiteX1" fmla="*/ 7867650 w 7867650"/>
                  <a:gd name="connsiteY1" fmla="*/ 14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67650" h="9525">
                    <a:moveTo>
                      <a:pt x="0" y="141"/>
                    </a:moveTo>
                    <a:lnTo>
                      <a:pt x="7867650" y="14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6EF8100B-F05A-1D5B-858C-3A2FB760E873}"/>
                  </a:ext>
                </a:extLst>
              </p:cNvPr>
              <p:cNvSpPr/>
              <p:nvPr/>
            </p:nvSpPr>
            <p:spPr>
              <a:xfrm>
                <a:off x="1600200" y="1088421"/>
                <a:ext cx="7867650" cy="9525"/>
              </a:xfrm>
              <a:custGeom>
                <a:avLst/>
                <a:gdLst>
                  <a:gd name="connsiteX0" fmla="*/ 0 w 7867650"/>
                  <a:gd name="connsiteY0" fmla="*/ 54 h 9525"/>
                  <a:gd name="connsiteX1" fmla="*/ 7867650 w 7867650"/>
                  <a:gd name="connsiteY1" fmla="*/ 5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67650" h="9525">
                    <a:moveTo>
                      <a:pt x="0" y="54"/>
                    </a:moveTo>
                    <a:lnTo>
                      <a:pt x="7867650" y="5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1" name="Freeform 20">
            <a:extLst>
              <a:ext uri="{FF2B5EF4-FFF2-40B4-BE49-F238E27FC236}">
                <a16:creationId xmlns:a16="http://schemas.microsoft.com/office/drawing/2014/main" id="{D344C0FC-AC6E-867B-C119-80392D8FF7F1}"/>
              </a:ext>
            </a:extLst>
          </p:cNvPr>
          <p:cNvSpPr/>
          <p:nvPr/>
        </p:nvSpPr>
        <p:spPr>
          <a:xfrm>
            <a:off x="2162175" y="5237884"/>
            <a:ext cx="7867650" cy="9525"/>
          </a:xfrm>
          <a:custGeom>
            <a:avLst/>
            <a:gdLst>
              <a:gd name="connsiteX0" fmla="*/ 0 w 7867650"/>
              <a:gd name="connsiteY0" fmla="*/ 487 h 9525"/>
              <a:gd name="connsiteX1" fmla="*/ 7867650 w 7867650"/>
              <a:gd name="connsiteY1" fmla="*/ 48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67650" h="9525">
                <a:moveTo>
                  <a:pt x="0" y="487"/>
                </a:moveTo>
                <a:lnTo>
                  <a:pt x="7867650" y="487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3B419855-7AC5-5A0B-1568-E020A203BDD4}"/>
              </a:ext>
            </a:extLst>
          </p:cNvPr>
          <p:cNvSpPr/>
          <p:nvPr/>
        </p:nvSpPr>
        <p:spPr>
          <a:xfrm>
            <a:off x="1419225" y="59920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10B108FB-B0C5-5064-9846-F67B0E5A666B}"/>
              </a:ext>
            </a:extLst>
          </p:cNvPr>
          <p:cNvSpPr/>
          <p:nvPr/>
        </p:nvSpPr>
        <p:spPr>
          <a:xfrm>
            <a:off x="1419225" y="59920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EBD2ECA1-2C0D-35E4-A50D-E4EC93A573EB}"/>
              </a:ext>
            </a:extLst>
          </p:cNvPr>
          <p:cNvSpPr/>
          <p:nvPr/>
        </p:nvSpPr>
        <p:spPr>
          <a:xfrm>
            <a:off x="2162175" y="4964707"/>
            <a:ext cx="7867650" cy="273176"/>
          </a:xfrm>
          <a:custGeom>
            <a:avLst/>
            <a:gdLst>
              <a:gd name="connsiteX0" fmla="*/ 78 w 7867650"/>
              <a:gd name="connsiteY0" fmla="*/ 215601 h 273176"/>
              <a:gd name="connsiteX1" fmla="*/ 11794 w 7867650"/>
              <a:gd name="connsiteY1" fmla="*/ 204933 h 273176"/>
              <a:gd name="connsiteX2" fmla="*/ 23510 w 7867650"/>
              <a:gd name="connsiteY2" fmla="*/ 217029 h 273176"/>
              <a:gd name="connsiteX3" fmla="*/ 35225 w 7867650"/>
              <a:gd name="connsiteY3" fmla="*/ 208171 h 273176"/>
              <a:gd name="connsiteX4" fmla="*/ 46941 w 7867650"/>
              <a:gd name="connsiteY4" fmla="*/ 234270 h 273176"/>
              <a:gd name="connsiteX5" fmla="*/ 58657 w 7867650"/>
              <a:gd name="connsiteY5" fmla="*/ 206457 h 273176"/>
              <a:gd name="connsiteX6" fmla="*/ 70373 w 7867650"/>
              <a:gd name="connsiteY6" fmla="*/ 220554 h 273176"/>
              <a:gd name="connsiteX7" fmla="*/ 81993 w 7867650"/>
              <a:gd name="connsiteY7" fmla="*/ 168452 h 273176"/>
              <a:gd name="connsiteX8" fmla="*/ 93709 w 7867650"/>
              <a:gd name="connsiteY8" fmla="*/ 182549 h 273176"/>
              <a:gd name="connsiteX9" fmla="*/ 105425 w 7867650"/>
              <a:gd name="connsiteY9" fmla="*/ 175120 h 273176"/>
              <a:gd name="connsiteX10" fmla="*/ 117140 w 7867650"/>
              <a:gd name="connsiteY10" fmla="*/ 198551 h 273176"/>
              <a:gd name="connsiteX11" fmla="*/ 128856 w 7867650"/>
              <a:gd name="connsiteY11" fmla="*/ 188073 h 273176"/>
              <a:gd name="connsiteX12" fmla="*/ 140572 w 7867650"/>
              <a:gd name="connsiteY12" fmla="*/ 212648 h 273176"/>
              <a:gd name="connsiteX13" fmla="*/ 152288 w 7867650"/>
              <a:gd name="connsiteY13" fmla="*/ 218744 h 273176"/>
              <a:gd name="connsiteX14" fmla="*/ 164003 w 7867650"/>
              <a:gd name="connsiteY14" fmla="*/ 273227 h 273176"/>
              <a:gd name="connsiteX15" fmla="*/ 269350 w 7867650"/>
              <a:gd name="connsiteY15" fmla="*/ 273227 h 273176"/>
              <a:gd name="connsiteX16" fmla="*/ 281066 w 7867650"/>
              <a:gd name="connsiteY16" fmla="*/ 237699 h 273176"/>
              <a:gd name="connsiteX17" fmla="*/ 292781 w 7867650"/>
              <a:gd name="connsiteY17" fmla="*/ 272846 h 273176"/>
              <a:gd name="connsiteX18" fmla="*/ 304497 w 7867650"/>
              <a:gd name="connsiteY18" fmla="*/ 273227 h 273176"/>
              <a:gd name="connsiteX19" fmla="*/ 316213 w 7867650"/>
              <a:gd name="connsiteY19" fmla="*/ 263702 h 273176"/>
              <a:gd name="connsiteX20" fmla="*/ 327928 w 7867650"/>
              <a:gd name="connsiteY20" fmla="*/ 273227 h 273176"/>
              <a:gd name="connsiteX21" fmla="*/ 456707 w 7867650"/>
              <a:gd name="connsiteY21" fmla="*/ 273227 h 273176"/>
              <a:gd name="connsiteX22" fmla="*/ 468422 w 7867650"/>
              <a:gd name="connsiteY22" fmla="*/ 247795 h 273176"/>
              <a:gd name="connsiteX23" fmla="*/ 480138 w 7867650"/>
              <a:gd name="connsiteY23" fmla="*/ 190169 h 273176"/>
              <a:gd name="connsiteX24" fmla="*/ 491854 w 7867650"/>
              <a:gd name="connsiteY24" fmla="*/ 207504 h 273176"/>
              <a:gd name="connsiteX25" fmla="*/ 503474 w 7867650"/>
              <a:gd name="connsiteY25" fmla="*/ 208076 h 273176"/>
              <a:gd name="connsiteX26" fmla="*/ 515190 w 7867650"/>
              <a:gd name="connsiteY26" fmla="*/ 187407 h 273176"/>
              <a:gd name="connsiteX27" fmla="*/ 526906 w 7867650"/>
              <a:gd name="connsiteY27" fmla="*/ 214363 h 273176"/>
              <a:gd name="connsiteX28" fmla="*/ 538622 w 7867650"/>
              <a:gd name="connsiteY28" fmla="*/ 216363 h 273176"/>
              <a:gd name="connsiteX29" fmla="*/ 562053 w 7867650"/>
              <a:gd name="connsiteY29" fmla="*/ 205314 h 273176"/>
              <a:gd name="connsiteX30" fmla="*/ 573769 w 7867650"/>
              <a:gd name="connsiteY30" fmla="*/ 208647 h 273176"/>
              <a:gd name="connsiteX31" fmla="*/ 585485 w 7867650"/>
              <a:gd name="connsiteY31" fmla="*/ 273227 h 273176"/>
              <a:gd name="connsiteX32" fmla="*/ 597200 w 7867650"/>
              <a:gd name="connsiteY32" fmla="*/ 273227 h 273176"/>
              <a:gd name="connsiteX33" fmla="*/ 608916 w 7867650"/>
              <a:gd name="connsiteY33" fmla="*/ 273227 h 273176"/>
              <a:gd name="connsiteX34" fmla="*/ 620632 w 7867650"/>
              <a:gd name="connsiteY34" fmla="*/ 262845 h 273176"/>
              <a:gd name="connsiteX35" fmla="*/ 632348 w 7867650"/>
              <a:gd name="connsiteY35" fmla="*/ 258178 h 273176"/>
              <a:gd name="connsiteX36" fmla="*/ 643968 w 7867650"/>
              <a:gd name="connsiteY36" fmla="*/ 273227 h 273176"/>
              <a:gd name="connsiteX37" fmla="*/ 1463594 w 7867650"/>
              <a:gd name="connsiteY37" fmla="*/ 273227 h 273176"/>
              <a:gd name="connsiteX38" fmla="*/ 1475310 w 7867650"/>
              <a:gd name="connsiteY38" fmla="*/ 206742 h 273176"/>
              <a:gd name="connsiteX39" fmla="*/ 1498646 w 7867650"/>
              <a:gd name="connsiteY39" fmla="*/ 225221 h 273176"/>
              <a:gd name="connsiteX40" fmla="*/ 1510362 w 7867650"/>
              <a:gd name="connsiteY40" fmla="*/ 218458 h 273176"/>
              <a:gd name="connsiteX41" fmla="*/ 1522078 w 7867650"/>
              <a:gd name="connsiteY41" fmla="*/ 221030 h 273176"/>
              <a:gd name="connsiteX42" fmla="*/ 1533794 w 7867650"/>
              <a:gd name="connsiteY42" fmla="*/ 197122 h 273176"/>
              <a:gd name="connsiteX43" fmla="*/ 1545509 w 7867650"/>
              <a:gd name="connsiteY43" fmla="*/ 150164 h 273176"/>
              <a:gd name="connsiteX44" fmla="*/ 1557225 w 7867650"/>
              <a:gd name="connsiteY44" fmla="*/ 176548 h 273176"/>
              <a:gd name="connsiteX45" fmla="*/ 1568941 w 7867650"/>
              <a:gd name="connsiteY45" fmla="*/ 149116 h 273176"/>
              <a:gd name="connsiteX46" fmla="*/ 1580657 w 7867650"/>
              <a:gd name="connsiteY46" fmla="*/ 140353 h 273176"/>
              <a:gd name="connsiteX47" fmla="*/ 1592372 w 7867650"/>
              <a:gd name="connsiteY47" fmla="*/ 154926 h 273176"/>
              <a:gd name="connsiteX48" fmla="*/ 1604088 w 7867650"/>
              <a:gd name="connsiteY48" fmla="*/ 185025 h 273176"/>
              <a:gd name="connsiteX49" fmla="*/ 1615804 w 7867650"/>
              <a:gd name="connsiteY49" fmla="*/ 166833 h 273176"/>
              <a:gd name="connsiteX50" fmla="*/ 1627424 w 7867650"/>
              <a:gd name="connsiteY50" fmla="*/ 204742 h 273176"/>
              <a:gd name="connsiteX51" fmla="*/ 1662571 w 7867650"/>
              <a:gd name="connsiteY51" fmla="*/ 197789 h 273176"/>
              <a:gd name="connsiteX52" fmla="*/ 1674287 w 7867650"/>
              <a:gd name="connsiteY52" fmla="*/ 179120 h 273176"/>
              <a:gd name="connsiteX53" fmla="*/ 1686003 w 7867650"/>
              <a:gd name="connsiteY53" fmla="*/ 184835 h 273176"/>
              <a:gd name="connsiteX54" fmla="*/ 1697719 w 7867650"/>
              <a:gd name="connsiteY54" fmla="*/ 166166 h 273176"/>
              <a:gd name="connsiteX55" fmla="*/ 1709435 w 7867650"/>
              <a:gd name="connsiteY55" fmla="*/ 186454 h 273176"/>
              <a:gd name="connsiteX56" fmla="*/ 1721150 w 7867650"/>
              <a:gd name="connsiteY56" fmla="*/ 183882 h 273176"/>
              <a:gd name="connsiteX57" fmla="*/ 1732866 w 7867650"/>
              <a:gd name="connsiteY57" fmla="*/ 175500 h 273176"/>
              <a:gd name="connsiteX58" fmla="*/ 1744582 w 7867650"/>
              <a:gd name="connsiteY58" fmla="*/ 181215 h 273176"/>
              <a:gd name="connsiteX59" fmla="*/ 1756298 w 7867650"/>
              <a:gd name="connsiteY59" fmla="*/ 188073 h 273176"/>
              <a:gd name="connsiteX60" fmla="*/ 1767918 w 7867650"/>
              <a:gd name="connsiteY60" fmla="*/ 175120 h 273176"/>
              <a:gd name="connsiteX61" fmla="*/ 1779634 w 7867650"/>
              <a:gd name="connsiteY61" fmla="*/ 179120 h 273176"/>
              <a:gd name="connsiteX62" fmla="*/ 1791350 w 7867650"/>
              <a:gd name="connsiteY62" fmla="*/ 194550 h 273176"/>
              <a:gd name="connsiteX63" fmla="*/ 1803065 w 7867650"/>
              <a:gd name="connsiteY63" fmla="*/ 233413 h 273176"/>
              <a:gd name="connsiteX64" fmla="*/ 1814781 w 7867650"/>
              <a:gd name="connsiteY64" fmla="*/ 237889 h 273176"/>
              <a:gd name="connsiteX65" fmla="*/ 1826497 w 7867650"/>
              <a:gd name="connsiteY65" fmla="*/ 237699 h 273176"/>
              <a:gd name="connsiteX66" fmla="*/ 1838213 w 7867650"/>
              <a:gd name="connsiteY66" fmla="*/ 225507 h 273176"/>
              <a:gd name="connsiteX67" fmla="*/ 1849928 w 7867650"/>
              <a:gd name="connsiteY67" fmla="*/ 273227 h 273176"/>
              <a:gd name="connsiteX68" fmla="*/ 1861644 w 7867650"/>
              <a:gd name="connsiteY68" fmla="*/ 273227 h 273176"/>
              <a:gd name="connsiteX69" fmla="*/ 2095769 w 7867650"/>
              <a:gd name="connsiteY69" fmla="*/ 273227 h 273176"/>
              <a:gd name="connsiteX70" fmla="*/ 2107484 w 7867650"/>
              <a:gd name="connsiteY70" fmla="*/ 125494 h 273176"/>
              <a:gd name="connsiteX71" fmla="*/ 2119200 w 7867650"/>
              <a:gd name="connsiteY71" fmla="*/ 148259 h 273176"/>
              <a:gd name="connsiteX72" fmla="*/ 2130916 w 7867650"/>
              <a:gd name="connsiteY72" fmla="*/ 147783 h 273176"/>
              <a:gd name="connsiteX73" fmla="*/ 2142632 w 7867650"/>
              <a:gd name="connsiteY73" fmla="*/ 106539 h 273176"/>
              <a:gd name="connsiteX74" fmla="*/ 2154347 w 7867650"/>
              <a:gd name="connsiteY74" fmla="*/ 153021 h 273176"/>
              <a:gd name="connsiteX75" fmla="*/ 2166063 w 7867650"/>
              <a:gd name="connsiteY75" fmla="*/ 139687 h 273176"/>
              <a:gd name="connsiteX76" fmla="*/ 2177779 w 7867650"/>
              <a:gd name="connsiteY76" fmla="*/ 151307 h 273176"/>
              <a:gd name="connsiteX77" fmla="*/ 2189399 w 7867650"/>
              <a:gd name="connsiteY77" fmla="*/ 147592 h 273176"/>
              <a:gd name="connsiteX78" fmla="*/ 2201115 w 7867650"/>
              <a:gd name="connsiteY78" fmla="*/ 156641 h 273176"/>
              <a:gd name="connsiteX79" fmla="*/ 2212831 w 7867650"/>
              <a:gd name="connsiteY79" fmla="*/ 153783 h 273176"/>
              <a:gd name="connsiteX80" fmla="*/ 2224547 w 7867650"/>
              <a:gd name="connsiteY80" fmla="*/ 178834 h 273176"/>
              <a:gd name="connsiteX81" fmla="*/ 2236262 w 7867650"/>
              <a:gd name="connsiteY81" fmla="*/ 179501 h 273176"/>
              <a:gd name="connsiteX82" fmla="*/ 2247978 w 7867650"/>
              <a:gd name="connsiteY82" fmla="*/ 218554 h 273176"/>
              <a:gd name="connsiteX83" fmla="*/ 2259694 w 7867650"/>
              <a:gd name="connsiteY83" fmla="*/ 198932 h 273176"/>
              <a:gd name="connsiteX84" fmla="*/ 2271410 w 7867650"/>
              <a:gd name="connsiteY84" fmla="*/ 222078 h 273176"/>
              <a:gd name="connsiteX85" fmla="*/ 2283125 w 7867650"/>
              <a:gd name="connsiteY85" fmla="*/ 199027 h 273176"/>
              <a:gd name="connsiteX86" fmla="*/ 2294841 w 7867650"/>
              <a:gd name="connsiteY86" fmla="*/ 225126 h 273176"/>
              <a:gd name="connsiteX87" fmla="*/ 2306557 w 7867650"/>
              <a:gd name="connsiteY87" fmla="*/ 206552 h 273176"/>
              <a:gd name="connsiteX88" fmla="*/ 2318273 w 7867650"/>
              <a:gd name="connsiteY88" fmla="*/ 234365 h 273176"/>
              <a:gd name="connsiteX89" fmla="*/ 2329893 w 7867650"/>
              <a:gd name="connsiteY89" fmla="*/ 237794 h 273176"/>
              <a:gd name="connsiteX90" fmla="*/ 2341609 w 7867650"/>
              <a:gd name="connsiteY90" fmla="*/ 203695 h 273176"/>
              <a:gd name="connsiteX91" fmla="*/ 2353325 w 7867650"/>
              <a:gd name="connsiteY91" fmla="*/ 175977 h 273176"/>
              <a:gd name="connsiteX92" fmla="*/ 2365040 w 7867650"/>
              <a:gd name="connsiteY92" fmla="*/ 179120 h 273176"/>
              <a:gd name="connsiteX93" fmla="*/ 2376756 w 7867650"/>
              <a:gd name="connsiteY93" fmla="*/ 164547 h 273176"/>
              <a:gd name="connsiteX94" fmla="*/ 2388472 w 7867650"/>
              <a:gd name="connsiteY94" fmla="*/ 202647 h 273176"/>
              <a:gd name="connsiteX95" fmla="*/ 2400188 w 7867650"/>
              <a:gd name="connsiteY95" fmla="*/ 205123 h 273176"/>
              <a:gd name="connsiteX96" fmla="*/ 2411903 w 7867650"/>
              <a:gd name="connsiteY96" fmla="*/ 231412 h 273176"/>
              <a:gd name="connsiteX97" fmla="*/ 2435335 w 7867650"/>
              <a:gd name="connsiteY97" fmla="*/ 237508 h 273176"/>
              <a:gd name="connsiteX98" fmla="*/ 2447051 w 7867650"/>
              <a:gd name="connsiteY98" fmla="*/ 227507 h 273176"/>
              <a:gd name="connsiteX99" fmla="*/ 2458766 w 7867650"/>
              <a:gd name="connsiteY99" fmla="*/ 240937 h 273176"/>
              <a:gd name="connsiteX100" fmla="*/ 2470387 w 7867650"/>
              <a:gd name="connsiteY100" fmla="*/ 236746 h 273176"/>
              <a:gd name="connsiteX101" fmla="*/ 2482102 w 7867650"/>
              <a:gd name="connsiteY101" fmla="*/ 242175 h 273176"/>
              <a:gd name="connsiteX102" fmla="*/ 2493818 w 7867650"/>
              <a:gd name="connsiteY102" fmla="*/ 229507 h 273176"/>
              <a:gd name="connsiteX103" fmla="*/ 2505534 w 7867650"/>
              <a:gd name="connsiteY103" fmla="*/ 243699 h 273176"/>
              <a:gd name="connsiteX104" fmla="*/ 2517250 w 7867650"/>
              <a:gd name="connsiteY104" fmla="*/ 240842 h 273176"/>
              <a:gd name="connsiteX105" fmla="*/ 2540681 w 7867650"/>
              <a:gd name="connsiteY105" fmla="*/ 221411 h 273176"/>
              <a:gd name="connsiteX106" fmla="*/ 2552397 w 7867650"/>
              <a:gd name="connsiteY106" fmla="*/ 220458 h 273176"/>
              <a:gd name="connsiteX107" fmla="*/ 2564113 w 7867650"/>
              <a:gd name="connsiteY107" fmla="*/ 203409 h 273176"/>
              <a:gd name="connsiteX108" fmla="*/ 2575829 w 7867650"/>
              <a:gd name="connsiteY108" fmla="*/ 207409 h 273176"/>
              <a:gd name="connsiteX109" fmla="*/ 2599260 w 7867650"/>
              <a:gd name="connsiteY109" fmla="*/ 195789 h 273176"/>
              <a:gd name="connsiteX110" fmla="*/ 2610881 w 7867650"/>
              <a:gd name="connsiteY110" fmla="*/ 200265 h 273176"/>
              <a:gd name="connsiteX111" fmla="*/ 2634312 w 7867650"/>
              <a:gd name="connsiteY111" fmla="*/ 205409 h 273176"/>
              <a:gd name="connsiteX112" fmla="*/ 2646028 w 7867650"/>
              <a:gd name="connsiteY112" fmla="*/ 50 h 273176"/>
              <a:gd name="connsiteX113" fmla="*/ 2657744 w 7867650"/>
              <a:gd name="connsiteY113" fmla="*/ 196741 h 273176"/>
              <a:gd name="connsiteX114" fmla="*/ 2669459 w 7867650"/>
              <a:gd name="connsiteY114" fmla="*/ 210362 h 273176"/>
              <a:gd name="connsiteX115" fmla="*/ 2681175 w 7867650"/>
              <a:gd name="connsiteY115" fmla="*/ 183216 h 273176"/>
              <a:gd name="connsiteX116" fmla="*/ 2692891 w 7867650"/>
              <a:gd name="connsiteY116" fmla="*/ 198551 h 273176"/>
              <a:gd name="connsiteX117" fmla="*/ 2716323 w 7867650"/>
              <a:gd name="connsiteY117" fmla="*/ 150164 h 273176"/>
              <a:gd name="connsiteX118" fmla="*/ 2728038 w 7867650"/>
              <a:gd name="connsiteY118" fmla="*/ 196741 h 273176"/>
              <a:gd name="connsiteX119" fmla="*/ 2774806 w 7867650"/>
              <a:gd name="connsiteY119" fmla="*/ 219220 h 273176"/>
              <a:gd name="connsiteX120" fmla="*/ 2786522 w 7867650"/>
              <a:gd name="connsiteY120" fmla="*/ 213981 h 273176"/>
              <a:gd name="connsiteX121" fmla="*/ 2798237 w 7867650"/>
              <a:gd name="connsiteY121" fmla="*/ 207219 h 273176"/>
              <a:gd name="connsiteX122" fmla="*/ 2809953 w 7867650"/>
              <a:gd name="connsiteY122" fmla="*/ 179977 h 273176"/>
              <a:gd name="connsiteX123" fmla="*/ 2821669 w 7867650"/>
              <a:gd name="connsiteY123" fmla="*/ 168166 h 273176"/>
              <a:gd name="connsiteX124" fmla="*/ 2833385 w 7867650"/>
              <a:gd name="connsiteY124" fmla="*/ 178358 h 273176"/>
              <a:gd name="connsiteX125" fmla="*/ 2856816 w 7867650"/>
              <a:gd name="connsiteY125" fmla="*/ 195979 h 273176"/>
              <a:gd name="connsiteX126" fmla="*/ 2868532 w 7867650"/>
              <a:gd name="connsiteY126" fmla="*/ 174072 h 273176"/>
              <a:gd name="connsiteX127" fmla="*/ 2880248 w 7867650"/>
              <a:gd name="connsiteY127" fmla="*/ 147497 h 273176"/>
              <a:gd name="connsiteX128" fmla="*/ 2891868 w 7867650"/>
              <a:gd name="connsiteY128" fmla="*/ 143496 h 273176"/>
              <a:gd name="connsiteX129" fmla="*/ 2903584 w 7867650"/>
              <a:gd name="connsiteY129" fmla="*/ 144830 h 273176"/>
              <a:gd name="connsiteX130" fmla="*/ 2915300 w 7867650"/>
              <a:gd name="connsiteY130" fmla="*/ 168452 h 273176"/>
              <a:gd name="connsiteX131" fmla="*/ 2927015 w 7867650"/>
              <a:gd name="connsiteY131" fmla="*/ 190264 h 273176"/>
              <a:gd name="connsiteX132" fmla="*/ 2938731 w 7867650"/>
              <a:gd name="connsiteY132" fmla="*/ 176739 h 273176"/>
              <a:gd name="connsiteX133" fmla="*/ 2950447 w 7867650"/>
              <a:gd name="connsiteY133" fmla="*/ 184645 h 273176"/>
              <a:gd name="connsiteX134" fmla="*/ 2962163 w 7867650"/>
              <a:gd name="connsiteY134" fmla="*/ 172929 h 273176"/>
              <a:gd name="connsiteX135" fmla="*/ 2973878 w 7867650"/>
              <a:gd name="connsiteY135" fmla="*/ 192074 h 273176"/>
              <a:gd name="connsiteX136" fmla="*/ 2985594 w 7867650"/>
              <a:gd name="connsiteY136" fmla="*/ 192264 h 273176"/>
              <a:gd name="connsiteX137" fmla="*/ 2997310 w 7867650"/>
              <a:gd name="connsiteY137" fmla="*/ 190836 h 273176"/>
              <a:gd name="connsiteX138" fmla="*/ 3009026 w 7867650"/>
              <a:gd name="connsiteY138" fmla="*/ 240271 h 273176"/>
              <a:gd name="connsiteX139" fmla="*/ 3032362 w 7867650"/>
              <a:gd name="connsiteY139" fmla="*/ 208838 h 273176"/>
              <a:gd name="connsiteX140" fmla="*/ 3044077 w 7867650"/>
              <a:gd name="connsiteY140" fmla="*/ 238270 h 273176"/>
              <a:gd name="connsiteX141" fmla="*/ 3055793 w 7867650"/>
              <a:gd name="connsiteY141" fmla="*/ 219220 h 273176"/>
              <a:gd name="connsiteX142" fmla="*/ 3067509 w 7867650"/>
              <a:gd name="connsiteY142" fmla="*/ 226554 h 273176"/>
              <a:gd name="connsiteX143" fmla="*/ 3079225 w 7867650"/>
              <a:gd name="connsiteY143" fmla="*/ 220935 h 273176"/>
              <a:gd name="connsiteX144" fmla="*/ 3090941 w 7867650"/>
              <a:gd name="connsiteY144" fmla="*/ 273227 h 273176"/>
              <a:gd name="connsiteX145" fmla="*/ 3254866 w 7867650"/>
              <a:gd name="connsiteY145" fmla="*/ 273227 h 273176"/>
              <a:gd name="connsiteX146" fmla="*/ 3266582 w 7867650"/>
              <a:gd name="connsiteY146" fmla="*/ 187407 h 273176"/>
              <a:gd name="connsiteX147" fmla="*/ 3278298 w 7867650"/>
              <a:gd name="connsiteY147" fmla="*/ 149116 h 273176"/>
              <a:gd name="connsiteX148" fmla="*/ 3290013 w 7867650"/>
              <a:gd name="connsiteY148" fmla="*/ 140163 h 273176"/>
              <a:gd name="connsiteX149" fmla="*/ 3301729 w 7867650"/>
              <a:gd name="connsiteY149" fmla="*/ 172357 h 273176"/>
              <a:gd name="connsiteX150" fmla="*/ 3313349 w 7867650"/>
              <a:gd name="connsiteY150" fmla="*/ 179596 h 273176"/>
              <a:gd name="connsiteX151" fmla="*/ 3325065 w 7867650"/>
              <a:gd name="connsiteY151" fmla="*/ 190264 h 273176"/>
              <a:gd name="connsiteX152" fmla="*/ 3336781 w 7867650"/>
              <a:gd name="connsiteY152" fmla="*/ 127304 h 273176"/>
              <a:gd name="connsiteX153" fmla="*/ 3360212 w 7867650"/>
              <a:gd name="connsiteY153" fmla="*/ 160165 h 273176"/>
              <a:gd name="connsiteX154" fmla="*/ 3371928 w 7867650"/>
              <a:gd name="connsiteY154" fmla="*/ 199694 h 273176"/>
              <a:gd name="connsiteX155" fmla="*/ 3395360 w 7867650"/>
              <a:gd name="connsiteY155" fmla="*/ 214839 h 273176"/>
              <a:gd name="connsiteX156" fmla="*/ 3407075 w 7867650"/>
              <a:gd name="connsiteY156" fmla="*/ 201980 h 273176"/>
              <a:gd name="connsiteX157" fmla="*/ 3442223 w 7867650"/>
              <a:gd name="connsiteY157" fmla="*/ 230364 h 273176"/>
              <a:gd name="connsiteX158" fmla="*/ 3453843 w 7867650"/>
              <a:gd name="connsiteY158" fmla="*/ 218077 h 273176"/>
              <a:gd name="connsiteX159" fmla="*/ 3477275 w 7867650"/>
              <a:gd name="connsiteY159" fmla="*/ 216267 h 273176"/>
              <a:gd name="connsiteX160" fmla="*/ 3488990 w 7867650"/>
              <a:gd name="connsiteY160" fmla="*/ 205409 h 273176"/>
              <a:gd name="connsiteX161" fmla="*/ 3500706 w 7867650"/>
              <a:gd name="connsiteY161" fmla="*/ 207219 h 273176"/>
              <a:gd name="connsiteX162" fmla="*/ 3512422 w 7867650"/>
              <a:gd name="connsiteY162" fmla="*/ 224173 h 273176"/>
              <a:gd name="connsiteX163" fmla="*/ 3524138 w 7867650"/>
              <a:gd name="connsiteY163" fmla="*/ 235317 h 273176"/>
              <a:gd name="connsiteX164" fmla="*/ 3535853 w 7867650"/>
              <a:gd name="connsiteY164" fmla="*/ 211314 h 273176"/>
              <a:gd name="connsiteX165" fmla="*/ 3559285 w 7867650"/>
              <a:gd name="connsiteY165" fmla="*/ 240937 h 273176"/>
              <a:gd name="connsiteX166" fmla="*/ 3571001 w 7867650"/>
              <a:gd name="connsiteY166" fmla="*/ 231888 h 273176"/>
              <a:gd name="connsiteX167" fmla="*/ 3594337 w 7867650"/>
              <a:gd name="connsiteY167" fmla="*/ 249033 h 273176"/>
              <a:gd name="connsiteX168" fmla="*/ 3606052 w 7867650"/>
              <a:gd name="connsiteY168" fmla="*/ 241985 h 273176"/>
              <a:gd name="connsiteX169" fmla="*/ 3617768 w 7867650"/>
              <a:gd name="connsiteY169" fmla="*/ 252272 h 273176"/>
              <a:gd name="connsiteX170" fmla="*/ 3629484 w 7867650"/>
              <a:gd name="connsiteY170" fmla="*/ 239128 h 273176"/>
              <a:gd name="connsiteX171" fmla="*/ 3641200 w 7867650"/>
              <a:gd name="connsiteY171" fmla="*/ 248653 h 273176"/>
              <a:gd name="connsiteX172" fmla="*/ 3652916 w 7867650"/>
              <a:gd name="connsiteY172" fmla="*/ 241032 h 273176"/>
              <a:gd name="connsiteX173" fmla="*/ 3664631 w 7867650"/>
              <a:gd name="connsiteY173" fmla="*/ 243985 h 273176"/>
              <a:gd name="connsiteX174" fmla="*/ 3676347 w 7867650"/>
              <a:gd name="connsiteY174" fmla="*/ 273227 h 273176"/>
              <a:gd name="connsiteX175" fmla="*/ 7071629 w 7867650"/>
              <a:gd name="connsiteY175" fmla="*/ 273227 h 273176"/>
              <a:gd name="connsiteX176" fmla="*/ 7083345 w 7867650"/>
              <a:gd name="connsiteY176" fmla="*/ 219601 h 273176"/>
              <a:gd name="connsiteX177" fmla="*/ 7095060 w 7867650"/>
              <a:gd name="connsiteY177" fmla="*/ 223983 h 273176"/>
              <a:gd name="connsiteX178" fmla="*/ 7106681 w 7867650"/>
              <a:gd name="connsiteY178" fmla="*/ 236651 h 273176"/>
              <a:gd name="connsiteX179" fmla="*/ 7130112 w 7867650"/>
              <a:gd name="connsiteY179" fmla="*/ 233317 h 273176"/>
              <a:gd name="connsiteX180" fmla="*/ 7141828 w 7867650"/>
              <a:gd name="connsiteY180" fmla="*/ 121017 h 273176"/>
              <a:gd name="connsiteX181" fmla="*/ 7153544 w 7867650"/>
              <a:gd name="connsiteY181" fmla="*/ 118446 h 273176"/>
              <a:gd name="connsiteX182" fmla="*/ 7165259 w 7867650"/>
              <a:gd name="connsiteY182" fmla="*/ 163785 h 273176"/>
              <a:gd name="connsiteX183" fmla="*/ 7176975 w 7867650"/>
              <a:gd name="connsiteY183" fmla="*/ 155117 h 273176"/>
              <a:gd name="connsiteX184" fmla="*/ 7188691 w 7867650"/>
              <a:gd name="connsiteY184" fmla="*/ 170833 h 273176"/>
              <a:gd name="connsiteX185" fmla="*/ 7200407 w 7867650"/>
              <a:gd name="connsiteY185" fmla="*/ 180358 h 273176"/>
              <a:gd name="connsiteX186" fmla="*/ 7212122 w 7867650"/>
              <a:gd name="connsiteY186" fmla="*/ 165499 h 273176"/>
              <a:gd name="connsiteX187" fmla="*/ 7235554 w 7867650"/>
              <a:gd name="connsiteY187" fmla="*/ 205028 h 273176"/>
              <a:gd name="connsiteX188" fmla="*/ 7247174 w 7867650"/>
              <a:gd name="connsiteY188" fmla="*/ 191598 h 273176"/>
              <a:gd name="connsiteX189" fmla="*/ 7258890 w 7867650"/>
              <a:gd name="connsiteY189" fmla="*/ 188454 h 273176"/>
              <a:gd name="connsiteX190" fmla="*/ 7270606 w 7867650"/>
              <a:gd name="connsiteY190" fmla="*/ 205314 h 273176"/>
              <a:gd name="connsiteX191" fmla="*/ 7294038 w 7867650"/>
              <a:gd name="connsiteY191" fmla="*/ 195979 h 273176"/>
              <a:gd name="connsiteX192" fmla="*/ 7305753 w 7867650"/>
              <a:gd name="connsiteY192" fmla="*/ 170929 h 273176"/>
              <a:gd name="connsiteX193" fmla="*/ 7317469 w 7867650"/>
              <a:gd name="connsiteY193" fmla="*/ 136734 h 273176"/>
              <a:gd name="connsiteX194" fmla="*/ 7329185 w 7867650"/>
              <a:gd name="connsiteY194" fmla="*/ 135305 h 273176"/>
              <a:gd name="connsiteX195" fmla="*/ 7352616 w 7867650"/>
              <a:gd name="connsiteY195" fmla="*/ 184168 h 273176"/>
              <a:gd name="connsiteX196" fmla="*/ 7364332 w 7867650"/>
              <a:gd name="connsiteY196" fmla="*/ 173024 h 273176"/>
              <a:gd name="connsiteX197" fmla="*/ 7376048 w 7867650"/>
              <a:gd name="connsiteY197" fmla="*/ 191598 h 273176"/>
              <a:gd name="connsiteX198" fmla="*/ 7387668 w 7867650"/>
              <a:gd name="connsiteY198" fmla="*/ 181787 h 273176"/>
              <a:gd name="connsiteX199" fmla="*/ 7399384 w 7867650"/>
              <a:gd name="connsiteY199" fmla="*/ 196170 h 273176"/>
              <a:gd name="connsiteX200" fmla="*/ 7411100 w 7867650"/>
              <a:gd name="connsiteY200" fmla="*/ 171595 h 273176"/>
              <a:gd name="connsiteX201" fmla="*/ 7422815 w 7867650"/>
              <a:gd name="connsiteY201" fmla="*/ 199408 h 273176"/>
              <a:gd name="connsiteX202" fmla="*/ 7434531 w 7867650"/>
              <a:gd name="connsiteY202" fmla="*/ 167309 h 273176"/>
              <a:gd name="connsiteX203" fmla="*/ 7446247 w 7867650"/>
              <a:gd name="connsiteY203" fmla="*/ 193884 h 273176"/>
              <a:gd name="connsiteX204" fmla="*/ 7457963 w 7867650"/>
              <a:gd name="connsiteY204" fmla="*/ 182168 h 273176"/>
              <a:gd name="connsiteX205" fmla="*/ 7469679 w 7867650"/>
              <a:gd name="connsiteY205" fmla="*/ 177691 h 273176"/>
              <a:gd name="connsiteX206" fmla="*/ 7481394 w 7867650"/>
              <a:gd name="connsiteY206" fmla="*/ 195884 h 273176"/>
              <a:gd name="connsiteX207" fmla="*/ 7493110 w 7867650"/>
              <a:gd name="connsiteY207" fmla="*/ 198646 h 273176"/>
              <a:gd name="connsiteX208" fmla="*/ 7504826 w 7867650"/>
              <a:gd name="connsiteY208" fmla="*/ 186454 h 273176"/>
              <a:gd name="connsiteX209" fmla="*/ 7516542 w 7867650"/>
              <a:gd name="connsiteY209" fmla="*/ 193979 h 273176"/>
              <a:gd name="connsiteX210" fmla="*/ 7528162 w 7867650"/>
              <a:gd name="connsiteY210" fmla="*/ 188740 h 273176"/>
              <a:gd name="connsiteX211" fmla="*/ 7539878 w 7867650"/>
              <a:gd name="connsiteY211" fmla="*/ 207695 h 273176"/>
              <a:gd name="connsiteX212" fmla="*/ 7551593 w 7867650"/>
              <a:gd name="connsiteY212" fmla="*/ 203028 h 273176"/>
              <a:gd name="connsiteX213" fmla="*/ 7563309 w 7867650"/>
              <a:gd name="connsiteY213" fmla="*/ 215791 h 273176"/>
              <a:gd name="connsiteX214" fmla="*/ 7575025 w 7867650"/>
              <a:gd name="connsiteY214" fmla="*/ 217506 h 273176"/>
              <a:gd name="connsiteX215" fmla="*/ 7598456 w 7867650"/>
              <a:gd name="connsiteY215" fmla="*/ 207123 h 273176"/>
              <a:gd name="connsiteX216" fmla="*/ 7610172 w 7867650"/>
              <a:gd name="connsiteY216" fmla="*/ 194931 h 273176"/>
              <a:gd name="connsiteX217" fmla="*/ 7621888 w 7867650"/>
              <a:gd name="connsiteY217" fmla="*/ 197503 h 273176"/>
              <a:gd name="connsiteX218" fmla="*/ 7633604 w 7867650"/>
              <a:gd name="connsiteY218" fmla="*/ 179596 h 273176"/>
              <a:gd name="connsiteX219" fmla="*/ 7645320 w 7867650"/>
              <a:gd name="connsiteY219" fmla="*/ 140067 h 273176"/>
              <a:gd name="connsiteX220" fmla="*/ 7657035 w 7867650"/>
              <a:gd name="connsiteY220" fmla="*/ 169214 h 273176"/>
              <a:gd name="connsiteX221" fmla="*/ 7668656 w 7867650"/>
              <a:gd name="connsiteY221" fmla="*/ 146925 h 273176"/>
              <a:gd name="connsiteX222" fmla="*/ 7680372 w 7867650"/>
              <a:gd name="connsiteY222" fmla="*/ 152926 h 273176"/>
              <a:gd name="connsiteX223" fmla="*/ 7692087 w 7867650"/>
              <a:gd name="connsiteY223" fmla="*/ 176643 h 273176"/>
              <a:gd name="connsiteX224" fmla="*/ 7703803 w 7867650"/>
              <a:gd name="connsiteY224" fmla="*/ 168357 h 273176"/>
              <a:gd name="connsiteX225" fmla="*/ 7715519 w 7867650"/>
              <a:gd name="connsiteY225" fmla="*/ 148354 h 273176"/>
              <a:gd name="connsiteX226" fmla="*/ 7727234 w 7867650"/>
              <a:gd name="connsiteY226" fmla="*/ 148735 h 273176"/>
              <a:gd name="connsiteX227" fmla="*/ 7738950 w 7867650"/>
              <a:gd name="connsiteY227" fmla="*/ 120255 h 273176"/>
              <a:gd name="connsiteX228" fmla="*/ 7750666 w 7867650"/>
              <a:gd name="connsiteY228" fmla="*/ 154260 h 273176"/>
              <a:gd name="connsiteX229" fmla="*/ 7762382 w 7867650"/>
              <a:gd name="connsiteY229" fmla="*/ 127971 h 273176"/>
              <a:gd name="connsiteX230" fmla="*/ 7774097 w 7867650"/>
              <a:gd name="connsiteY230" fmla="*/ 135210 h 273176"/>
              <a:gd name="connsiteX231" fmla="*/ 7785813 w 7867650"/>
              <a:gd name="connsiteY231" fmla="*/ 144639 h 273176"/>
              <a:gd name="connsiteX232" fmla="*/ 7797529 w 7867650"/>
              <a:gd name="connsiteY232" fmla="*/ 58533 h 273176"/>
              <a:gd name="connsiteX233" fmla="*/ 7809149 w 7867650"/>
              <a:gd name="connsiteY233" fmla="*/ 158737 h 273176"/>
              <a:gd name="connsiteX234" fmla="*/ 7820865 w 7867650"/>
              <a:gd name="connsiteY234" fmla="*/ 149116 h 273176"/>
              <a:gd name="connsiteX235" fmla="*/ 7832581 w 7867650"/>
              <a:gd name="connsiteY235" fmla="*/ 176643 h 273176"/>
              <a:gd name="connsiteX236" fmla="*/ 7844297 w 7867650"/>
              <a:gd name="connsiteY236" fmla="*/ 123589 h 273176"/>
              <a:gd name="connsiteX237" fmla="*/ 7856013 w 7867650"/>
              <a:gd name="connsiteY237" fmla="*/ 166261 h 273176"/>
              <a:gd name="connsiteX238" fmla="*/ 7867728 w 7867650"/>
              <a:gd name="connsiteY238" fmla="*/ 273227 h 273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</a:cxnLst>
            <a:rect l="l" t="t" r="r" b="b"/>
            <a:pathLst>
              <a:path w="7867650" h="273176">
                <a:moveTo>
                  <a:pt x="78" y="215601"/>
                </a:moveTo>
                <a:lnTo>
                  <a:pt x="11794" y="204933"/>
                </a:lnTo>
                <a:lnTo>
                  <a:pt x="23510" y="217029"/>
                </a:lnTo>
                <a:lnTo>
                  <a:pt x="35225" y="208171"/>
                </a:lnTo>
                <a:lnTo>
                  <a:pt x="46941" y="234270"/>
                </a:lnTo>
                <a:lnTo>
                  <a:pt x="58657" y="206457"/>
                </a:lnTo>
                <a:lnTo>
                  <a:pt x="70373" y="220554"/>
                </a:lnTo>
                <a:lnTo>
                  <a:pt x="81993" y="168452"/>
                </a:lnTo>
                <a:lnTo>
                  <a:pt x="93709" y="182549"/>
                </a:lnTo>
                <a:lnTo>
                  <a:pt x="105425" y="175120"/>
                </a:lnTo>
                <a:lnTo>
                  <a:pt x="117140" y="198551"/>
                </a:lnTo>
                <a:lnTo>
                  <a:pt x="128856" y="188073"/>
                </a:lnTo>
                <a:lnTo>
                  <a:pt x="140572" y="212648"/>
                </a:lnTo>
                <a:lnTo>
                  <a:pt x="152288" y="218744"/>
                </a:lnTo>
                <a:lnTo>
                  <a:pt x="164003" y="273227"/>
                </a:lnTo>
                <a:lnTo>
                  <a:pt x="269350" y="273227"/>
                </a:lnTo>
                <a:lnTo>
                  <a:pt x="281066" y="237699"/>
                </a:lnTo>
                <a:lnTo>
                  <a:pt x="292781" y="272846"/>
                </a:lnTo>
                <a:lnTo>
                  <a:pt x="304497" y="273227"/>
                </a:lnTo>
                <a:lnTo>
                  <a:pt x="316213" y="263702"/>
                </a:lnTo>
                <a:lnTo>
                  <a:pt x="327928" y="273227"/>
                </a:lnTo>
                <a:lnTo>
                  <a:pt x="456707" y="273227"/>
                </a:lnTo>
                <a:lnTo>
                  <a:pt x="468422" y="247795"/>
                </a:lnTo>
                <a:lnTo>
                  <a:pt x="480138" y="190169"/>
                </a:lnTo>
                <a:lnTo>
                  <a:pt x="491854" y="207504"/>
                </a:lnTo>
                <a:lnTo>
                  <a:pt x="503474" y="208076"/>
                </a:lnTo>
                <a:lnTo>
                  <a:pt x="515190" y="187407"/>
                </a:lnTo>
                <a:lnTo>
                  <a:pt x="526906" y="214363"/>
                </a:lnTo>
                <a:lnTo>
                  <a:pt x="538622" y="216363"/>
                </a:lnTo>
                <a:lnTo>
                  <a:pt x="562053" y="205314"/>
                </a:lnTo>
                <a:lnTo>
                  <a:pt x="573769" y="208647"/>
                </a:lnTo>
                <a:lnTo>
                  <a:pt x="585485" y="273227"/>
                </a:lnTo>
                <a:lnTo>
                  <a:pt x="597200" y="273227"/>
                </a:lnTo>
                <a:lnTo>
                  <a:pt x="608916" y="273227"/>
                </a:lnTo>
                <a:lnTo>
                  <a:pt x="620632" y="262845"/>
                </a:lnTo>
                <a:lnTo>
                  <a:pt x="632348" y="258178"/>
                </a:lnTo>
                <a:lnTo>
                  <a:pt x="643968" y="273227"/>
                </a:lnTo>
                <a:lnTo>
                  <a:pt x="1463594" y="273227"/>
                </a:lnTo>
                <a:lnTo>
                  <a:pt x="1475310" y="206742"/>
                </a:lnTo>
                <a:lnTo>
                  <a:pt x="1498646" y="225221"/>
                </a:lnTo>
                <a:lnTo>
                  <a:pt x="1510362" y="218458"/>
                </a:lnTo>
                <a:lnTo>
                  <a:pt x="1522078" y="221030"/>
                </a:lnTo>
                <a:lnTo>
                  <a:pt x="1533794" y="197122"/>
                </a:lnTo>
                <a:lnTo>
                  <a:pt x="1545509" y="150164"/>
                </a:lnTo>
                <a:lnTo>
                  <a:pt x="1557225" y="176548"/>
                </a:lnTo>
                <a:lnTo>
                  <a:pt x="1568941" y="149116"/>
                </a:lnTo>
                <a:lnTo>
                  <a:pt x="1580657" y="140353"/>
                </a:lnTo>
                <a:lnTo>
                  <a:pt x="1592372" y="154926"/>
                </a:lnTo>
                <a:lnTo>
                  <a:pt x="1604088" y="185025"/>
                </a:lnTo>
                <a:lnTo>
                  <a:pt x="1615804" y="166833"/>
                </a:lnTo>
                <a:lnTo>
                  <a:pt x="1627424" y="204742"/>
                </a:lnTo>
                <a:lnTo>
                  <a:pt x="1662571" y="197789"/>
                </a:lnTo>
                <a:lnTo>
                  <a:pt x="1674287" y="179120"/>
                </a:lnTo>
                <a:lnTo>
                  <a:pt x="1686003" y="184835"/>
                </a:lnTo>
                <a:lnTo>
                  <a:pt x="1697719" y="166166"/>
                </a:lnTo>
                <a:lnTo>
                  <a:pt x="1709435" y="186454"/>
                </a:lnTo>
                <a:lnTo>
                  <a:pt x="1721150" y="183882"/>
                </a:lnTo>
                <a:lnTo>
                  <a:pt x="1732866" y="175500"/>
                </a:lnTo>
                <a:lnTo>
                  <a:pt x="1744582" y="181215"/>
                </a:lnTo>
                <a:lnTo>
                  <a:pt x="1756298" y="188073"/>
                </a:lnTo>
                <a:lnTo>
                  <a:pt x="1767918" y="175120"/>
                </a:lnTo>
                <a:lnTo>
                  <a:pt x="1779634" y="179120"/>
                </a:lnTo>
                <a:lnTo>
                  <a:pt x="1791350" y="194550"/>
                </a:lnTo>
                <a:lnTo>
                  <a:pt x="1803065" y="233413"/>
                </a:lnTo>
                <a:lnTo>
                  <a:pt x="1814781" y="237889"/>
                </a:lnTo>
                <a:lnTo>
                  <a:pt x="1826497" y="237699"/>
                </a:lnTo>
                <a:lnTo>
                  <a:pt x="1838213" y="225507"/>
                </a:lnTo>
                <a:lnTo>
                  <a:pt x="1849928" y="273227"/>
                </a:lnTo>
                <a:lnTo>
                  <a:pt x="1861644" y="273227"/>
                </a:lnTo>
                <a:lnTo>
                  <a:pt x="2095769" y="273227"/>
                </a:lnTo>
                <a:lnTo>
                  <a:pt x="2107484" y="125494"/>
                </a:lnTo>
                <a:lnTo>
                  <a:pt x="2119200" y="148259"/>
                </a:lnTo>
                <a:lnTo>
                  <a:pt x="2130916" y="147783"/>
                </a:lnTo>
                <a:lnTo>
                  <a:pt x="2142632" y="106539"/>
                </a:lnTo>
                <a:lnTo>
                  <a:pt x="2154347" y="153021"/>
                </a:lnTo>
                <a:lnTo>
                  <a:pt x="2166063" y="139687"/>
                </a:lnTo>
                <a:lnTo>
                  <a:pt x="2177779" y="151307"/>
                </a:lnTo>
                <a:lnTo>
                  <a:pt x="2189399" y="147592"/>
                </a:lnTo>
                <a:lnTo>
                  <a:pt x="2201115" y="156641"/>
                </a:lnTo>
                <a:lnTo>
                  <a:pt x="2212831" y="153783"/>
                </a:lnTo>
                <a:lnTo>
                  <a:pt x="2224547" y="178834"/>
                </a:lnTo>
                <a:lnTo>
                  <a:pt x="2236262" y="179501"/>
                </a:lnTo>
                <a:lnTo>
                  <a:pt x="2247978" y="218554"/>
                </a:lnTo>
                <a:lnTo>
                  <a:pt x="2259694" y="198932"/>
                </a:lnTo>
                <a:lnTo>
                  <a:pt x="2271410" y="222078"/>
                </a:lnTo>
                <a:lnTo>
                  <a:pt x="2283125" y="199027"/>
                </a:lnTo>
                <a:lnTo>
                  <a:pt x="2294841" y="225126"/>
                </a:lnTo>
                <a:lnTo>
                  <a:pt x="2306557" y="206552"/>
                </a:lnTo>
                <a:lnTo>
                  <a:pt x="2318273" y="234365"/>
                </a:lnTo>
                <a:lnTo>
                  <a:pt x="2329893" y="237794"/>
                </a:lnTo>
                <a:lnTo>
                  <a:pt x="2341609" y="203695"/>
                </a:lnTo>
                <a:lnTo>
                  <a:pt x="2353325" y="175977"/>
                </a:lnTo>
                <a:lnTo>
                  <a:pt x="2365040" y="179120"/>
                </a:lnTo>
                <a:lnTo>
                  <a:pt x="2376756" y="164547"/>
                </a:lnTo>
                <a:lnTo>
                  <a:pt x="2388472" y="202647"/>
                </a:lnTo>
                <a:lnTo>
                  <a:pt x="2400188" y="205123"/>
                </a:lnTo>
                <a:lnTo>
                  <a:pt x="2411903" y="231412"/>
                </a:lnTo>
                <a:lnTo>
                  <a:pt x="2435335" y="237508"/>
                </a:lnTo>
                <a:lnTo>
                  <a:pt x="2447051" y="227507"/>
                </a:lnTo>
                <a:lnTo>
                  <a:pt x="2458766" y="240937"/>
                </a:lnTo>
                <a:lnTo>
                  <a:pt x="2470387" y="236746"/>
                </a:lnTo>
                <a:lnTo>
                  <a:pt x="2482102" y="242175"/>
                </a:lnTo>
                <a:lnTo>
                  <a:pt x="2493818" y="229507"/>
                </a:lnTo>
                <a:lnTo>
                  <a:pt x="2505534" y="243699"/>
                </a:lnTo>
                <a:lnTo>
                  <a:pt x="2517250" y="240842"/>
                </a:lnTo>
                <a:lnTo>
                  <a:pt x="2540681" y="221411"/>
                </a:lnTo>
                <a:lnTo>
                  <a:pt x="2552397" y="220458"/>
                </a:lnTo>
                <a:lnTo>
                  <a:pt x="2564113" y="203409"/>
                </a:lnTo>
                <a:lnTo>
                  <a:pt x="2575829" y="207409"/>
                </a:lnTo>
                <a:lnTo>
                  <a:pt x="2599260" y="195789"/>
                </a:lnTo>
                <a:lnTo>
                  <a:pt x="2610881" y="200265"/>
                </a:lnTo>
                <a:lnTo>
                  <a:pt x="2634312" y="205409"/>
                </a:lnTo>
                <a:lnTo>
                  <a:pt x="2646028" y="50"/>
                </a:lnTo>
                <a:lnTo>
                  <a:pt x="2657744" y="196741"/>
                </a:lnTo>
                <a:lnTo>
                  <a:pt x="2669459" y="210362"/>
                </a:lnTo>
                <a:lnTo>
                  <a:pt x="2681175" y="183216"/>
                </a:lnTo>
                <a:lnTo>
                  <a:pt x="2692891" y="198551"/>
                </a:lnTo>
                <a:lnTo>
                  <a:pt x="2716323" y="150164"/>
                </a:lnTo>
                <a:lnTo>
                  <a:pt x="2728038" y="196741"/>
                </a:lnTo>
                <a:lnTo>
                  <a:pt x="2774806" y="219220"/>
                </a:lnTo>
                <a:lnTo>
                  <a:pt x="2786522" y="213981"/>
                </a:lnTo>
                <a:lnTo>
                  <a:pt x="2798237" y="207219"/>
                </a:lnTo>
                <a:lnTo>
                  <a:pt x="2809953" y="179977"/>
                </a:lnTo>
                <a:lnTo>
                  <a:pt x="2821669" y="168166"/>
                </a:lnTo>
                <a:lnTo>
                  <a:pt x="2833385" y="178358"/>
                </a:lnTo>
                <a:lnTo>
                  <a:pt x="2856816" y="195979"/>
                </a:lnTo>
                <a:lnTo>
                  <a:pt x="2868532" y="174072"/>
                </a:lnTo>
                <a:lnTo>
                  <a:pt x="2880248" y="147497"/>
                </a:lnTo>
                <a:lnTo>
                  <a:pt x="2891868" y="143496"/>
                </a:lnTo>
                <a:lnTo>
                  <a:pt x="2903584" y="144830"/>
                </a:lnTo>
                <a:lnTo>
                  <a:pt x="2915300" y="168452"/>
                </a:lnTo>
                <a:lnTo>
                  <a:pt x="2927015" y="190264"/>
                </a:lnTo>
                <a:lnTo>
                  <a:pt x="2938731" y="176739"/>
                </a:lnTo>
                <a:lnTo>
                  <a:pt x="2950447" y="184645"/>
                </a:lnTo>
                <a:lnTo>
                  <a:pt x="2962163" y="172929"/>
                </a:lnTo>
                <a:lnTo>
                  <a:pt x="2973878" y="192074"/>
                </a:lnTo>
                <a:lnTo>
                  <a:pt x="2985594" y="192264"/>
                </a:lnTo>
                <a:lnTo>
                  <a:pt x="2997310" y="190836"/>
                </a:lnTo>
                <a:lnTo>
                  <a:pt x="3009026" y="240271"/>
                </a:lnTo>
                <a:lnTo>
                  <a:pt x="3032362" y="208838"/>
                </a:lnTo>
                <a:lnTo>
                  <a:pt x="3044077" y="238270"/>
                </a:lnTo>
                <a:lnTo>
                  <a:pt x="3055793" y="219220"/>
                </a:lnTo>
                <a:lnTo>
                  <a:pt x="3067509" y="226554"/>
                </a:lnTo>
                <a:lnTo>
                  <a:pt x="3079225" y="220935"/>
                </a:lnTo>
                <a:lnTo>
                  <a:pt x="3090941" y="273227"/>
                </a:lnTo>
                <a:lnTo>
                  <a:pt x="3254866" y="273227"/>
                </a:lnTo>
                <a:lnTo>
                  <a:pt x="3266582" y="187407"/>
                </a:lnTo>
                <a:lnTo>
                  <a:pt x="3278298" y="149116"/>
                </a:lnTo>
                <a:lnTo>
                  <a:pt x="3290013" y="140163"/>
                </a:lnTo>
                <a:lnTo>
                  <a:pt x="3301729" y="172357"/>
                </a:lnTo>
                <a:lnTo>
                  <a:pt x="3313349" y="179596"/>
                </a:lnTo>
                <a:lnTo>
                  <a:pt x="3325065" y="190264"/>
                </a:lnTo>
                <a:lnTo>
                  <a:pt x="3336781" y="127304"/>
                </a:lnTo>
                <a:lnTo>
                  <a:pt x="3360212" y="160165"/>
                </a:lnTo>
                <a:lnTo>
                  <a:pt x="3371928" y="199694"/>
                </a:lnTo>
                <a:lnTo>
                  <a:pt x="3395360" y="214839"/>
                </a:lnTo>
                <a:lnTo>
                  <a:pt x="3407075" y="201980"/>
                </a:lnTo>
                <a:lnTo>
                  <a:pt x="3442223" y="230364"/>
                </a:lnTo>
                <a:lnTo>
                  <a:pt x="3453843" y="218077"/>
                </a:lnTo>
                <a:lnTo>
                  <a:pt x="3477275" y="216267"/>
                </a:lnTo>
                <a:lnTo>
                  <a:pt x="3488990" y="205409"/>
                </a:lnTo>
                <a:lnTo>
                  <a:pt x="3500706" y="207219"/>
                </a:lnTo>
                <a:lnTo>
                  <a:pt x="3512422" y="224173"/>
                </a:lnTo>
                <a:lnTo>
                  <a:pt x="3524138" y="235317"/>
                </a:lnTo>
                <a:lnTo>
                  <a:pt x="3535853" y="211314"/>
                </a:lnTo>
                <a:lnTo>
                  <a:pt x="3559285" y="240937"/>
                </a:lnTo>
                <a:lnTo>
                  <a:pt x="3571001" y="231888"/>
                </a:lnTo>
                <a:lnTo>
                  <a:pt x="3594337" y="249033"/>
                </a:lnTo>
                <a:lnTo>
                  <a:pt x="3606052" y="241985"/>
                </a:lnTo>
                <a:lnTo>
                  <a:pt x="3617768" y="252272"/>
                </a:lnTo>
                <a:lnTo>
                  <a:pt x="3629484" y="239128"/>
                </a:lnTo>
                <a:lnTo>
                  <a:pt x="3641200" y="248653"/>
                </a:lnTo>
                <a:lnTo>
                  <a:pt x="3652916" y="241032"/>
                </a:lnTo>
                <a:lnTo>
                  <a:pt x="3664631" y="243985"/>
                </a:lnTo>
                <a:lnTo>
                  <a:pt x="3676347" y="273227"/>
                </a:lnTo>
                <a:lnTo>
                  <a:pt x="7071629" y="273227"/>
                </a:lnTo>
                <a:lnTo>
                  <a:pt x="7083345" y="219601"/>
                </a:lnTo>
                <a:lnTo>
                  <a:pt x="7095060" y="223983"/>
                </a:lnTo>
                <a:lnTo>
                  <a:pt x="7106681" y="236651"/>
                </a:lnTo>
                <a:lnTo>
                  <a:pt x="7130112" y="233317"/>
                </a:lnTo>
                <a:lnTo>
                  <a:pt x="7141828" y="121017"/>
                </a:lnTo>
                <a:lnTo>
                  <a:pt x="7153544" y="118446"/>
                </a:lnTo>
                <a:lnTo>
                  <a:pt x="7165259" y="163785"/>
                </a:lnTo>
                <a:lnTo>
                  <a:pt x="7176975" y="155117"/>
                </a:lnTo>
                <a:lnTo>
                  <a:pt x="7188691" y="170833"/>
                </a:lnTo>
                <a:lnTo>
                  <a:pt x="7200407" y="180358"/>
                </a:lnTo>
                <a:lnTo>
                  <a:pt x="7212122" y="165499"/>
                </a:lnTo>
                <a:lnTo>
                  <a:pt x="7235554" y="205028"/>
                </a:lnTo>
                <a:lnTo>
                  <a:pt x="7247174" y="191598"/>
                </a:lnTo>
                <a:lnTo>
                  <a:pt x="7258890" y="188454"/>
                </a:lnTo>
                <a:lnTo>
                  <a:pt x="7270606" y="205314"/>
                </a:lnTo>
                <a:lnTo>
                  <a:pt x="7294038" y="195979"/>
                </a:lnTo>
                <a:lnTo>
                  <a:pt x="7305753" y="170929"/>
                </a:lnTo>
                <a:lnTo>
                  <a:pt x="7317469" y="136734"/>
                </a:lnTo>
                <a:lnTo>
                  <a:pt x="7329185" y="135305"/>
                </a:lnTo>
                <a:lnTo>
                  <a:pt x="7352616" y="184168"/>
                </a:lnTo>
                <a:lnTo>
                  <a:pt x="7364332" y="173024"/>
                </a:lnTo>
                <a:lnTo>
                  <a:pt x="7376048" y="191598"/>
                </a:lnTo>
                <a:lnTo>
                  <a:pt x="7387668" y="181787"/>
                </a:lnTo>
                <a:lnTo>
                  <a:pt x="7399384" y="196170"/>
                </a:lnTo>
                <a:lnTo>
                  <a:pt x="7411100" y="171595"/>
                </a:lnTo>
                <a:lnTo>
                  <a:pt x="7422815" y="199408"/>
                </a:lnTo>
                <a:lnTo>
                  <a:pt x="7434531" y="167309"/>
                </a:lnTo>
                <a:lnTo>
                  <a:pt x="7446247" y="193884"/>
                </a:lnTo>
                <a:lnTo>
                  <a:pt x="7457963" y="182168"/>
                </a:lnTo>
                <a:lnTo>
                  <a:pt x="7469679" y="177691"/>
                </a:lnTo>
                <a:lnTo>
                  <a:pt x="7481394" y="195884"/>
                </a:lnTo>
                <a:lnTo>
                  <a:pt x="7493110" y="198646"/>
                </a:lnTo>
                <a:lnTo>
                  <a:pt x="7504826" y="186454"/>
                </a:lnTo>
                <a:lnTo>
                  <a:pt x="7516542" y="193979"/>
                </a:lnTo>
                <a:lnTo>
                  <a:pt x="7528162" y="188740"/>
                </a:lnTo>
                <a:lnTo>
                  <a:pt x="7539878" y="207695"/>
                </a:lnTo>
                <a:lnTo>
                  <a:pt x="7551593" y="203028"/>
                </a:lnTo>
                <a:lnTo>
                  <a:pt x="7563309" y="215791"/>
                </a:lnTo>
                <a:lnTo>
                  <a:pt x="7575025" y="217506"/>
                </a:lnTo>
                <a:lnTo>
                  <a:pt x="7598456" y="207123"/>
                </a:lnTo>
                <a:lnTo>
                  <a:pt x="7610172" y="194931"/>
                </a:lnTo>
                <a:lnTo>
                  <a:pt x="7621888" y="197503"/>
                </a:lnTo>
                <a:lnTo>
                  <a:pt x="7633604" y="179596"/>
                </a:lnTo>
                <a:lnTo>
                  <a:pt x="7645320" y="140067"/>
                </a:lnTo>
                <a:lnTo>
                  <a:pt x="7657035" y="169214"/>
                </a:lnTo>
                <a:lnTo>
                  <a:pt x="7668656" y="146925"/>
                </a:lnTo>
                <a:lnTo>
                  <a:pt x="7680372" y="152926"/>
                </a:lnTo>
                <a:lnTo>
                  <a:pt x="7692087" y="176643"/>
                </a:lnTo>
                <a:lnTo>
                  <a:pt x="7703803" y="168357"/>
                </a:lnTo>
                <a:lnTo>
                  <a:pt x="7715519" y="148354"/>
                </a:lnTo>
                <a:lnTo>
                  <a:pt x="7727234" y="148735"/>
                </a:lnTo>
                <a:lnTo>
                  <a:pt x="7738950" y="120255"/>
                </a:lnTo>
                <a:lnTo>
                  <a:pt x="7750666" y="154260"/>
                </a:lnTo>
                <a:lnTo>
                  <a:pt x="7762382" y="127971"/>
                </a:lnTo>
                <a:lnTo>
                  <a:pt x="7774097" y="135210"/>
                </a:lnTo>
                <a:lnTo>
                  <a:pt x="7785813" y="144639"/>
                </a:lnTo>
                <a:lnTo>
                  <a:pt x="7797529" y="58533"/>
                </a:lnTo>
                <a:lnTo>
                  <a:pt x="7809149" y="158737"/>
                </a:lnTo>
                <a:lnTo>
                  <a:pt x="7820865" y="149116"/>
                </a:lnTo>
                <a:lnTo>
                  <a:pt x="7832581" y="176643"/>
                </a:lnTo>
                <a:lnTo>
                  <a:pt x="7844297" y="123589"/>
                </a:lnTo>
                <a:lnTo>
                  <a:pt x="7856013" y="166261"/>
                </a:lnTo>
                <a:lnTo>
                  <a:pt x="7867728" y="273227"/>
                </a:lnTo>
              </a:path>
            </a:pathLst>
          </a:custGeom>
          <a:noFill/>
          <a:ln w="19050" cap="flat">
            <a:solidFill>
              <a:srgbClr val="D6272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3248FBFB-5C68-77E7-1ED4-797A74066EB2}"/>
              </a:ext>
            </a:extLst>
          </p:cNvPr>
          <p:cNvSpPr/>
          <p:nvPr/>
        </p:nvSpPr>
        <p:spPr>
          <a:xfrm>
            <a:off x="2162175" y="4765539"/>
            <a:ext cx="7867650" cy="472344"/>
          </a:xfrm>
          <a:custGeom>
            <a:avLst/>
            <a:gdLst>
              <a:gd name="connsiteX0" fmla="*/ 78 w 7867650"/>
              <a:gd name="connsiteY0" fmla="*/ 472395 h 472344"/>
              <a:gd name="connsiteX1" fmla="*/ 3664631 w 7867650"/>
              <a:gd name="connsiteY1" fmla="*/ 472395 h 472344"/>
              <a:gd name="connsiteX2" fmla="*/ 3676347 w 7867650"/>
              <a:gd name="connsiteY2" fmla="*/ 459727 h 472344"/>
              <a:gd name="connsiteX3" fmla="*/ 3688063 w 7867650"/>
              <a:gd name="connsiteY3" fmla="*/ 472395 h 472344"/>
              <a:gd name="connsiteX4" fmla="*/ 3699779 w 7867650"/>
              <a:gd name="connsiteY4" fmla="*/ 429532 h 472344"/>
              <a:gd name="connsiteX5" fmla="*/ 3711494 w 7867650"/>
              <a:gd name="connsiteY5" fmla="*/ 405339 h 472344"/>
              <a:gd name="connsiteX6" fmla="*/ 3723210 w 7867650"/>
              <a:gd name="connsiteY6" fmla="*/ 472395 h 472344"/>
              <a:gd name="connsiteX7" fmla="*/ 3734831 w 7867650"/>
              <a:gd name="connsiteY7" fmla="*/ 319042 h 472344"/>
              <a:gd name="connsiteX8" fmla="*/ 3746546 w 7867650"/>
              <a:gd name="connsiteY8" fmla="*/ 472395 h 472344"/>
              <a:gd name="connsiteX9" fmla="*/ 3758262 w 7867650"/>
              <a:gd name="connsiteY9" fmla="*/ 353332 h 472344"/>
              <a:gd name="connsiteX10" fmla="*/ 3769978 w 7867650"/>
              <a:gd name="connsiteY10" fmla="*/ 472395 h 472344"/>
              <a:gd name="connsiteX11" fmla="*/ 3781694 w 7867650"/>
              <a:gd name="connsiteY11" fmla="*/ 324948 h 472344"/>
              <a:gd name="connsiteX12" fmla="*/ 3793409 w 7867650"/>
              <a:gd name="connsiteY12" fmla="*/ 472395 h 472344"/>
              <a:gd name="connsiteX13" fmla="*/ 3805125 w 7867650"/>
              <a:gd name="connsiteY13" fmla="*/ 322566 h 472344"/>
              <a:gd name="connsiteX14" fmla="*/ 3816841 w 7867650"/>
              <a:gd name="connsiteY14" fmla="*/ 472395 h 472344"/>
              <a:gd name="connsiteX15" fmla="*/ 3828557 w 7867650"/>
              <a:gd name="connsiteY15" fmla="*/ 170643 h 472344"/>
              <a:gd name="connsiteX16" fmla="*/ 3840273 w 7867650"/>
              <a:gd name="connsiteY16" fmla="*/ 143211 h 472344"/>
              <a:gd name="connsiteX17" fmla="*/ 3851988 w 7867650"/>
              <a:gd name="connsiteY17" fmla="*/ 472395 h 472344"/>
              <a:gd name="connsiteX18" fmla="*/ 3863704 w 7867650"/>
              <a:gd name="connsiteY18" fmla="*/ 99967 h 472344"/>
              <a:gd name="connsiteX19" fmla="*/ 3875324 w 7867650"/>
              <a:gd name="connsiteY19" fmla="*/ 472395 h 472344"/>
              <a:gd name="connsiteX20" fmla="*/ 3887040 w 7867650"/>
              <a:gd name="connsiteY20" fmla="*/ 472395 h 472344"/>
              <a:gd name="connsiteX21" fmla="*/ 3898756 w 7867650"/>
              <a:gd name="connsiteY21" fmla="*/ 34912 h 472344"/>
              <a:gd name="connsiteX22" fmla="*/ 3910472 w 7867650"/>
              <a:gd name="connsiteY22" fmla="*/ 472395 h 472344"/>
              <a:gd name="connsiteX23" fmla="*/ 3922187 w 7867650"/>
              <a:gd name="connsiteY23" fmla="*/ 50 h 472344"/>
              <a:gd name="connsiteX24" fmla="*/ 3933903 w 7867650"/>
              <a:gd name="connsiteY24" fmla="*/ 472395 h 472344"/>
              <a:gd name="connsiteX25" fmla="*/ 3945619 w 7867650"/>
              <a:gd name="connsiteY25" fmla="*/ 472395 h 472344"/>
              <a:gd name="connsiteX26" fmla="*/ 3957335 w 7867650"/>
              <a:gd name="connsiteY26" fmla="*/ 6051 h 472344"/>
              <a:gd name="connsiteX27" fmla="*/ 3969050 w 7867650"/>
              <a:gd name="connsiteY27" fmla="*/ 472395 h 472344"/>
              <a:gd name="connsiteX28" fmla="*/ 3980766 w 7867650"/>
              <a:gd name="connsiteY28" fmla="*/ 22815 h 472344"/>
              <a:gd name="connsiteX29" fmla="*/ 3992482 w 7867650"/>
              <a:gd name="connsiteY29" fmla="*/ 472395 h 472344"/>
              <a:gd name="connsiteX30" fmla="*/ 4004198 w 7867650"/>
              <a:gd name="connsiteY30" fmla="*/ 472395 h 472344"/>
              <a:gd name="connsiteX31" fmla="*/ 4015818 w 7867650"/>
              <a:gd name="connsiteY31" fmla="*/ 9575 h 472344"/>
              <a:gd name="connsiteX32" fmla="*/ 4027534 w 7867650"/>
              <a:gd name="connsiteY32" fmla="*/ 472395 h 472344"/>
              <a:gd name="connsiteX33" fmla="*/ 4039250 w 7867650"/>
              <a:gd name="connsiteY33" fmla="*/ 80727 h 472344"/>
              <a:gd name="connsiteX34" fmla="*/ 4050965 w 7867650"/>
              <a:gd name="connsiteY34" fmla="*/ 472395 h 472344"/>
              <a:gd name="connsiteX35" fmla="*/ 4062681 w 7867650"/>
              <a:gd name="connsiteY35" fmla="*/ 249224 h 472344"/>
              <a:gd name="connsiteX36" fmla="*/ 4074397 w 7867650"/>
              <a:gd name="connsiteY36" fmla="*/ 341997 h 472344"/>
              <a:gd name="connsiteX37" fmla="*/ 4086113 w 7867650"/>
              <a:gd name="connsiteY37" fmla="*/ 472395 h 472344"/>
              <a:gd name="connsiteX38" fmla="*/ 4097828 w 7867650"/>
              <a:gd name="connsiteY38" fmla="*/ 330948 h 472344"/>
              <a:gd name="connsiteX39" fmla="*/ 4109544 w 7867650"/>
              <a:gd name="connsiteY39" fmla="*/ 358380 h 472344"/>
              <a:gd name="connsiteX40" fmla="*/ 4121260 w 7867650"/>
              <a:gd name="connsiteY40" fmla="*/ 359523 h 472344"/>
              <a:gd name="connsiteX41" fmla="*/ 4132976 w 7867650"/>
              <a:gd name="connsiteY41" fmla="*/ 472395 h 472344"/>
              <a:gd name="connsiteX42" fmla="*/ 4144691 w 7867650"/>
              <a:gd name="connsiteY42" fmla="*/ 332758 h 472344"/>
              <a:gd name="connsiteX43" fmla="*/ 4156312 w 7867650"/>
              <a:gd name="connsiteY43" fmla="*/ 472395 h 472344"/>
              <a:gd name="connsiteX44" fmla="*/ 4168027 w 7867650"/>
              <a:gd name="connsiteY44" fmla="*/ 472395 h 472344"/>
              <a:gd name="connsiteX45" fmla="*/ 4191459 w 7867650"/>
              <a:gd name="connsiteY45" fmla="*/ 472395 h 472344"/>
              <a:gd name="connsiteX46" fmla="*/ 4203175 w 7867650"/>
              <a:gd name="connsiteY46" fmla="*/ 442296 h 472344"/>
              <a:gd name="connsiteX47" fmla="*/ 4214891 w 7867650"/>
              <a:gd name="connsiteY47" fmla="*/ 472395 h 472344"/>
              <a:gd name="connsiteX48" fmla="*/ 4226607 w 7867650"/>
              <a:gd name="connsiteY48" fmla="*/ 472395 h 472344"/>
              <a:gd name="connsiteX49" fmla="*/ 4741718 w 7867650"/>
              <a:gd name="connsiteY49" fmla="*/ 468204 h 472344"/>
              <a:gd name="connsiteX50" fmla="*/ 4753434 w 7867650"/>
              <a:gd name="connsiteY50" fmla="*/ 462013 h 472344"/>
              <a:gd name="connsiteX51" fmla="*/ 4765150 w 7867650"/>
              <a:gd name="connsiteY51" fmla="*/ 455821 h 472344"/>
              <a:gd name="connsiteX52" fmla="*/ 4776866 w 7867650"/>
              <a:gd name="connsiteY52" fmla="*/ 472395 h 472344"/>
              <a:gd name="connsiteX53" fmla="*/ 4788582 w 7867650"/>
              <a:gd name="connsiteY53" fmla="*/ 472395 h 472344"/>
              <a:gd name="connsiteX54" fmla="*/ 4800297 w 7867650"/>
              <a:gd name="connsiteY54" fmla="*/ 417055 h 472344"/>
              <a:gd name="connsiteX55" fmla="*/ 4812013 w 7867650"/>
              <a:gd name="connsiteY55" fmla="*/ 472395 h 472344"/>
              <a:gd name="connsiteX56" fmla="*/ 4823729 w 7867650"/>
              <a:gd name="connsiteY56" fmla="*/ 461727 h 472344"/>
              <a:gd name="connsiteX57" fmla="*/ 4835444 w 7867650"/>
              <a:gd name="connsiteY57" fmla="*/ 439248 h 472344"/>
              <a:gd name="connsiteX58" fmla="*/ 4847160 w 7867650"/>
              <a:gd name="connsiteY58" fmla="*/ 472395 h 472344"/>
              <a:gd name="connsiteX59" fmla="*/ 4858781 w 7867650"/>
              <a:gd name="connsiteY59" fmla="*/ 390194 h 472344"/>
              <a:gd name="connsiteX60" fmla="*/ 4870496 w 7867650"/>
              <a:gd name="connsiteY60" fmla="*/ 472395 h 472344"/>
              <a:gd name="connsiteX61" fmla="*/ 4882212 w 7867650"/>
              <a:gd name="connsiteY61" fmla="*/ 472395 h 472344"/>
              <a:gd name="connsiteX62" fmla="*/ 4893928 w 7867650"/>
              <a:gd name="connsiteY62" fmla="*/ 302469 h 472344"/>
              <a:gd name="connsiteX63" fmla="*/ 4905644 w 7867650"/>
              <a:gd name="connsiteY63" fmla="*/ 472395 h 472344"/>
              <a:gd name="connsiteX64" fmla="*/ 4917359 w 7867650"/>
              <a:gd name="connsiteY64" fmla="*/ 292277 h 472344"/>
              <a:gd name="connsiteX65" fmla="*/ 4929075 w 7867650"/>
              <a:gd name="connsiteY65" fmla="*/ 472395 h 472344"/>
              <a:gd name="connsiteX66" fmla="*/ 4940791 w 7867650"/>
              <a:gd name="connsiteY66" fmla="*/ 472395 h 472344"/>
              <a:gd name="connsiteX67" fmla="*/ 4987654 w 7867650"/>
              <a:gd name="connsiteY67" fmla="*/ 472395 h 472344"/>
              <a:gd name="connsiteX68" fmla="*/ 4999274 w 7867650"/>
              <a:gd name="connsiteY68" fmla="*/ 228555 h 472344"/>
              <a:gd name="connsiteX69" fmla="*/ 5010990 w 7867650"/>
              <a:gd name="connsiteY69" fmla="*/ 472395 h 472344"/>
              <a:gd name="connsiteX70" fmla="*/ 5022706 w 7867650"/>
              <a:gd name="connsiteY70" fmla="*/ 472395 h 472344"/>
              <a:gd name="connsiteX71" fmla="*/ 5034422 w 7867650"/>
              <a:gd name="connsiteY71" fmla="*/ 316947 h 472344"/>
              <a:gd name="connsiteX72" fmla="*/ 5046138 w 7867650"/>
              <a:gd name="connsiteY72" fmla="*/ 472395 h 472344"/>
              <a:gd name="connsiteX73" fmla="*/ 5198347 w 7867650"/>
              <a:gd name="connsiteY73" fmla="*/ 472395 h 472344"/>
              <a:gd name="connsiteX74" fmla="*/ 5210063 w 7867650"/>
              <a:gd name="connsiteY74" fmla="*/ 428389 h 472344"/>
              <a:gd name="connsiteX75" fmla="*/ 5221779 w 7867650"/>
              <a:gd name="connsiteY75" fmla="*/ 472395 h 472344"/>
              <a:gd name="connsiteX76" fmla="*/ 5233494 w 7867650"/>
              <a:gd name="connsiteY76" fmla="*/ 472395 h 472344"/>
              <a:gd name="connsiteX77" fmla="*/ 5256926 w 7867650"/>
              <a:gd name="connsiteY77" fmla="*/ 472395 h 472344"/>
              <a:gd name="connsiteX78" fmla="*/ 5268642 w 7867650"/>
              <a:gd name="connsiteY78" fmla="*/ 453821 h 472344"/>
              <a:gd name="connsiteX79" fmla="*/ 5280262 w 7867650"/>
              <a:gd name="connsiteY79" fmla="*/ 447344 h 472344"/>
              <a:gd name="connsiteX80" fmla="*/ 5291978 w 7867650"/>
              <a:gd name="connsiteY80" fmla="*/ 472395 h 472344"/>
              <a:gd name="connsiteX81" fmla="*/ 5865668 w 7867650"/>
              <a:gd name="connsiteY81" fmla="*/ 469442 h 472344"/>
              <a:gd name="connsiteX82" fmla="*/ 5877384 w 7867650"/>
              <a:gd name="connsiteY82" fmla="*/ 465061 h 472344"/>
              <a:gd name="connsiteX83" fmla="*/ 5900816 w 7867650"/>
              <a:gd name="connsiteY83" fmla="*/ 456202 h 472344"/>
              <a:gd name="connsiteX84" fmla="*/ 5912531 w 7867650"/>
              <a:gd name="connsiteY84" fmla="*/ 472395 h 472344"/>
              <a:gd name="connsiteX85" fmla="*/ 5924247 w 7867650"/>
              <a:gd name="connsiteY85" fmla="*/ 427056 h 472344"/>
              <a:gd name="connsiteX86" fmla="*/ 5935963 w 7867650"/>
              <a:gd name="connsiteY86" fmla="*/ 472395 h 472344"/>
              <a:gd name="connsiteX87" fmla="*/ 5959395 w 7867650"/>
              <a:gd name="connsiteY87" fmla="*/ 434485 h 472344"/>
              <a:gd name="connsiteX88" fmla="*/ 5971110 w 7867650"/>
              <a:gd name="connsiteY88" fmla="*/ 472395 h 472344"/>
              <a:gd name="connsiteX89" fmla="*/ 5982731 w 7867650"/>
              <a:gd name="connsiteY89" fmla="*/ 374097 h 472344"/>
              <a:gd name="connsiteX90" fmla="*/ 5994447 w 7867650"/>
              <a:gd name="connsiteY90" fmla="*/ 472395 h 472344"/>
              <a:gd name="connsiteX91" fmla="*/ 6006162 w 7867650"/>
              <a:gd name="connsiteY91" fmla="*/ 472395 h 472344"/>
              <a:gd name="connsiteX92" fmla="*/ 6017878 w 7867650"/>
              <a:gd name="connsiteY92" fmla="*/ 461250 h 472344"/>
              <a:gd name="connsiteX93" fmla="*/ 6029594 w 7867650"/>
              <a:gd name="connsiteY93" fmla="*/ 472395 h 472344"/>
              <a:gd name="connsiteX94" fmla="*/ 6041309 w 7867650"/>
              <a:gd name="connsiteY94" fmla="*/ 161975 h 472344"/>
              <a:gd name="connsiteX95" fmla="*/ 6053025 w 7867650"/>
              <a:gd name="connsiteY95" fmla="*/ 472395 h 472344"/>
              <a:gd name="connsiteX96" fmla="*/ 6064741 w 7867650"/>
              <a:gd name="connsiteY96" fmla="*/ 472395 h 472344"/>
              <a:gd name="connsiteX97" fmla="*/ 7867728 w 7867650"/>
              <a:gd name="connsiteY97" fmla="*/ 472395 h 472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7867650" h="472344">
                <a:moveTo>
                  <a:pt x="78" y="472395"/>
                </a:moveTo>
                <a:lnTo>
                  <a:pt x="3664631" y="472395"/>
                </a:lnTo>
                <a:lnTo>
                  <a:pt x="3676347" y="459727"/>
                </a:lnTo>
                <a:lnTo>
                  <a:pt x="3688063" y="472395"/>
                </a:lnTo>
                <a:lnTo>
                  <a:pt x="3699779" y="429532"/>
                </a:lnTo>
                <a:lnTo>
                  <a:pt x="3711494" y="405339"/>
                </a:lnTo>
                <a:lnTo>
                  <a:pt x="3723210" y="472395"/>
                </a:lnTo>
                <a:lnTo>
                  <a:pt x="3734831" y="319042"/>
                </a:lnTo>
                <a:lnTo>
                  <a:pt x="3746546" y="472395"/>
                </a:lnTo>
                <a:lnTo>
                  <a:pt x="3758262" y="353332"/>
                </a:lnTo>
                <a:lnTo>
                  <a:pt x="3769978" y="472395"/>
                </a:lnTo>
                <a:lnTo>
                  <a:pt x="3781694" y="324948"/>
                </a:lnTo>
                <a:lnTo>
                  <a:pt x="3793409" y="472395"/>
                </a:lnTo>
                <a:lnTo>
                  <a:pt x="3805125" y="322566"/>
                </a:lnTo>
                <a:lnTo>
                  <a:pt x="3816841" y="472395"/>
                </a:lnTo>
                <a:lnTo>
                  <a:pt x="3828557" y="170643"/>
                </a:lnTo>
                <a:lnTo>
                  <a:pt x="3840273" y="143211"/>
                </a:lnTo>
                <a:lnTo>
                  <a:pt x="3851988" y="472395"/>
                </a:lnTo>
                <a:lnTo>
                  <a:pt x="3863704" y="99967"/>
                </a:lnTo>
                <a:lnTo>
                  <a:pt x="3875324" y="472395"/>
                </a:lnTo>
                <a:lnTo>
                  <a:pt x="3887040" y="472395"/>
                </a:lnTo>
                <a:lnTo>
                  <a:pt x="3898756" y="34912"/>
                </a:lnTo>
                <a:lnTo>
                  <a:pt x="3910472" y="472395"/>
                </a:lnTo>
                <a:lnTo>
                  <a:pt x="3922187" y="50"/>
                </a:lnTo>
                <a:lnTo>
                  <a:pt x="3933903" y="472395"/>
                </a:lnTo>
                <a:lnTo>
                  <a:pt x="3945619" y="472395"/>
                </a:lnTo>
                <a:lnTo>
                  <a:pt x="3957335" y="6051"/>
                </a:lnTo>
                <a:lnTo>
                  <a:pt x="3969050" y="472395"/>
                </a:lnTo>
                <a:lnTo>
                  <a:pt x="3980766" y="22815"/>
                </a:lnTo>
                <a:lnTo>
                  <a:pt x="3992482" y="472395"/>
                </a:lnTo>
                <a:lnTo>
                  <a:pt x="4004198" y="472395"/>
                </a:lnTo>
                <a:lnTo>
                  <a:pt x="4015818" y="9575"/>
                </a:lnTo>
                <a:lnTo>
                  <a:pt x="4027534" y="472395"/>
                </a:lnTo>
                <a:lnTo>
                  <a:pt x="4039250" y="80727"/>
                </a:lnTo>
                <a:lnTo>
                  <a:pt x="4050965" y="472395"/>
                </a:lnTo>
                <a:lnTo>
                  <a:pt x="4062681" y="249224"/>
                </a:lnTo>
                <a:lnTo>
                  <a:pt x="4074397" y="341997"/>
                </a:lnTo>
                <a:lnTo>
                  <a:pt x="4086113" y="472395"/>
                </a:lnTo>
                <a:lnTo>
                  <a:pt x="4097828" y="330948"/>
                </a:lnTo>
                <a:lnTo>
                  <a:pt x="4109544" y="358380"/>
                </a:lnTo>
                <a:lnTo>
                  <a:pt x="4121260" y="359523"/>
                </a:lnTo>
                <a:lnTo>
                  <a:pt x="4132976" y="472395"/>
                </a:lnTo>
                <a:lnTo>
                  <a:pt x="4144691" y="332758"/>
                </a:lnTo>
                <a:lnTo>
                  <a:pt x="4156312" y="472395"/>
                </a:lnTo>
                <a:lnTo>
                  <a:pt x="4168027" y="472395"/>
                </a:lnTo>
                <a:lnTo>
                  <a:pt x="4191459" y="472395"/>
                </a:lnTo>
                <a:lnTo>
                  <a:pt x="4203175" y="442296"/>
                </a:lnTo>
                <a:lnTo>
                  <a:pt x="4214891" y="472395"/>
                </a:lnTo>
                <a:lnTo>
                  <a:pt x="4226607" y="472395"/>
                </a:lnTo>
                <a:lnTo>
                  <a:pt x="4741718" y="468204"/>
                </a:lnTo>
                <a:lnTo>
                  <a:pt x="4753434" y="462013"/>
                </a:lnTo>
                <a:lnTo>
                  <a:pt x="4765150" y="455821"/>
                </a:lnTo>
                <a:lnTo>
                  <a:pt x="4776866" y="472395"/>
                </a:lnTo>
                <a:lnTo>
                  <a:pt x="4788582" y="472395"/>
                </a:lnTo>
                <a:lnTo>
                  <a:pt x="4800297" y="417055"/>
                </a:lnTo>
                <a:lnTo>
                  <a:pt x="4812013" y="472395"/>
                </a:lnTo>
                <a:lnTo>
                  <a:pt x="4823729" y="461727"/>
                </a:lnTo>
                <a:lnTo>
                  <a:pt x="4835444" y="439248"/>
                </a:lnTo>
                <a:lnTo>
                  <a:pt x="4847160" y="472395"/>
                </a:lnTo>
                <a:lnTo>
                  <a:pt x="4858781" y="390194"/>
                </a:lnTo>
                <a:lnTo>
                  <a:pt x="4870496" y="472395"/>
                </a:lnTo>
                <a:lnTo>
                  <a:pt x="4882212" y="472395"/>
                </a:lnTo>
                <a:lnTo>
                  <a:pt x="4893928" y="302469"/>
                </a:lnTo>
                <a:lnTo>
                  <a:pt x="4905644" y="472395"/>
                </a:lnTo>
                <a:lnTo>
                  <a:pt x="4917359" y="292277"/>
                </a:lnTo>
                <a:lnTo>
                  <a:pt x="4929075" y="472395"/>
                </a:lnTo>
                <a:lnTo>
                  <a:pt x="4940791" y="472395"/>
                </a:lnTo>
                <a:lnTo>
                  <a:pt x="4987654" y="472395"/>
                </a:lnTo>
                <a:lnTo>
                  <a:pt x="4999274" y="228555"/>
                </a:lnTo>
                <a:lnTo>
                  <a:pt x="5010990" y="472395"/>
                </a:lnTo>
                <a:lnTo>
                  <a:pt x="5022706" y="472395"/>
                </a:lnTo>
                <a:lnTo>
                  <a:pt x="5034422" y="316947"/>
                </a:lnTo>
                <a:lnTo>
                  <a:pt x="5046138" y="472395"/>
                </a:lnTo>
                <a:lnTo>
                  <a:pt x="5198347" y="472395"/>
                </a:lnTo>
                <a:lnTo>
                  <a:pt x="5210063" y="428389"/>
                </a:lnTo>
                <a:lnTo>
                  <a:pt x="5221779" y="472395"/>
                </a:lnTo>
                <a:lnTo>
                  <a:pt x="5233494" y="472395"/>
                </a:lnTo>
                <a:lnTo>
                  <a:pt x="5256926" y="472395"/>
                </a:lnTo>
                <a:lnTo>
                  <a:pt x="5268642" y="453821"/>
                </a:lnTo>
                <a:lnTo>
                  <a:pt x="5280262" y="447344"/>
                </a:lnTo>
                <a:lnTo>
                  <a:pt x="5291978" y="472395"/>
                </a:lnTo>
                <a:lnTo>
                  <a:pt x="5865668" y="469442"/>
                </a:lnTo>
                <a:lnTo>
                  <a:pt x="5877384" y="465061"/>
                </a:lnTo>
                <a:lnTo>
                  <a:pt x="5900816" y="456202"/>
                </a:lnTo>
                <a:lnTo>
                  <a:pt x="5912531" y="472395"/>
                </a:lnTo>
                <a:lnTo>
                  <a:pt x="5924247" y="427056"/>
                </a:lnTo>
                <a:lnTo>
                  <a:pt x="5935963" y="472395"/>
                </a:lnTo>
                <a:lnTo>
                  <a:pt x="5959395" y="434485"/>
                </a:lnTo>
                <a:lnTo>
                  <a:pt x="5971110" y="472395"/>
                </a:lnTo>
                <a:lnTo>
                  <a:pt x="5982731" y="374097"/>
                </a:lnTo>
                <a:lnTo>
                  <a:pt x="5994447" y="472395"/>
                </a:lnTo>
                <a:lnTo>
                  <a:pt x="6006162" y="472395"/>
                </a:lnTo>
                <a:lnTo>
                  <a:pt x="6017878" y="461250"/>
                </a:lnTo>
                <a:lnTo>
                  <a:pt x="6029594" y="472395"/>
                </a:lnTo>
                <a:lnTo>
                  <a:pt x="6041309" y="161975"/>
                </a:lnTo>
                <a:lnTo>
                  <a:pt x="6053025" y="472395"/>
                </a:lnTo>
                <a:lnTo>
                  <a:pt x="6064741" y="472395"/>
                </a:lnTo>
                <a:lnTo>
                  <a:pt x="7867728" y="472395"/>
                </a:lnTo>
              </a:path>
            </a:pathLst>
          </a:custGeom>
          <a:noFill/>
          <a:ln w="19050" cap="flat">
            <a:solidFill>
              <a:srgbClr val="FF7F0E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44264FB5-B75B-014B-5F8C-A6DFC0399EC5}"/>
              </a:ext>
            </a:extLst>
          </p:cNvPr>
          <p:cNvSpPr/>
          <p:nvPr/>
        </p:nvSpPr>
        <p:spPr>
          <a:xfrm>
            <a:off x="2162175" y="3514525"/>
            <a:ext cx="7867650" cy="1378648"/>
          </a:xfrm>
          <a:custGeom>
            <a:avLst/>
            <a:gdLst>
              <a:gd name="connsiteX0" fmla="*/ 78 w 7867650"/>
              <a:gd name="connsiteY0" fmla="*/ 604888 h 1378648"/>
              <a:gd name="connsiteX1" fmla="*/ 164003 w 7867650"/>
              <a:gd name="connsiteY1" fmla="*/ 604888 h 1378648"/>
              <a:gd name="connsiteX2" fmla="*/ 175719 w 7867650"/>
              <a:gd name="connsiteY2" fmla="*/ 617270 h 1378648"/>
              <a:gd name="connsiteX3" fmla="*/ 199151 w 7867650"/>
              <a:gd name="connsiteY3" fmla="*/ 638225 h 1378648"/>
              <a:gd name="connsiteX4" fmla="*/ 210866 w 7867650"/>
              <a:gd name="connsiteY4" fmla="*/ 660228 h 1378648"/>
              <a:gd name="connsiteX5" fmla="*/ 257634 w 7867650"/>
              <a:gd name="connsiteY5" fmla="*/ 708996 h 1378648"/>
              <a:gd name="connsiteX6" fmla="*/ 269350 w 7867650"/>
              <a:gd name="connsiteY6" fmla="*/ 723188 h 1378648"/>
              <a:gd name="connsiteX7" fmla="*/ 292781 w 7867650"/>
              <a:gd name="connsiteY7" fmla="*/ 730522 h 1378648"/>
              <a:gd name="connsiteX8" fmla="*/ 304497 w 7867650"/>
              <a:gd name="connsiteY8" fmla="*/ 730522 h 1378648"/>
              <a:gd name="connsiteX9" fmla="*/ 339644 w 7867650"/>
              <a:gd name="connsiteY9" fmla="*/ 725093 h 1378648"/>
              <a:gd name="connsiteX10" fmla="*/ 351360 w 7867650"/>
              <a:gd name="connsiteY10" fmla="*/ 719378 h 1378648"/>
              <a:gd name="connsiteX11" fmla="*/ 362981 w 7867650"/>
              <a:gd name="connsiteY11" fmla="*/ 704043 h 1378648"/>
              <a:gd name="connsiteX12" fmla="*/ 374696 w 7867650"/>
              <a:gd name="connsiteY12" fmla="*/ 701185 h 1378648"/>
              <a:gd name="connsiteX13" fmla="*/ 398128 w 7867650"/>
              <a:gd name="connsiteY13" fmla="*/ 660990 h 1378648"/>
              <a:gd name="connsiteX14" fmla="*/ 409844 w 7867650"/>
              <a:gd name="connsiteY14" fmla="*/ 631843 h 1378648"/>
              <a:gd name="connsiteX15" fmla="*/ 433275 w 7867650"/>
              <a:gd name="connsiteY15" fmla="*/ 549452 h 1378648"/>
              <a:gd name="connsiteX16" fmla="*/ 444991 w 7867650"/>
              <a:gd name="connsiteY16" fmla="*/ 504018 h 1378648"/>
              <a:gd name="connsiteX17" fmla="*/ 573769 w 7867650"/>
              <a:gd name="connsiteY17" fmla="*/ 107968 h 1378648"/>
              <a:gd name="connsiteX18" fmla="*/ 585485 w 7867650"/>
              <a:gd name="connsiteY18" fmla="*/ 82441 h 1378648"/>
              <a:gd name="connsiteX19" fmla="*/ 632348 w 7867650"/>
              <a:gd name="connsiteY19" fmla="*/ 68249 h 1378648"/>
              <a:gd name="connsiteX20" fmla="*/ 643968 w 7867650"/>
              <a:gd name="connsiteY20" fmla="*/ 68249 h 1378648"/>
              <a:gd name="connsiteX21" fmla="*/ 679115 w 7867650"/>
              <a:gd name="connsiteY21" fmla="*/ 69011 h 1378648"/>
              <a:gd name="connsiteX22" fmla="*/ 690831 w 7867650"/>
              <a:gd name="connsiteY22" fmla="*/ 75202 h 1378648"/>
              <a:gd name="connsiteX23" fmla="*/ 702547 w 7867650"/>
              <a:gd name="connsiteY23" fmla="*/ 80631 h 1378648"/>
              <a:gd name="connsiteX24" fmla="*/ 714263 w 7867650"/>
              <a:gd name="connsiteY24" fmla="*/ 78155 h 1378648"/>
              <a:gd name="connsiteX25" fmla="*/ 725978 w 7867650"/>
              <a:gd name="connsiteY25" fmla="*/ 76631 h 1378648"/>
              <a:gd name="connsiteX26" fmla="*/ 737694 w 7867650"/>
              <a:gd name="connsiteY26" fmla="*/ 67487 h 1378648"/>
              <a:gd name="connsiteX27" fmla="*/ 796178 w 7867650"/>
              <a:gd name="connsiteY27" fmla="*/ 28434 h 1378648"/>
              <a:gd name="connsiteX28" fmla="*/ 807893 w 7867650"/>
              <a:gd name="connsiteY28" fmla="*/ 30530 h 1378648"/>
              <a:gd name="connsiteX29" fmla="*/ 831325 w 7867650"/>
              <a:gd name="connsiteY29" fmla="*/ 43484 h 1378648"/>
              <a:gd name="connsiteX30" fmla="*/ 843041 w 7867650"/>
              <a:gd name="connsiteY30" fmla="*/ 53676 h 1378648"/>
              <a:gd name="connsiteX31" fmla="*/ 878188 w 7867650"/>
              <a:gd name="connsiteY31" fmla="*/ 112540 h 1378648"/>
              <a:gd name="connsiteX32" fmla="*/ 889904 w 7867650"/>
              <a:gd name="connsiteY32" fmla="*/ 132543 h 1378648"/>
              <a:gd name="connsiteX33" fmla="*/ 948387 w 7867650"/>
              <a:gd name="connsiteY33" fmla="*/ 272274 h 1378648"/>
              <a:gd name="connsiteX34" fmla="*/ 960103 w 7867650"/>
              <a:gd name="connsiteY34" fmla="*/ 309898 h 1378648"/>
              <a:gd name="connsiteX35" fmla="*/ 983534 w 7867650"/>
              <a:gd name="connsiteY35" fmla="*/ 382098 h 1378648"/>
              <a:gd name="connsiteX36" fmla="*/ 995250 w 7867650"/>
              <a:gd name="connsiteY36" fmla="*/ 432390 h 1378648"/>
              <a:gd name="connsiteX37" fmla="*/ 1077165 w 7867650"/>
              <a:gd name="connsiteY37" fmla="*/ 643559 h 1378648"/>
              <a:gd name="connsiteX38" fmla="*/ 1088881 w 7867650"/>
              <a:gd name="connsiteY38" fmla="*/ 668514 h 1378648"/>
              <a:gd name="connsiteX39" fmla="*/ 1147460 w 7867650"/>
              <a:gd name="connsiteY39" fmla="*/ 774528 h 1378648"/>
              <a:gd name="connsiteX40" fmla="*/ 1159175 w 7867650"/>
              <a:gd name="connsiteY40" fmla="*/ 792721 h 1378648"/>
              <a:gd name="connsiteX41" fmla="*/ 1241090 w 7867650"/>
              <a:gd name="connsiteY41" fmla="*/ 913307 h 1378648"/>
              <a:gd name="connsiteX42" fmla="*/ 1252806 w 7867650"/>
              <a:gd name="connsiteY42" fmla="*/ 964837 h 1378648"/>
              <a:gd name="connsiteX43" fmla="*/ 1276238 w 7867650"/>
              <a:gd name="connsiteY43" fmla="*/ 1000365 h 1378648"/>
              <a:gd name="connsiteX44" fmla="*/ 1287953 w 7867650"/>
              <a:gd name="connsiteY44" fmla="*/ 1013986 h 1378648"/>
              <a:gd name="connsiteX45" fmla="*/ 1369868 w 7867650"/>
              <a:gd name="connsiteY45" fmla="*/ 1093520 h 1378648"/>
              <a:gd name="connsiteX46" fmla="*/ 1381584 w 7867650"/>
              <a:gd name="connsiteY46" fmla="*/ 1102664 h 1378648"/>
              <a:gd name="connsiteX47" fmla="*/ 1416731 w 7867650"/>
              <a:gd name="connsiteY47" fmla="*/ 1147241 h 1378648"/>
              <a:gd name="connsiteX48" fmla="*/ 1428447 w 7867650"/>
              <a:gd name="connsiteY48" fmla="*/ 1166386 h 1378648"/>
              <a:gd name="connsiteX49" fmla="*/ 1475310 w 7867650"/>
              <a:gd name="connsiteY49" fmla="*/ 1235538 h 1378648"/>
              <a:gd name="connsiteX50" fmla="*/ 1486931 w 7867650"/>
              <a:gd name="connsiteY50" fmla="*/ 1235538 h 1378648"/>
              <a:gd name="connsiteX51" fmla="*/ 1533794 w 7867650"/>
              <a:gd name="connsiteY51" fmla="*/ 1235538 h 1378648"/>
              <a:gd name="connsiteX52" fmla="*/ 1545509 w 7867650"/>
              <a:gd name="connsiteY52" fmla="*/ 1227823 h 1378648"/>
              <a:gd name="connsiteX53" fmla="*/ 1604088 w 7867650"/>
              <a:gd name="connsiteY53" fmla="*/ 1177721 h 1378648"/>
              <a:gd name="connsiteX54" fmla="*/ 1615804 w 7867650"/>
              <a:gd name="connsiteY54" fmla="*/ 1163624 h 1378648"/>
              <a:gd name="connsiteX55" fmla="*/ 1650856 w 7867650"/>
              <a:gd name="connsiteY55" fmla="*/ 1099616 h 1378648"/>
              <a:gd name="connsiteX56" fmla="*/ 1662571 w 7867650"/>
              <a:gd name="connsiteY56" fmla="*/ 1074089 h 1378648"/>
              <a:gd name="connsiteX57" fmla="*/ 1721150 w 7867650"/>
              <a:gd name="connsiteY57" fmla="*/ 965313 h 1378648"/>
              <a:gd name="connsiteX58" fmla="*/ 1732866 w 7867650"/>
              <a:gd name="connsiteY58" fmla="*/ 949788 h 1378648"/>
              <a:gd name="connsiteX59" fmla="*/ 1803065 w 7867650"/>
              <a:gd name="connsiteY59" fmla="*/ 867587 h 1378648"/>
              <a:gd name="connsiteX60" fmla="*/ 1814781 w 7867650"/>
              <a:gd name="connsiteY60" fmla="*/ 867587 h 1378648"/>
              <a:gd name="connsiteX61" fmla="*/ 1849928 w 7867650"/>
              <a:gd name="connsiteY61" fmla="*/ 867587 h 1378648"/>
              <a:gd name="connsiteX62" fmla="*/ 1861644 w 7867650"/>
              <a:gd name="connsiteY62" fmla="*/ 876540 h 1378648"/>
              <a:gd name="connsiteX63" fmla="*/ 1908412 w 7867650"/>
              <a:gd name="connsiteY63" fmla="*/ 931214 h 1378648"/>
              <a:gd name="connsiteX64" fmla="*/ 1920128 w 7867650"/>
              <a:gd name="connsiteY64" fmla="*/ 945692 h 1378648"/>
              <a:gd name="connsiteX65" fmla="*/ 1955275 w 7867650"/>
              <a:gd name="connsiteY65" fmla="*/ 986745 h 1378648"/>
              <a:gd name="connsiteX66" fmla="*/ 1966991 w 7867650"/>
              <a:gd name="connsiteY66" fmla="*/ 1004556 h 1378648"/>
              <a:gd name="connsiteX67" fmla="*/ 2013854 w 7867650"/>
              <a:gd name="connsiteY67" fmla="*/ 1090948 h 1378648"/>
              <a:gd name="connsiteX68" fmla="*/ 2025569 w 7867650"/>
              <a:gd name="connsiteY68" fmla="*/ 1127620 h 1378648"/>
              <a:gd name="connsiteX69" fmla="*/ 2060621 w 7867650"/>
              <a:gd name="connsiteY69" fmla="*/ 1234204 h 1378648"/>
              <a:gd name="connsiteX70" fmla="*/ 2072337 w 7867650"/>
              <a:gd name="connsiteY70" fmla="*/ 1263065 h 1378648"/>
              <a:gd name="connsiteX71" fmla="*/ 2107484 w 7867650"/>
              <a:gd name="connsiteY71" fmla="*/ 1378698 h 1378648"/>
              <a:gd name="connsiteX72" fmla="*/ 2119200 w 7867650"/>
              <a:gd name="connsiteY72" fmla="*/ 1378698 h 1378648"/>
              <a:gd name="connsiteX73" fmla="*/ 2528966 w 7867650"/>
              <a:gd name="connsiteY73" fmla="*/ 1374031 h 1378648"/>
              <a:gd name="connsiteX74" fmla="*/ 2540681 w 7867650"/>
              <a:gd name="connsiteY74" fmla="*/ 1370602 h 1378648"/>
              <a:gd name="connsiteX75" fmla="*/ 2587544 w 7867650"/>
              <a:gd name="connsiteY75" fmla="*/ 1348028 h 1378648"/>
              <a:gd name="connsiteX76" fmla="*/ 2599260 w 7867650"/>
              <a:gd name="connsiteY76" fmla="*/ 1340122 h 1378648"/>
              <a:gd name="connsiteX77" fmla="*/ 2669459 w 7867650"/>
              <a:gd name="connsiteY77" fmla="*/ 1278400 h 1378648"/>
              <a:gd name="connsiteX78" fmla="*/ 2681175 w 7867650"/>
              <a:gd name="connsiteY78" fmla="*/ 1268589 h 1378648"/>
              <a:gd name="connsiteX79" fmla="*/ 2728038 w 7867650"/>
              <a:gd name="connsiteY79" fmla="*/ 1216107 h 1378648"/>
              <a:gd name="connsiteX80" fmla="*/ 2739754 w 7867650"/>
              <a:gd name="connsiteY80" fmla="*/ 1201724 h 1378648"/>
              <a:gd name="connsiteX81" fmla="*/ 2774806 w 7867650"/>
              <a:gd name="connsiteY81" fmla="*/ 1172101 h 1378648"/>
              <a:gd name="connsiteX82" fmla="*/ 2786522 w 7867650"/>
              <a:gd name="connsiteY82" fmla="*/ 1164672 h 1378648"/>
              <a:gd name="connsiteX83" fmla="*/ 2856816 w 7867650"/>
              <a:gd name="connsiteY83" fmla="*/ 1105331 h 1378648"/>
              <a:gd name="connsiteX84" fmla="*/ 2868532 w 7867650"/>
              <a:gd name="connsiteY84" fmla="*/ 1095425 h 1378648"/>
              <a:gd name="connsiteX85" fmla="*/ 2927015 w 7867650"/>
              <a:gd name="connsiteY85" fmla="*/ 1056754 h 1378648"/>
              <a:gd name="connsiteX86" fmla="*/ 2938731 w 7867650"/>
              <a:gd name="connsiteY86" fmla="*/ 1049991 h 1378648"/>
              <a:gd name="connsiteX87" fmla="*/ 3020741 w 7867650"/>
              <a:gd name="connsiteY87" fmla="*/ 1003223 h 1378648"/>
              <a:gd name="connsiteX88" fmla="*/ 3032362 w 7867650"/>
              <a:gd name="connsiteY88" fmla="*/ 1003223 h 1378648"/>
              <a:gd name="connsiteX89" fmla="*/ 3090941 w 7867650"/>
              <a:gd name="connsiteY89" fmla="*/ 1003413 h 1378648"/>
              <a:gd name="connsiteX90" fmla="*/ 3102656 w 7867650"/>
              <a:gd name="connsiteY90" fmla="*/ 1027321 h 1378648"/>
              <a:gd name="connsiteX91" fmla="*/ 3196287 w 7867650"/>
              <a:gd name="connsiteY91" fmla="*/ 1210297 h 1378648"/>
              <a:gd name="connsiteX92" fmla="*/ 3208003 w 7867650"/>
              <a:gd name="connsiteY92" fmla="*/ 1243443 h 1378648"/>
              <a:gd name="connsiteX93" fmla="*/ 3266582 w 7867650"/>
              <a:gd name="connsiteY93" fmla="*/ 1378698 h 1378648"/>
              <a:gd name="connsiteX94" fmla="*/ 3278298 w 7867650"/>
              <a:gd name="connsiteY94" fmla="*/ 1378698 h 1378648"/>
              <a:gd name="connsiteX95" fmla="*/ 3723210 w 7867650"/>
              <a:gd name="connsiteY95" fmla="*/ 1376984 h 1378648"/>
              <a:gd name="connsiteX96" fmla="*/ 3734831 w 7867650"/>
              <a:gd name="connsiteY96" fmla="*/ 1360125 h 1378648"/>
              <a:gd name="connsiteX97" fmla="*/ 3746546 w 7867650"/>
              <a:gd name="connsiteY97" fmla="*/ 1375936 h 1378648"/>
              <a:gd name="connsiteX98" fmla="*/ 3758262 w 7867650"/>
              <a:gd name="connsiteY98" fmla="*/ 1354505 h 1378648"/>
              <a:gd name="connsiteX99" fmla="*/ 3769978 w 7867650"/>
              <a:gd name="connsiteY99" fmla="*/ 1354505 h 1378648"/>
              <a:gd name="connsiteX100" fmla="*/ 3781694 w 7867650"/>
              <a:gd name="connsiteY100" fmla="*/ 1332979 h 1378648"/>
              <a:gd name="connsiteX101" fmla="*/ 3793409 w 7867650"/>
              <a:gd name="connsiteY101" fmla="*/ 1332979 h 1378648"/>
              <a:gd name="connsiteX102" fmla="*/ 3805125 w 7867650"/>
              <a:gd name="connsiteY102" fmla="*/ 1289068 h 1378648"/>
              <a:gd name="connsiteX103" fmla="*/ 3816841 w 7867650"/>
              <a:gd name="connsiteY103" fmla="*/ 1289068 h 1378648"/>
              <a:gd name="connsiteX104" fmla="*/ 3828557 w 7867650"/>
              <a:gd name="connsiteY104" fmla="*/ 1225727 h 1378648"/>
              <a:gd name="connsiteX105" fmla="*/ 3851988 w 7867650"/>
              <a:gd name="connsiteY105" fmla="*/ 1225727 h 1378648"/>
              <a:gd name="connsiteX106" fmla="*/ 3863704 w 7867650"/>
              <a:gd name="connsiteY106" fmla="*/ 1145622 h 1378648"/>
              <a:gd name="connsiteX107" fmla="*/ 3875324 w 7867650"/>
              <a:gd name="connsiteY107" fmla="*/ 1145622 h 1378648"/>
              <a:gd name="connsiteX108" fmla="*/ 3887040 w 7867650"/>
              <a:gd name="connsiteY108" fmla="*/ 1052848 h 1378648"/>
              <a:gd name="connsiteX109" fmla="*/ 3898756 w 7867650"/>
              <a:gd name="connsiteY109" fmla="*/ 950931 h 1378648"/>
              <a:gd name="connsiteX110" fmla="*/ 3910472 w 7867650"/>
              <a:gd name="connsiteY110" fmla="*/ 950931 h 1378648"/>
              <a:gd name="connsiteX111" fmla="*/ 3922187 w 7867650"/>
              <a:gd name="connsiteY111" fmla="*/ 845394 h 1378648"/>
              <a:gd name="connsiteX112" fmla="*/ 3933903 w 7867650"/>
              <a:gd name="connsiteY112" fmla="*/ 845394 h 1378648"/>
              <a:gd name="connsiteX113" fmla="*/ 3957335 w 7867650"/>
              <a:gd name="connsiteY113" fmla="*/ 635653 h 1378648"/>
              <a:gd name="connsiteX114" fmla="*/ 3969050 w 7867650"/>
              <a:gd name="connsiteY114" fmla="*/ 635653 h 1378648"/>
              <a:gd name="connsiteX115" fmla="*/ 3980766 w 7867650"/>
              <a:gd name="connsiteY115" fmla="*/ 527830 h 1378648"/>
              <a:gd name="connsiteX116" fmla="*/ 3992482 w 7867650"/>
              <a:gd name="connsiteY116" fmla="*/ 527830 h 1378648"/>
              <a:gd name="connsiteX117" fmla="*/ 4015818 w 7867650"/>
              <a:gd name="connsiteY117" fmla="*/ 313232 h 1378648"/>
              <a:gd name="connsiteX118" fmla="*/ 4027534 w 7867650"/>
              <a:gd name="connsiteY118" fmla="*/ 313232 h 1378648"/>
              <a:gd name="connsiteX119" fmla="*/ 4039250 w 7867650"/>
              <a:gd name="connsiteY119" fmla="*/ 207028 h 1378648"/>
              <a:gd name="connsiteX120" fmla="*/ 4050965 w 7867650"/>
              <a:gd name="connsiteY120" fmla="*/ 207028 h 1378648"/>
              <a:gd name="connsiteX121" fmla="*/ 4062681 w 7867650"/>
              <a:gd name="connsiteY121" fmla="*/ 129495 h 1378648"/>
              <a:gd name="connsiteX122" fmla="*/ 4074397 w 7867650"/>
              <a:gd name="connsiteY122" fmla="*/ 129495 h 1378648"/>
              <a:gd name="connsiteX123" fmla="*/ 4086113 w 7867650"/>
              <a:gd name="connsiteY123" fmla="*/ 118255 h 1378648"/>
              <a:gd name="connsiteX124" fmla="*/ 4097828 w 7867650"/>
              <a:gd name="connsiteY124" fmla="*/ 84537 h 1378648"/>
              <a:gd name="connsiteX125" fmla="*/ 4132976 w 7867650"/>
              <a:gd name="connsiteY125" fmla="*/ 84537 h 1378648"/>
              <a:gd name="connsiteX126" fmla="*/ 4144691 w 7867650"/>
              <a:gd name="connsiteY126" fmla="*/ 65868 h 1378648"/>
              <a:gd name="connsiteX127" fmla="*/ 4156312 w 7867650"/>
              <a:gd name="connsiteY127" fmla="*/ 89109 h 1378648"/>
              <a:gd name="connsiteX128" fmla="*/ 4168027 w 7867650"/>
              <a:gd name="connsiteY128" fmla="*/ 80727 h 1378648"/>
              <a:gd name="connsiteX129" fmla="*/ 4191459 w 7867650"/>
              <a:gd name="connsiteY129" fmla="*/ 63582 h 1378648"/>
              <a:gd name="connsiteX130" fmla="*/ 4203175 w 7867650"/>
              <a:gd name="connsiteY130" fmla="*/ 73678 h 1378648"/>
              <a:gd name="connsiteX131" fmla="*/ 4261754 w 7867650"/>
              <a:gd name="connsiteY131" fmla="*/ 175024 h 1378648"/>
              <a:gd name="connsiteX132" fmla="*/ 4273469 w 7867650"/>
              <a:gd name="connsiteY132" fmla="*/ 210362 h 1378648"/>
              <a:gd name="connsiteX133" fmla="*/ 4331953 w 7867650"/>
              <a:gd name="connsiteY133" fmla="*/ 365334 h 1378648"/>
              <a:gd name="connsiteX134" fmla="*/ 4343669 w 7867650"/>
              <a:gd name="connsiteY134" fmla="*/ 392289 h 1378648"/>
              <a:gd name="connsiteX135" fmla="*/ 4378816 w 7867650"/>
              <a:gd name="connsiteY135" fmla="*/ 485634 h 1378648"/>
              <a:gd name="connsiteX136" fmla="*/ 4390532 w 7867650"/>
              <a:gd name="connsiteY136" fmla="*/ 524687 h 1378648"/>
              <a:gd name="connsiteX137" fmla="*/ 4472447 w 7867650"/>
              <a:gd name="connsiteY137" fmla="*/ 763860 h 1378648"/>
              <a:gd name="connsiteX138" fmla="*/ 4484162 w 7867650"/>
              <a:gd name="connsiteY138" fmla="*/ 784624 h 1378648"/>
              <a:gd name="connsiteX139" fmla="*/ 4542741 w 7867650"/>
              <a:gd name="connsiteY139" fmla="*/ 886351 h 1378648"/>
              <a:gd name="connsiteX140" fmla="*/ 4554457 w 7867650"/>
              <a:gd name="connsiteY140" fmla="*/ 902734 h 1378648"/>
              <a:gd name="connsiteX141" fmla="*/ 4589509 w 7867650"/>
              <a:gd name="connsiteY141" fmla="*/ 938548 h 1378648"/>
              <a:gd name="connsiteX142" fmla="*/ 4601225 w 7867650"/>
              <a:gd name="connsiteY142" fmla="*/ 955217 h 1378648"/>
              <a:gd name="connsiteX143" fmla="*/ 4636372 w 7867650"/>
              <a:gd name="connsiteY143" fmla="*/ 1032179 h 1378648"/>
              <a:gd name="connsiteX144" fmla="*/ 4648088 w 7867650"/>
              <a:gd name="connsiteY144" fmla="*/ 1047990 h 1378648"/>
              <a:gd name="connsiteX145" fmla="*/ 4776866 w 7867650"/>
              <a:gd name="connsiteY145" fmla="*/ 1172482 h 1378648"/>
              <a:gd name="connsiteX146" fmla="*/ 4788582 w 7867650"/>
              <a:gd name="connsiteY146" fmla="*/ 1178292 h 1378648"/>
              <a:gd name="connsiteX147" fmla="*/ 4800297 w 7867650"/>
              <a:gd name="connsiteY147" fmla="*/ 1183531 h 1378648"/>
              <a:gd name="connsiteX148" fmla="*/ 4812013 w 7867650"/>
              <a:gd name="connsiteY148" fmla="*/ 1197152 h 1378648"/>
              <a:gd name="connsiteX149" fmla="*/ 4847160 w 7867650"/>
              <a:gd name="connsiteY149" fmla="*/ 1193723 h 1378648"/>
              <a:gd name="connsiteX150" fmla="*/ 4858781 w 7867650"/>
              <a:gd name="connsiteY150" fmla="*/ 1182769 h 1378648"/>
              <a:gd name="connsiteX151" fmla="*/ 4870496 w 7867650"/>
              <a:gd name="connsiteY151" fmla="*/ 1182769 h 1378648"/>
              <a:gd name="connsiteX152" fmla="*/ 4882212 w 7867650"/>
              <a:gd name="connsiteY152" fmla="*/ 1155909 h 1378648"/>
              <a:gd name="connsiteX153" fmla="*/ 4893928 w 7867650"/>
              <a:gd name="connsiteY153" fmla="*/ 1124572 h 1378648"/>
              <a:gd name="connsiteX154" fmla="*/ 4905644 w 7867650"/>
              <a:gd name="connsiteY154" fmla="*/ 1124572 h 1378648"/>
              <a:gd name="connsiteX155" fmla="*/ 4917359 w 7867650"/>
              <a:gd name="connsiteY155" fmla="*/ 1081423 h 1378648"/>
              <a:gd name="connsiteX156" fmla="*/ 4929075 w 7867650"/>
              <a:gd name="connsiteY156" fmla="*/ 1081423 h 1378648"/>
              <a:gd name="connsiteX157" fmla="*/ 4999274 w 7867650"/>
              <a:gd name="connsiteY157" fmla="*/ 757859 h 1378648"/>
              <a:gd name="connsiteX158" fmla="*/ 5010990 w 7867650"/>
              <a:gd name="connsiteY158" fmla="*/ 757859 h 1378648"/>
              <a:gd name="connsiteX159" fmla="*/ 5034422 w 7867650"/>
              <a:gd name="connsiteY159" fmla="*/ 663562 h 1378648"/>
              <a:gd name="connsiteX160" fmla="*/ 5046138 w 7867650"/>
              <a:gd name="connsiteY160" fmla="*/ 663562 h 1378648"/>
              <a:gd name="connsiteX161" fmla="*/ 5093001 w 7867650"/>
              <a:gd name="connsiteY161" fmla="*/ 589743 h 1378648"/>
              <a:gd name="connsiteX162" fmla="*/ 5104716 w 7867650"/>
              <a:gd name="connsiteY162" fmla="*/ 545547 h 1378648"/>
              <a:gd name="connsiteX163" fmla="*/ 5174915 w 7867650"/>
              <a:gd name="connsiteY163" fmla="*/ 184740 h 1378648"/>
              <a:gd name="connsiteX164" fmla="*/ 5186631 w 7867650"/>
              <a:gd name="connsiteY164" fmla="*/ 145973 h 1378648"/>
              <a:gd name="connsiteX165" fmla="*/ 5210063 w 7867650"/>
              <a:gd name="connsiteY165" fmla="*/ 106158 h 1378648"/>
              <a:gd name="connsiteX166" fmla="*/ 5221779 w 7867650"/>
              <a:gd name="connsiteY166" fmla="*/ 106158 h 1378648"/>
              <a:gd name="connsiteX167" fmla="*/ 5233494 w 7867650"/>
              <a:gd name="connsiteY167" fmla="*/ 102729 h 1378648"/>
              <a:gd name="connsiteX168" fmla="*/ 5245210 w 7867650"/>
              <a:gd name="connsiteY168" fmla="*/ 107301 h 1378648"/>
              <a:gd name="connsiteX169" fmla="*/ 5303693 w 7867650"/>
              <a:gd name="connsiteY169" fmla="*/ 168928 h 1378648"/>
              <a:gd name="connsiteX170" fmla="*/ 5315409 w 7867650"/>
              <a:gd name="connsiteY170" fmla="*/ 171024 h 1378648"/>
              <a:gd name="connsiteX171" fmla="*/ 5338841 w 7867650"/>
              <a:gd name="connsiteY171" fmla="*/ 185502 h 1378648"/>
              <a:gd name="connsiteX172" fmla="*/ 5350556 w 7867650"/>
              <a:gd name="connsiteY172" fmla="*/ 203028 h 1378648"/>
              <a:gd name="connsiteX173" fmla="*/ 5373988 w 7867650"/>
              <a:gd name="connsiteY173" fmla="*/ 239985 h 1378648"/>
              <a:gd name="connsiteX174" fmla="*/ 5385704 w 7867650"/>
              <a:gd name="connsiteY174" fmla="*/ 266940 h 1378648"/>
              <a:gd name="connsiteX175" fmla="*/ 5409135 w 7867650"/>
              <a:gd name="connsiteY175" fmla="*/ 321805 h 1378648"/>
              <a:gd name="connsiteX176" fmla="*/ 5420756 w 7867650"/>
              <a:gd name="connsiteY176" fmla="*/ 344283 h 1378648"/>
              <a:gd name="connsiteX177" fmla="*/ 5584681 w 7867650"/>
              <a:gd name="connsiteY177" fmla="*/ 842441 h 1378648"/>
              <a:gd name="connsiteX178" fmla="*/ 5596397 w 7867650"/>
              <a:gd name="connsiteY178" fmla="*/ 888066 h 1378648"/>
              <a:gd name="connsiteX179" fmla="*/ 5619828 w 7867650"/>
              <a:gd name="connsiteY179" fmla="*/ 949026 h 1378648"/>
              <a:gd name="connsiteX180" fmla="*/ 5631544 w 7867650"/>
              <a:gd name="connsiteY180" fmla="*/ 966171 h 1378648"/>
              <a:gd name="connsiteX181" fmla="*/ 5654976 w 7867650"/>
              <a:gd name="connsiteY181" fmla="*/ 1005699 h 1378648"/>
              <a:gd name="connsiteX182" fmla="*/ 5666691 w 7867650"/>
              <a:gd name="connsiteY182" fmla="*/ 1027607 h 1378648"/>
              <a:gd name="connsiteX183" fmla="*/ 5725175 w 7867650"/>
              <a:gd name="connsiteY183" fmla="*/ 1102092 h 1378648"/>
              <a:gd name="connsiteX184" fmla="*/ 5736890 w 7867650"/>
              <a:gd name="connsiteY184" fmla="*/ 1120381 h 1378648"/>
              <a:gd name="connsiteX185" fmla="*/ 5807185 w 7867650"/>
              <a:gd name="connsiteY185" fmla="*/ 1242300 h 1378648"/>
              <a:gd name="connsiteX186" fmla="*/ 5818901 w 7867650"/>
              <a:gd name="connsiteY186" fmla="*/ 1252302 h 1378648"/>
              <a:gd name="connsiteX187" fmla="*/ 5935963 w 7867650"/>
              <a:gd name="connsiteY187" fmla="*/ 1378698 h 1378648"/>
              <a:gd name="connsiteX188" fmla="*/ 5947679 w 7867650"/>
              <a:gd name="connsiteY188" fmla="*/ 1378603 h 1378648"/>
              <a:gd name="connsiteX189" fmla="*/ 5971110 w 7867650"/>
              <a:gd name="connsiteY189" fmla="*/ 1378603 h 1378648"/>
              <a:gd name="connsiteX190" fmla="*/ 5982731 w 7867650"/>
              <a:gd name="connsiteY190" fmla="*/ 1363935 h 1378648"/>
              <a:gd name="connsiteX191" fmla="*/ 5994447 w 7867650"/>
              <a:gd name="connsiteY191" fmla="*/ 1363935 h 1378648"/>
              <a:gd name="connsiteX192" fmla="*/ 6006162 w 7867650"/>
              <a:gd name="connsiteY192" fmla="*/ 1337265 h 1378648"/>
              <a:gd name="connsiteX193" fmla="*/ 6029594 w 7867650"/>
              <a:gd name="connsiteY193" fmla="*/ 1251445 h 1378648"/>
              <a:gd name="connsiteX194" fmla="*/ 6041309 w 7867650"/>
              <a:gd name="connsiteY194" fmla="*/ 1193151 h 1378648"/>
              <a:gd name="connsiteX195" fmla="*/ 6053025 w 7867650"/>
              <a:gd name="connsiteY195" fmla="*/ 1193151 h 1378648"/>
              <a:gd name="connsiteX196" fmla="*/ 6064741 w 7867650"/>
              <a:gd name="connsiteY196" fmla="*/ 1119142 h 1378648"/>
              <a:gd name="connsiteX197" fmla="*/ 6099888 w 7867650"/>
              <a:gd name="connsiteY197" fmla="*/ 959789 h 1378648"/>
              <a:gd name="connsiteX198" fmla="*/ 6111604 w 7867650"/>
              <a:gd name="connsiteY198" fmla="*/ 916164 h 1378648"/>
              <a:gd name="connsiteX199" fmla="*/ 6146656 w 7867650"/>
              <a:gd name="connsiteY199" fmla="*/ 770718 h 1378648"/>
              <a:gd name="connsiteX200" fmla="*/ 6158372 w 7867650"/>
              <a:gd name="connsiteY200" fmla="*/ 708996 h 1378648"/>
              <a:gd name="connsiteX201" fmla="*/ 6216951 w 7867650"/>
              <a:gd name="connsiteY201" fmla="*/ 359238 h 1378648"/>
              <a:gd name="connsiteX202" fmla="*/ 6228666 w 7867650"/>
              <a:gd name="connsiteY202" fmla="*/ 271513 h 1378648"/>
              <a:gd name="connsiteX203" fmla="*/ 6252098 w 7867650"/>
              <a:gd name="connsiteY203" fmla="*/ 104920 h 1378648"/>
              <a:gd name="connsiteX204" fmla="*/ 6263718 w 7867650"/>
              <a:gd name="connsiteY204" fmla="*/ 46722 h 1378648"/>
              <a:gd name="connsiteX205" fmla="*/ 6275434 w 7867650"/>
              <a:gd name="connsiteY205" fmla="*/ 10813 h 1378648"/>
              <a:gd name="connsiteX206" fmla="*/ 6287150 w 7867650"/>
              <a:gd name="connsiteY206" fmla="*/ 50 h 1378648"/>
              <a:gd name="connsiteX207" fmla="*/ 6298865 w 7867650"/>
              <a:gd name="connsiteY207" fmla="*/ 50 h 1378648"/>
              <a:gd name="connsiteX208" fmla="*/ 6310581 w 7867650"/>
              <a:gd name="connsiteY208" fmla="*/ 13575 h 1378648"/>
              <a:gd name="connsiteX209" fmla="*/ 6345729 w 7867650"/>
              <a:gd name="connsiteY209" fmla="*/ 43389 h 1378648"/>
              <a:gd name="connsiteX210" fmla="*/ 6357444 w 7867650"/>
              <a:gd name="connsiteY210" fmla="*/ 40722 h 1378648"/>
              <a:gd name="connsiteX211" fmla="*/ 6392592 w 7867650"/>
              <a:gd name="connsiteY211" fmla="*/ 30054 h 1378648"/>
              <a:gd name="connsiteX212" fmla="*/ 6404212 w 7867650"/>
              <a:gd name="connsiteY212" fmla="*/ 37102 h 1378648"/>
              <a:gd name="connsiteX213" fmla="*/ 6439359 w 7867650"/>
              <a:gd name="connsiteY213" fmla="*/ 61772 h 1378648"/>
              <a:gd name="connsiteX214" fmla="*/ 6451075 w 7867650"/>
              <a:gd name="connsiteY214" fmla="*/ 82251 h 1378648"/>
              <a:gd name="connsiteX215" fmla="*/ 6474506 w 7867650"/>
              <a:gd name="connsiteY215" fmla="*/ 118731 h 1378648"/>
              <a:gd name="connsiteX216" fmla="*/ 6486222 w 7867650"/>
              <a:gd name="connsiteY216" fmla="*/ 141687 h 1378648"/>
              <a:gd name="connsiteX217" fmla="*/ 6544706 w 7867650"/>
              <a:gd name="connsiteY217" fmla="*/ 285038 h 1378648"/>
              <a:gd name="connsiteX218" fmla="*/ 6556422 w 7867650"/>
              <a:gd name="connsiteY218" fmla="*/ 305993 h 1378648"/>
              <a:gd name="connsiteX219" fmla="*/ 6673579 w 7867650"/>
              <a:gd name="connsiteY219" fmla="*/ 663657 h 1378648"/>
              <a:gd name="connsiteX220" fmla="*/ 6685199 w 7867650"/>
              <a:gd name="connsiteY220" fmla="*/ 697471 h 1378648"/>
              <a:gd name="connsiteX221" fmla="*/ 6708631 w 7867650"/>
              <a:gd name="connsiteY221" fmla="*/ 756525 h 1378648"/>
              <a:gd name="connsiteX222" fmla="*/ 6720347 w 7867650"/>
              <a:gd name="connsiteY222" fmla="*/ 780433 h 1378648"/>
              <a:gd name="connsiteX223" fmla="*/ 6790641 w 7867650"/>
              <a:gd name="connsiteY223" fmla="*/ 903591 h 1378648"/>
              <a:gd name="connsiteX224" fmla="*/ 6802357 w 7867650"/>
              <a:gd name="connsiteY224" fmla="*/ 917403 h 1378648"/>
              <a:gd name="connsiteX225" fmla="*/ 6860840 w 7867650"/>
              <a:gd name="connsiteY225" fmla="*/ 987792 h 1378648"/>
              <a:gd name="connsiteX226" fmla="*/ 6872556 w 7867650"/>
              <a:gd name="connsiteY226" fmla="*/ 1011224 h 1378648"/>
              <a:gd name="connsiteX227" fmla="*/ 7013050 w 7867650"/>
              <a:gd name="connsiteY227" fmla="*/ 1202391 h 1378648"/>
              <a:gd name="connsiteX228" fmla="*/ 7024766 w 7867650"/>
              <a:gd name="connsiteY228" fmla="*/ 1211249 h 1378648"/>
              <a:gd name="connsiteX229" fmla="*/ 7048197 w 7867650"/>
              <a:gd name="connsiteY229" fmla="*/ 1255921 h 1378648"/>
              <a:gd name="connsiteX230" fmla="*/ 7059913 w 7867650"/>
              <a:gd name="connsiteY230" fmla="*/ 1276400 h 1378648"/>
              <a:gd name="connsiteX231" fmla="*/ 7083345 w 7867650"/>
              <a:gd name="connsiteY231" fmla="*/ 1301737 h 1378648"/>
              <a:gd name="connsiteX232" fmla="*/ 7095060 w 7867650"/>
              <a:gd name="connsiteY232" fmla="*/ 1301737 h 1378648"/>
              <a:gd name="connsiteX233" fmla="*/ 7141828 w 7867650"/>
              <a:gd name="connsiteY233" fmla="*/ 1301737 h 1378648"/>
              <a:gd name="connsiteX234" fmla="*/ 7153544 w 7867650"/>
              <a:gd name="connsiteY234" fmla="*/ 1287163 h 1378648"/>
              <a:gd name="connsiteX235" fmla="*/ 7212122 w 7867650"/>
              <a:gd name="connsiteY235" fmla="*/ 1233728 h 1378648"/>
              <a:gd name="connsiteX236" fmla="*/ 7223838 w 7867650"/>
              <a:gd name="connsiteY236" fmla="*/ 1224393 h 1378648"/>
              <a:gd name="connsiteX237" fmla="*/ 7340901 w 7867650"/>
              <a:gd name="connsiteY237" fmla="*/ 1135525 h 1378648"/>
              <a:gd name="connsiteX238" fmla="*/ 7352616 w 7867650"/>
              <a:gd name="connsiteY238" fmla="*/ 1123429 h 1378648"/>
              <a:gd name="connsiteX239" fmla="*/ 7376048 w 7867650"/>
              <a:gd name="connsiteY239" fmla="*/ 1094473 h 1378648"/>
              <a:gd name="connsiteX240" fmla="*/ 7387668 w 7867650"/>
              <a:gd name="connsiteY240" fmla="*/ 1073327 h 1378648"/>
              <a:gd name="connsiteX241" fmla="*/ 7422815 w 7867650"/>
              <a:gd name="connsiteY241" fmla="*/ 982078 h 1378648"/>
              <a:gd name="connsiteX242" fmla="*/ 7434531 w 7867650"/>
              <a:gd name="connsiteY242" fmla="*/ 946835 h 1378648"/>
              <a:gd name="connsiteX243" fmla="*/ 7493110 w 7867650"/>
              <a:gd name="connsiteY243" fmla="*/ 744048 h 1378648"/>
              <a:gd name="connsiteX244" fmla="*/ 7504826 w 7867650"/>
              <a:gd name="connsiteY244" fmla="*/ 696708 h 1378648"/>
              <a:gd name="connsiteX245" fmla="*/ 7528162 w 7867650"/>
              <a:gd name="connsiteY245" fmla="*/ 627938 h 1378648"/>
              <a:gd name="connsiteX246" fmla="*/ 7539878 w 7867650"/>
              <a:gd name="connsiteY246" fmla="*/ 611364 h 1378648"/>
              <a:gd name="connsiteX247" fmla="*/ 7563309 w 7867650"/>
              <a:gd name="connsiteY247" fmla="*/ 605745 h 1378648"/>
              <a:gd name="connsiteX248" fmla="*/ 7575025 w 7867650"/>
              <a:gd name="connsiteY248" fmla="*/ 605268 h 1378648"/>
              <a:gd name="connsiteX249" fmla="*/ 7867728 w 7867650"/>
              <a:gd name="connsiteY249" fmla="*/ 604888 h 1378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7867650" h="1378648">
                <a:moveTo>
                  <a:pt x="78" y="604888"/>
                </a:moveTo>
                <a:lnTo>
                  <a:pt x="164003" y="604888"/>
                </a:lnTo>
                <a:lnTo>
                  <a:pt x="175719" y="617270"/>
                </a:lnTo>
                <a:lnTo>
                  <a:pt x="199151" y="638225"/>
                </a:lnTo>
                <a:lnTo>
                  <a:pt x="210866" y="660228"/>
                </a:lnTo>
                <a:lnTo>
                  <a:pt x="257634" y="708996"/>
                </a:lnTo>
                <a:lnTo>
                  <a:pt x="269350" y="723188"/>
                </a:lnTo>
                <a:lnTo>
                  <a:pt x="292781" y="730522"/>
                </a:lnTo>
                <a:lnTo>
                  <a:pt x="304497" y="730522"/>
                </a:lnTo>
                <a:lnTo>
                  <a:pt x="339644" y="725093"/>
                </a:lnTo>
                <a:lnTo>
                  <a:pt x="351360" y="719378"/>
                </a:lnTo>
                <a:lnTo>
                  <a:pt x="362981" y="704043"/>
                </a:lnTo>
                <a:lnTo>
                  <a:pt x="374696" y="701185"/>
                </a:lnTo>
                <a:lnTo>
                  <a:pt x="398128" y="660990"/>
                </a:lnTo>
                <a:lnTo>
                  <a:pt x="409844" y="631843"/>
                </a:lnTo>
                <a:lnTo>
                  <a:pt x="433275" y="549452"/>
                </a:lnTo>
                <a:lnTo>
                  <a:pt x="444991" y="504018"/>
                </a:lnTo>
                <a:lnTo>
                  <a:pt x="573769" y="107968"/>
                </a:lnTo>
                <a:lnTo>
                  <a:pt x="585485" y="82441"/>
                </a:lnTo>
                <a:lnTo>
                  <a:pt x="632348" y="68249"/>
                </a:lnTo>
                <a:lnTo>
                  <a:pt x="643968" y="68249"/>
                </a:lnTo>
                <a:lnTo>
                  <a:pt x="679115" y="69011"/>
                </a:lnTo>
                <a:lnTo>
                  <a:pt x="690831" y="75202"/>
                </a:lnTo>
                <a:lnTo>
                  <a:pt x="702547" y="80631"/>
                </a:lnTo>
                <a:lnTo>
                  <a:pt x="714263" y="78155"/>
                </a:lnTo>
                <a:lnTo>
                  <a:pt x="725978" y="76631"/>
                </a:lnTo>
                <a:lnTo>
                  <a:pt x="737694" y="67487"/>
                </a:lnTo>
                <a:lnTo>
                  <a:pt x="796178" y="28434"/>
                </a:lnTo>
                <a:lnTo>
                  <a:pt x="807893" y="30530"/>
                </a:lnTo>
                <a:lnTo>
                  <a:pt x="831325" y="43484"/>
                </a:lnTo>
                <a:lnTo>
                  <a:pt x="843041" y="53676"/>
                </a:lnTo>
                <a:lnTo>
                  <a:pt x="878188" y="112540"/>
                </a:lnTo>
                <a:lnTo>
                  <a:pt x="889904" y="132543"/>
                </a:lnTo>
                <a:lnTo>
                  <a:pt x="948387" y="272274"/>
                </a:lnTo>
                <a:lnTo>
                  <a:pt x="960103" y="309898"/>
                </a:lnTo>
                <a:lnTo>
                  <a:pt x="983534" y="382098"/>
                </a:lnTo>
                <a:lnTo>
                  <a:pt x="995250" y="432390"/>
                </a:lnTo>
                <a:lnTo>
                  <a:pt x="1077165" y="643559"/>
                </a:lnTo>
                <a:lnTo>
                  <a:pt x="1088881" y="668514"/>
                </a:lnTo>
                <a:lnTo>
                  <a:pt x="1147460" y="774528"/>
                </a:lnTo>
                <a:lnTo>
                  <a:pt x="1159175" y="792721"/>
                </a:lnTo>
                <a:lnTo>
                  <a:pt x="1241090" y="913307"/>
                </a:lnTo>
                <a:lnTo>
                  <a:pt x="1252806" y="964837"/>
                </a:lnTo>
                <a:lnTo>
                  <a:pt x="1276238" y="1000365"/>
                </a:lnTo>
                <a:lnTo>
                  <a:pt x="1287953" y="1013986"/>
                </a:lnTo>
                <a:lnTo>
                  <a:pt x="1369868" y="1093520"/>
                </a:lnTo>
                <a:lnTo>
                  <a:pt x="1381584" y="1102664"/>
                </a:lnTo>
                <a:lnTo>
                  <a:pt x="1416731" y="1147241"/>
                </a:lnTo>
                <a:lnTo>
                  <a:pt x="1428447" y="1166386"/>
                </a:lnTo>
                <a:lnTo>
                  <a:pt x="1475310" y="1235538"/>
                </a:lnTo>
                <a:lnTo>
                  <a:pt x="1486931" y="1235538"/>
                </a:lnTo>
                <a:lnTo>
                  <a:pt x="1533794" y="1235538"/>
                </a:lnTo>
                <a:lnTo>
                  <a:pt x="1545509" y="1227823"/>
                </a:lnTo>
                <a:lnTo>
                  <a:pt x="1604088" y="1177721"/>
                </a:lnTo>
                <a:lnTo>
                  <a:pt x="1615804" y="1163624"/>
                </a:lnTo>
                <a:lnTo>
                  <a:pt x="1650856" y="1099616"/>
                </a:lnTo>
                <a:lnTo>
                  <a:pt x="1662571" y="1074089"/>
                </a:lnTo>
                <a:lnTo>
                  <a:pt x="1721150" y="965313"/>
                </a:lnTo>
                <a:lnTo>
                  <a:pt x="1732866" y="949788"/>
                </a:lnTo>
                <a:lnTo>
                  <a:pt x="1803065" y="867587"/>
                </a:lnTo>
                <a:lnTo>
                  <a:pt x="1814781" y="867587"/>
                </a:lnTo>
                <a:lnTo>
                  <a:pt x="1849928" y="867587"/>
                </a:lnTo>
                <a:lnTo>
                  <a:pt x="1861644" y="876540"/>
                </a:lnTo>
                <a:lnTo>
                  <a:pt x="1908412" y="931214"/>
                </a:lnTo>
                <a:lnTo>
                  <a:pt x="1920128" y="945692"/>
                </a:lnTo>
                <a:lnTo>
                  <a:pt x="1955275" y="986745"/>
                </a:lnTo>
                <a:lnTo>
                  <a:pt x="1966991" y="1004556"/>
                </a:lnTo>
                <a:lnTo>
                  <a:pt x="2013854" y="1090948"/>
                </a:lnTo>
                <a:lnTo>
                  <a:pt x="2025569" y="1127620"/>
                </a:lnTo>
                <a:lnTo>
                  <a:pt x="2060621" y="1234204"/>
                </a:lnTo>
                <a:lnTo>
                  <a:pt x="2072337" y="1263065"/>
                </a:lnTo>
                <a:lnTo>
                  <a:pt x="2107484" y="1378698"/>
                </a:lnTo>
                <a:lnTo>
                  <a:pt x="2119200" y="1378698"/>
                </a:lnTo>
                <a:lnTo>
                  <a:pt x="2528966" y="1374031"/>
                </a:lnTo>
                <a:lnTo>
                  <a:pt x="2540681" y="1370602"/>
                </a:lnTo>
                <a:lnTo>
                  <a:pt x="2587544" y="1348028"/>
                </a:lnTo>
                <a:lnTo>
                  <a:pt x="2599260" y="1340122"/>
                </a:lnTo>
                <a:lnTo>
                  <a:pt x="2669459" y="1278400"/>
                </a:lnTo>
                <a:lnTo>
                  <a:pt x="2681175" y="1268589"/>
                </a:lnTo>
                <a:lnTo>
                  <a:pt x="2728038" y="1216107"/>
                </a:lnTo>
                <a:lnTo>
                  <a:pt x="2739754" y="1201724"/>
                </a:lnTo>
                <a:lnTo>
                  <a:pt x="2774806" y="1172101"/>
                </a:lnTo>
                <a:lnTo>
                  <a:pt x="2786522" y="1164672"/>
                </a:lnTo>
                <a:lnTo>
                  <a:pt x="2856816" y="1105331"/>
                </a:lnTo>
                <a:lnTo>
                  <a:pt x="2868532" y="1095425"/>
                </a:lnTo>
                <a:lnTo>
                  <a:pt x="2927015" y="1056754"/>
                </a:lnTo>
                <a:lnTo>
                  <a:pt x="2938731" y="1049991"/>
                </a:lnTo>
                <a:lnTo>
                  <a:pt x="3020741" y="1003223"/>
                </a:lnTo>
                <a:lnTo>
                  <a:pt x="3032362" y="1003223"/>
                </a:lnTo>
                <a:lnTo>
                  <a:pt x="3090941" y="1003413"/>
                </a:lnTo>
                <a:lnTo>
                  <a:pt x="3102656" y="1027321"/>
                </a:lnTo>
                <a:lnTo>
                  <a:pt x="3196287" y="1210297"/>
                </a:lnTo>
                <a:lnTo>
                  <a:pt x="3208003" y="1243443"/>
                </a:lnTo>
                <a:lnTo>
                  <a:pt x="3266582" y="1378698"/>
                </a:lnTo>
                <a:lnTo>
                  <a:pt x="3278298" y="1378698"/>
                </a:lnTo>
                <a:lnTo>
                  <a:pt x="3723210" y="1376984"/>
                </a:lnTo>
                <a:lnTo>
                  <a:pt x="3734831" y="1360125"/>
                </a:lnTo>
                <a:lnTo>
                  <a:pt x="3746546" y="1375936"/>
                </a:lnTo>
                <a:lnTo>
                  <a:pt x="3758262" y="1354505"/>
                </a:lnTo>
                <a:lnTo>
                  <a:pt x="3769978" y="1354505"/>
                </a:lnTo>
                <a:lnTo>
                  <a:pt x="3781694" y="1332979"/>
                </a:lnTo>
                <a:lnTo>
                  <a:pt x="3793409" y="1332979"/>
                </a:lnTo>
                <a:lnTo>
                  <a:pt x="3805125" y="1289068"/>
                </a:lnTo>
                <a:lnTo>
                  <a:pt x="3816841" y="1289068"/>
                </a:lnTo>
                <a:lnTo>
                  <a:pt x="3828557" y="1225727"/>
                </a:lnTo>
                <a:lnTo>
                  <a:pt x="3851988" y="1225727"/>
                </a:lnTo>
                <a:lnTo>
                  <a:pt x="3863704" y="1145622"/>
                </a:lnTo>
                <a:lnTo>
                  <a:pt x="3875324" y="1145622"/>
                </a:lnTo>
                <a:lnTo>
                  <a:pt x="3887040" y="1052848"/>
                </a:lnTo>
                <a:lnTo>
                  <a:pt x="3898756" y="950931"/>
                </a:lnTo>
                <a:lnTo>
                  <a:pt x="3910472" y="950931"/>
                </a:lnTo>
                <a:lnTo>
                  <a:pt x="3922187" y="845394"/>
                </a:lnTo>
                <a:lnTo>
                  <a:pt x="3933903" y="845394"/>
                </a:lnTo>
                <a:lnTo>
                  <a:pt x="3957335" y="635653"/>
                </a:lnTo>
                <a:lnTo>
                  <a:pt x="3969050" y="635653"/>
                </a:lnTo>
                <a:lnTo>
                  <a:pt x="3980766" y="527830"/>
                </a:lnTo>
                <a:lnTo>
                  <a:pt x="3992482" y="527830"/>
                </a:lnTo>
                <a:lnTo>
                  <a:pt x="4015818" y="313232"/>
                </a:lnTo>
                <a:lnTo>
                  <a:pt x="4027534" y="313232"/>
                </a:lnTo>
                <a:lnTo>
                  <a:pt x="4039250" y="207028"/>
                </a:lnTo>
                <a:lnTo>
                  <a:pt x="4050965" y="207028"/>
                </a:lnTo>
                <a:lnTo>
                  <a:pt x="4062681" y="129495"/>
                </a:lnTo>
                <a:lnTo>
                  <a:pt x="4074397" y="129495"/>
                </a:lnTo>
                <a:lnTo>
                  <a:pt x="4086113" y="118255"/>
                </a:lnTo>
                <a:lnTo>
                  <a:pt x="4097828" y="84537"/>
                </a:lnTo>
                <a:lnTo>
                  <a:pt x="4132976" y="84537"/>
                </a:lnTo>
                <a:lnTo>
                  <a:pt x="4144691" y="65868"/>
                </a:lnTo>
                <a:lnTo>
                  <a:pt x="4156312" y="89109"/>
                </a:lnTo>
                <a:lnTo>
                  <a:pt x="4168027" y="80727"/>
                </a:lnTo>
                <a:lnTo>
                  <a:pt x="4191459" y="63582"/>
                </a:lnTo>
                <a:lnTo>
                  <a:pt x="4203175" y="73678"/>
                </a:lnTo>
                <a:lnTo>
                  <a:pt x="4261754" y="175024"/>
                </a:lnTo>
                <a:lnTo>
                  <a:pt x="4273469" y="210362"/>
                </a:lnTo>
                <a:lnTo>
                  <a:pt x="4331953" y="365334"/>
                </a:lnTo>
                <a:lnTo>
                  <a:pt x="4343669" y="392289"/>
                </a:lnTo>
                <a:lnTo>
                  <a:pt x="4378816" y="485634"/>
                </a:lnTo>
                <a:lnTo>
                  <a:pt x="4390532" y="524687"/>
                </a:lnTo>
                <a:lnTo>
                  <a:pt x="4472447" y="763860"/>
                </a:lnTo>
                <a:lnTo>
                  <a:pt x="4484162" y="784624"/>
                </a:lnTo>
                <a:lnTo>
                  <a:pt x="4542741" y="886351"/>
                </a:lnTo>
                <a:lnTo>
                  <a:pt x="4554457" y="902734"/>
                </a:lnTo>
                <a:lnTo>
                  <a:pt x="4589509" y="938548"/>
                </a:lnTo>
                <a:lnTo>
                  <a:pt x="4601225" y="955217"/>
                </a:lnTo>
                <a:lnTo>
                  <a:pt x="4636372" y="1032179"/>
                </a:lnTo>
                <a:lnTo>
                  <a:pt x="4648088" y="1047990"/>
                </a:lnTo>
                <a:lnTo>
                  <a:pt x="4776866" y="1172482"/>
                </a:lnTo>
                <a:lnTo>
                  <a:pt x="4788582" y="1178292"/>
                </a:lnTo>
                <a:lnTo>
                  <a:pt x="4800297" y="1183531"/>
                </a:lnTo>
                <a:lnTo>
                  <a:pt x="4812013" y="1197152"/>
                </a:lnTo>
                <a:lnTo>
                  <a:pt x="4847160" y="1193723"/>
                </a:lnTo>
                <a:lnTo>
                  <a:pt x="4858781" y="1182769"/>
                </a:lnTo>
                <a:lnTo>
                  <a:pt x="4870496" y="1182769"/>
                </a:lnTo>
                <a:lnTo>
                  <a:pt x="4882212" y="1155909"/>
                </a:lnTo>
                <a:lnTo>
                  <a:pt x="4893928" y="1124572"/>
                </a:lnTo>
                <a:lnTo>
                  <a:pt x="4905644" y="1124572"/>
                </a:lnTo>
                <a:lnTo>
                  <a:pt x="4917359" y="1081423"/>
                </a:lnTo>
                <a:lnTo>
                  <a:pt x="4929075" y="1081423"/>
                </a:lnTo>
                <a:lnTo>
                  <a:pt x="4999274" y="757859"/>
                </a:lnTo>
                <a:lnTo>
                  <a:pt x="5010990" y="757859"/>
                </a:lnTo>
                <a:lnTo>
                  <a:pt x="5034422" y="663562"/>
                </a:lnTo>
                <a:lnTo>
                  <a:pt x="5046138" y="663562"/>
                </a:lnTo>
                <a:lnTo>
                  <a:pt x="5093001" y="589743"/>
                </a:lnTo>
                <a:lnTo>
                  <a:pt x="5104716" y="545547"/>
                </a:lnTo>
                <a:lnTo>
                  <a:pt x="5174915" y="184740"/>
                </a:lnTo>
                <a:lnTo>
                  <a:pt x="5186631" y="145973"/>
                </a:lnTo>
                <a:lnTo>
                  <a:pt x="5210063" y="106158"/>
                </a:lnTo>
                <a:lnTo>
                  <a:pt x="5221779" y="106158"/>
                </a:lnTo>
                <a:lnTo>
                  <a:pt x="5233494" y="102729"/>
                </a:lnTo>
                <a:lnTo>
                  <a:pt x="5245210" y="107301"/>
                </a:lnTo>
                <a:lnTo>
                  <a:pt x="5303693" y="168928"/>
                </a:lnTo>
                <a:lnTo>
                  <a:pt x="5315409" y="171024"/>
                </a:lnTo>
                <a:lnTo>
                  <a:pt x="5338841" y="185502"/>
                </a:lnTo>
                <a:lnTo>
                  <a:pt x="5350556" y="203028"/>
                </a:lnTo>
                <a:lnTo>
                  <a:pt x="5373988" y="239985"/>
                </a:lnTo>
                <a:lnTo>
                  <a:pt x="5385704" y="266940"/>
                </a:lnTo>
                <a:lnTo>
                  <a:pt x="5409135" y="321805"/>
                </a:lnTo>
                <a:lnTo>
                  <a:pt x="5420756" y="344283"/>
                </a:lnTo>
                <a:lnTo>
                  <a:pt x="5584681" y="842441"/>
                </a:lnTo>
                <a:lnTo>
                  <a:pt x="5596397" y="888066"/>
                </a:lnTo>
                <a:lnTo>
                  <a:pt x="5619828" y="949026"/>
                </a:lnTo>
                <a:lnTo>
                  <a:pt x="5631544" y="966171"/>
                </a:lnTo>
                <a:lnTo>
                  <a:pt x="5654976" y="1005699"/>
                </a:lnTo>
                <a:lnTo>
                  <a:pt x="5666691" y="1027607"/>
                </a:lnTo>
                <a:lnTo>
                  <a:pt x="5725175" y="1102092"/>
                </a:lnTo>
                <a:lnTo>
                  <a:pt x="5736890" y="1120381"/>
                </a:lnTo>
                <a:lnTo>
                  <a:pt x="5807185" y="1242300"/>
                </a:lnTo>
                <a:lnTo>
                  <a:pt x="5818901" y="1252302"/>
                </a:lnTo>
                <a:lnTo>
                  <a:pt x="5935963" y="1378698"/>
                </a:lnTo>
                <a:lnTo>
                  <a:pt x="5947679" y="1378603"/>
                </a:lnTo>
                <a:lnTo>
                  <a:pt x="5971110" y="1378603"/>
                </a:lnTo>
                <a:lnTo>
                  <a:pt x="5982731" y="1363935"/>
                </a:lnTo>
                <a:lnTo>
                  <a:pt x="5994447" y="1363935"/>
                </a:lnTo>
                <a:lnTo>
                  <a:pt x="6006162" y="1337265"/>
                </a:lnTo>
                <a:lnTo>
                  <a:pt x="6029594" y="1251445"/>
                </a:lnTo>
                <a:lnTo>
                  <a:pt x="6041309" y="1193151"/>
                </a:lnTo>
                <a:lnTo>
                  <a:pt x="6053025" y="1193151"/>
                </a:lnTo>
                <a:lnTo>
                  <a:pt x="6064741" y="1119142"/>
                </a:lnTo>
                <a:lnTo>
                  <a:pt x="6099888" y="959789"/>
                </a:lnTo>
                <a:lnTo>
                  <a:pt x="6111604" y="916164"/>
                </a:lnTo>
                <a:lnTo>
                  <a:pt x="6146656" y="770718"/>
                </a:lnTo>
                <a:lnTo>
                  <a:pt x="6158372" y="708996"/>
                </a:lnTo>
                <a:lnTo>
                  <a:pt x="6216951" y="359238"/>
                </a:lnTo>
                <a:lnTo>
                  <a:pt x="6228666" y="271513"/>
                </a:lnTo>
                <a:lnTo>
                  <a:pt x="6252098" y="104920"/>
                </a:lnTo>
                <a:lnTo>
                  <a:pt x="6263718" y="46722"/>
                </a:lnTo>
                <a:lnTo>
                  <a:pt x="6275434" y="10813"/>
                </a:lnTo>
                <a:lnTo>
                  <a:pt x="6287150" y="50"/>
                </a:lnTo>
                <a:lnTo>
                  <a:pt x="6298865" y="50"/>
                </a:lnTo>
                <a:lnTo>
                  <a:pt x="6310581" y="13575"/>
                </a:lnTo>
                <a:lnTo>
                  <a:pt x="6345729" y="43389"/>
                </a:lnTo>
                <a:lnTo>
                  <a:pt x="6357444" y="40722"/>
                </a:lnTo>
                <a:lnTo>
                  <a:pt x="6392592" y="30054"/>
                </a:lnTo>
                <a:lnTo>
                  <a:pt x="6404212" y="37102"/>
                </a:lnTo>
                <a:lnTo>
                  <a:pt x="6439359" y="61772"/>
                </a:lnTo>
                <a:lnTo>
                  <a:pt x="6451075" y="82251"/>
                </a:lnTo>
                <a:lnTo>
                  <a:pt x="6474506" y="118731"/>
                </a:lnTo>
                <a:lnTo>
                  <a:pt x="6486222" y="141687"/>
                </a:lnTo>
                <a:lnTo>
                  <a:pt x="6544706" y="285038"/>
                </a:lnTo>
                <a:lnTo>
                  <a:pt x="6556422" y="305993"/>
                </a:lnTo>
                <a:lnTo>
                  <a:pt x="6673579" y="663657"/>
                </a:lnTo>
                <a:lnTo>
                  <a:pt x="6685199" y="697471"/>
                </a:lnTo>
                <a:lnTo>
                  <a:pt x="6708631" y="756525"/>
                </a:lnTo>
                <a:lnTo>
                  <a:pt x="6720347" y="780433"/>
                </a:lnTo>
                <a:lnTo>
                  <a:pt x="6790641" y="903591"/>
                </a:lnTo>
                <a:lnTo>
                  <a:pt x="6802357" y="917403"/>
                </a:lnTo>
                <a:lnTo>
                  <a:pt x="6860840" y="987792"/>
                </a:lnTo>
                <a:lnTo>
                  <a:pt x="6872556" y="1011224"/>
                </a:lnTo>
                <a:lnTo>
                  <a:pt x="7013050" y="1202391"/>
                </a:lnTo>
                <a:lnTo>
                  <a:pt x="7024766" y="1211249"/>
                </a:lnTo>
                <a:lnTo>
                  <a:pt x="7048197" y="1255921"/>
                </a:lnTo>
                <a:lnTo>
                  <a:pt x="7059913" y="1276400"/>
                </a:lnTo>
                <a:lnTo>
                  <a:pt x="7083345" y="1301737"/>
                </a:lnTo>
                <a:lnTo>
                  <a:pt x="7095060" y="1301737"/>
                </a:lnTo>
                <a:lnTo>
                  <a:pt x="7141828" y="1301737"/>
                </a:lnTo>
                <a:lnTo>
                  <a:pt x="7153544" y="1287163"/>
                </a:lnTo>
                <a:lnTo>
                  <a:pt x="7212122" y="1233728"/>
                </a:lnTo>
                <a:lnTo>
                  <a:pt x="7223838" y="1224393"/>
                </a:lnTo>
                <a:lnTo>
                  <a:pt x="7340901" y="1135525"/>
                </a:lnTo>
                <a:lnTo>
                  <a:pt x="7352616" y="1123429"/>
                </a:lnTo>
                <a:lnTo>
                  <a:pt x="7376048" y="1094473"/>
                </a:lnTo>
                <a:lnTo>
                  <a:pt x="7387668" y="1073327"/>
                </a:lnTo>
                <a:lnTo>
                  <a:pt x="7422815" y="982078"/>
                </a:lnTo>
                <a:lnTo>
                  <a:pt x="7434531" y="946835"/>
                </a:lnTo>
                <a:lnTo>
                  <a:pt x="7493110" y="744048"/>
                </a:lnTo>
                <a:lnTo>
                  <a:pt x="7504826" y="696708"/>
                </a:lnTo>
                <a:lnTo>
                  <a:pt x="7528162" y="627938"/>
                </a:lnTo>
                <a:lnTo>
                  <a:pt x="7539878" y="611364"/>
                </a:lnTo>
                <a:lnTo>
                  <a:pt x="7563309" y="605745"/>
                </a:lnTo>
                <a:lnTo>
                  <a:pt x="7575025" y="605268"/>
                </a:lnTo>
                <a:lnTo>
                  <a:pt x="7867728" y="604888"/>
                </a:lnTo>
              </a:path>
            </a:pathLst>
          </a:custGeom>
          <a:noFill/>
          <a:ln w="28575" cap="flat">
            <a:solidFill>
              <a:srgbClr val="2C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2876474F-5137-F641-73AD-6F5C346E1B58}"/>
              </a:ext>
            </a:extLst>
          </p:cNvPr>
          <p:cNvSpPr/>
          <p:nvPr/>
        </p:nvSpPr>
        <p:spPr>
          <a:xfrm>
            <a:off x="2162175" y="1294534"/>
            <a:ext cx="7867650" cy="2753201"/>
          </a:xfrm>
          <a:custGeom>
            <a:avLst/>
            <a:gdLst>
              <a:gd name="connsiteX0" fmla="*/ 78 w 7867650"/>
              <a:gd name="connsiteY0" fmla="*/ 1258969 h 2753201"/>
              <a:gd name="connsiteX1" fmla="*/ 81993 w 7867650"/>
              <a:gd name="connsiteY1" fmla="*/ 1028369 h 2753201"/>
              <a:gd name="connsiteX2" fmla="*/ 93709 w 7867650"/>
              <a:gd name="connsiteY2" fmla="*/ 992269 h 2753201"/>
              <a:gd name="connsiteX3" fmla="*/ 187435 w 7867650"/>
              <a:gd name="connsiteY3" fmla="*/ 759193 h 2753201"/>
              <a:gd name="connsiteX4" fmla="*/ 199151 w 7867650"/>
              <a:gd name="connsiteY4" fmla="*/ 777290 h 2753201"/>
              <a:gd name="connsiteX5" fmla="*/ 234203 w 7867650"/>
              <a:gd name="connsiteY5" fmla="*/ 831583 h 2753201"/>
              <a:gd name="connsiteX6" fmla="*/ 245918 w 7867650"/>
              <a:gd name="connsiteY6" fmla="*/ 833297 h 2753201"/>
              <a:gd name="connsiteX7" fmla="*/ 281066 w 7867650"/>
              <a:gd name="connsiteY7" fmla="*/ 838345 h 2753201"/>
              <a:gd name="connsiteX8" fmla="*/ 292781 w 7867650"/>
              <a:gd name="connsiteY8" fmla="*/ 848632 h 2753201"/>
              <a:gd name="connsiteX9" fmla="*/ 327928 w 7867650"/>
              <a:gd name="connsiteY9" fmla="*/ 879303 h 2753201"/>
              <a:gd name="connsiteX10" fmla="*/ 339644 w 7867650"/>
              <a:gd name="connsiteY10" fmla="*/ 909783 h 2753201"/>
              <a:gd name="connsiteX11" fmla="*/ 398128 w 7867650"/>
              <a:gd name="connsiteY11" fmla="*/ 1044371 h 2753201"/>
              <a:gd name="connsiteX12" fmla="*/ 409844 w 7867650"/>
              <a:gd name="connsiteY12" fmla="*/ 1066088 h 2753201"/>
              <a:gd name="connsiteX13" fmla="*/ 421559 w 7867650"/>
              <a:gd name="connsiteY13" fmla="*/ 1087805 h 2753201"/>
              <a:gd name="connsiteX14" fmla="*/ 433275 w 7867650"/>
              <a:gd name="connsiteY14" fmla="*/ 1094473 h 2753201"/>
              <a:gd name="connsiteX15" fmla="*/ 480138 w 7867650"/>
              <a:gd name="connsiteY15" fmla="*/ 1126096 h 2753201"/>
              <a:gd name="connsiteX16" fmla="*/ 491854 w 7867650"/>
              <a:gd name="connsiteY16" fmla="*/ 1137716 h 2753201"/>
              <a:gd name="connsiteX17" fmla="*/ 515190 w 7867650"/>
              <a:gd name="connsiteY17" fmla="*/ 1160862 h 2753201"/>
              <a:gd name="connsiteX18" fmla="*/ 526906 w 7867650"/>
              <a:gd name="connsiteY18" fmla="*/ 1160290 h 2753201"/>
              <a:gd name="connsiteX19" fmla="*/ 562053 w 7867650"/>
              <a:gd name="connsiteY19" fmla="*/ 1158671 h 2753201"/>
              <a:gd name="connsiteX20" fmla="*/ 573769 w 7867650"/>
              <a:gd name="connsiteY20" fmla="*/ 1133430 h 2753201"/>
              <a:gd name="connsiteX21" fmla="*/ 608916 w 7867650"/>
              <a:gd name="connsiteY21" fmla="*/ 1057706 h 2753201"/>
              <a:gd name="connsiteX22" fmla="*/ 620632 w 7867650"/>
              <a:gd name="connsiteY22" fmla="*/ 1007319 h 2753201"/>
              <a:gd name="connsiteX23" fmla="*/ 679115 w 7867650"/>
              <a:gd name="connsiteY23" fmla="*/ 731094 h 2753201"/>
              <a:gd name="connsiteX24" fmla="*/ 690831 w 7867650"/>
              <a:gd name="connsiteY24" fmla="*/ 668419 h 2753201"/>
              <a:gd name="connsiteX25" fmla="*/ 737694 w 7867650"/>
              <a:gd name="connsiteY25" fmla="*/ 451059 h 2753201"/>
              <a:gd name="connsiteX26" fmla="*/ 749410 w 7867650"/>
              <a:gd name="connsiteY26" fmla="*/ 399433 h 2753201"/>
              <a:gd name="connsiteX27" fmla="*/ 796178 w 7867650"/>
              <a:gd name="connsiteY27" fmla="*/ 319900 h 2753201"/>
              <a:gd name="connsiteX28" fmla="*/ 807893 w 7867650"/>
              <a:gd name="connsiteY28" fmla="*/ 314375 h 2753201"/>
              <a:gd name="connsiteX29" fmla="*/ 843041 w 7867650"/>
              <a:gd name="connsiteY29" fmla="*/ 297897 h 2753201"/>
              <a:gd name="connsiteX30" fmla="*/ 854756 w 7867650"/>
              <a:gd name="connsiteY30" fmla="*/ 265226 h 2753201"/>
              <a:gd name="connsiteX31" fmla="*/ 901619 w 7867650"/>
              <a:gd name="connsiteY31" fmla="*/ 149021 h 2753201"/>
              <a:gd name="connsiteX32" fmla="*/ 913335 w 7867650"/>
              <a:gd name="connsiteY32" fmla="*/ 130543 h 2753201"/>
              <a:gd name="connsiteX33" fmla="*/ 960103 w 7867650"/>
              <a:gd name="connsiteY33" fmla="*/ 46913 h 2753201"/>
              <a:gd name="connsiteX34" fmla="*/ 971818 w 7867650"/>
              <a:gd name="connsiteY34" fmla="*/ 23481 h 2753201"/>
              <a:gd name="connsiteX35" fmla="*/ 983534 w 7867650"/>
              <a:gd name="connsiteY35" fmla="*/ 50 h 2753201"/>
              <a:gd name="connsiteX36" fmla="*/ 995250 w 7867650"/>
              <a:gd name="connsiteY36" fmla="*/ 4431 h 2753201"/>
              <a:gd name="connsiteX37" fmla="*/ 1030397 w 7867650"/>
              <a:gd name="connsiteY37" fmla="*/ 17671 h 2753201"/>
              <a:gd name="connsiteX38" fmla="*/ 1042113 w 7867650"/>
              <a:gd name="connsiteY38" fmla="*/ 39198 h 2753201"/>
              <a:gd name="connsiteX39" fmla="*/ 1170891 w 7867650"/>
              <a:gd name="connsiteY39" fmla="*/ 275037 h 2753201"/>
              <a:gd name="connsiteX40" fmla="*/ 1182607 w 7867650"/>
              <a:gd name="connsiteY40" fmla="*/ 286086 h 2753201"/>
              <a:gd name="connsiteX41" fmla="*/ 1217659 w 7867650"/>
              <a:gd name="connsiteY41" fmla="*/ 319423 h 2753201"/>
              <a:gd name="connsiteX42" fmla="*/ 1229375 w 7867650"/>
              <a:gd name="connsiteY42" fmla="*/ 294754 h 2753201"/>
              <a:gd name="connsiteX43" fmla="*/ 1264522 w 7867650"/>
              <a:gd name="connsiteY43" fmla="*/ 220935 h 2753201"/>
              <a:gd name="connsiteX44" fmla="*/ 1276238 w 7867650"/>
              <a:gd name="connsiteY44" fmla="*/ 243319 h 2753201"/>
              <a:gd name="connsiteX45" fmla="*/ 1323101 w 7867650"/>
              <a:gd name="connsiteY45" fmla="*/ 343141 h 2753201"/>
              <a:gd name="connsiteX46" fmla="*/ 1334816 w 7867650"/>
              <a:gd name="connsiteY46" fmla="*/ 375907 h 2753201"/>
              <a:gd name="connsiteX47" fmla="*/ 1369868 w 7867650"/>
              <a:gd name="connsiteY47" fmla="*/ 487063 h 2753201"/>
              <a:gd name="connsiteX48" fmla="*/ 1381584 w 7867650"/>
              <a:gd name="connsiteY48" fmla="*/ 532974 h 2753201"/>
              <a:gd name="connsiteX49" fmla="*/ 1486931 w 7867650"/>
              <a:gd name="connsiteY49" fmla="*/ 916927 h 2753201"/>
              <a:gd name="connsiteX50" fmla="*/ 1498646 w 7867650"/>
              <a:gd name="connsiteY50" fmla="*/ 960837 h 2753201"/>
              <a:gd name="connsiteX51" fmla="*/ 1615804 w 7867650"/>
              <a:gd name="connsiteY51" fmla="*/ 1528527 h 2753201"/>
              <a:gd name="connsiteX52" fmla="*/ 1627424 w 7867650"/>
              <a:gd name="connsiteY52" fmla="*/ 1570437 h 2753201"/>
              <a:gd name="connsiteX53" fmla="*/ 1639140 w 7867650"/>
              <a:gd name="connsiteY53" fmla="*/ 1612252 h 2753201"/>
              <a:gd name="connsiteX54" fmla="*/ 1650856 w 7867650"/>
              <a:gd name="connsiteY54" fmla="*/ 1621586 h 2753201"/>
              <a:gd name="connsiteX55" fmla="*/ 1686003 w 7867650"/>
              <a:gd name="connsiteY55" fmla="*/ 1649589 h 2753201"/>
              <a:gd name="connsiteX56" fmla="*/ 1697719 w 7867650"/>
              <a:gd name="connsiteY56" fmla="*/ 1624253 h 2753201"/>
              <a:gd name="connsiteX57" fmla="*/ 1732866 w 7867650"/>
              <a:gd name="connsiteY57" fmla="*/ 1548148 h 2753201"/>
              <a:gd name="connsiteX58" fmla="*/ 1744582 w 7867650"/>
              <a:gd name="connsiteY58" fmla="*/ 1481092 h 2753201"/>
              <a:gd name="connsiteX59" fmla="*/ 1791350 w 7867650"/>
              <a:gd name="connsiteY59" fmla="*/ 1188865 h 2753201"/>
              <a:gd name="connsiteX60" fmla="*/ 1803065 w 7867650"/>
              <a:gd name="connsiteY60" fmla="*/ 1097806 h 2753201"/>
              <a:gd name="connsiteX61" fmla="*/ 1873360 w 7867650"/>
              <a:gd name="connsiteY61" fmla="*/ 599744 h 2753201"/>
              <a:gd name="connsiteX62" fmla="*/ 1885076 w 7867650"/>
              <a:gd name="connsiteY62" fmla="*/ 572598 h 2753201"/>
              <a:gd name="connsiteX63" fmla="*/ 1920128 w 7867650"/>
              <a:gd name="connsiteY63" fmla="*/ 491159 h 2753201"/>
              <a:gd name="connsiteX64" fmla="*/ 1931843 w 7867650"/>
              <a:gd name="connsiteY64" fmla="*/ 500208 h 2753201"/>
              <a:gd name="connsiteX65" fmla="*/ 1966991 w 7867650"/>
              <a:gd name="connsiteY65" fmla="*/ 527163 h 2753201"/>
              <a:gd name="connsiteX66" fmla="*/ 1978706 w 7867650"/>
              <a:gd name="connsiteY66" fmla="*/ 519639 h 2753201"/>
              <a:gd name="connsiteX67" fmla="*/ 2013854 w 7867650"/>
              <a:gd name="connsiteY67" fmla="*/ 496874 h 2753201"/>
              <a:gd name="connsiteX68" fmla="*/ 2025569 w 7867650"/>
              <a:gd name="connsiteY68" fmla="*/ 536117 h 2753201"/>
              <a:gd name="connsiteX69" fmla="*/ 2072337 w 7867650"/>
              <a:gd name="connsiteY69" fmla="*/ 706043 h 2753201"/>
              <a:gd name="connsiteX70" fmla="*/ 2084053 w 7867650"/>
              <a:gd name="connsiteY70" fmla="*/ 758145 h 2753201"/>
              <a:gd name="connsiteX71" fmla="*/ 2154347 w 7867650"/>
              <a:gd name="connsiteY71" fmla="*/ 1057611 h 2753201"/>
              <a:gd name="connsiteX72" fmla="*/ 2166063 w 7867650"/>
              <a:gd name="connsiteY72" fmla="*/ 1084090 h 2753201"/>
              <a:gd name="connsiteX73" fmla="*/ 2212831 w 7867650"/>
              <a:gd name="connsiteY73" fmla="*/ 1174197 h 2753201"/>
              <a:gd name="connsiteX74" fmla="*/ 2224547 w 7867650"/>
              <a:gd name="connsiteY74" fmla="*/ 1184865 h 2753201"/>
              <a:gd name="connsiteX75" fmla="*/ 2259694 w 7867650"/>
              <a:gd name="connsiteY75" fmla="*/ 1226489 h 2753201"/>
              <a:gd name="connsiteX76" fmla="*/ 2271410 w 7867650"/>
              <a:gd name="connsiteY76" fmla="*/ 1246682 h 2753201"/>
              <a:gd name="connsiteX77" fmla="*/ 2400188 w 7867650"/>
              <a:gd name="connsiteY77" fmla="*/ 1467091 h 2753201"/>
              <a:gd name="connsiteX78" fmla="*/ 2411903 w 7867650"/>
              <a:gd name="connsiteY78" fmla="*/ 1476425 h 2753201"/>
              <a:gd name="connsiteX79" fmla="*/ 2435335 w 7867650"/>
              <a:gd name="connsiteY79" fmla="*/ 1495094 h 2753201"/>
              <a:gd name="connsiteX80" fmla="*/ 2447051 w 7867650"/>
              <a:gd name="connsiteY80" fmla="*/ 1521288 h 2753201"/>
              <a:gd name="connsiteX81" fmla="*/ 2482102 w 7867650"/>
              <a:gd name="connsiteY81" fmla="*/ 1600060 h 2753201"/>
              <a:gd name="connsiteX82" fmla="*/ 2493818 w 7867650"/>
              <a:gd name="connsiteY82" fmla="*/ 1648923 h 2753201"/>
              <a:gd name="connsiteX83" fmla="*/ 2587544 w 7867650"/>
              <a:gd name="connsiteY83" fmla="*/ 2056307 h 2753201"/>
              <a:gd name="connsiteX84" fmla="*/ 2599260 w 7867650"/>
              <a:gd name="connsiteY84" fmla="*/ 2124887 h 2753201"/>
              <a:gd name="connsiteX85" fmla="*/ 2669459 w 7867650"/>
              <a:gd name="connsiteY85" fmla="*/ 2512840 h 2753201"/>
              <a:gd name="connsiteX86" fmla="*/ 2681175 w 7867650"/>
              <a:gd name="connsiteY86" fmla="*/ 2554179 h 2753201"/>
              <a:gd name="connsiteX87" fmla="*/ 2716323 w 7867650"/>
              <a:gd name="connsiteY87" fmla="*/ 2678290 h 2753201"/>
              <a:gd name="connsiteX88" fmla="*/ 2728038 w 7867650"/>
              <a:gd name="connsiteY88" fmla="*/ 2689815 h 2753201"/>
              <a:gd name="connsiteX89" fmla="*/ 2763090 w 7867650"/>
              <a:gd name="connsiteY89" fmla="*/ 2724676 h 2753201"/>
              <a:gd name="connsiteX90" fmla="*/ 2774806 w 7867650"/>
              <a:gd name="connsiteY90" fmla="*/ 2722390 h 2753201"/>
              <a:gd name="connsiteX91" fmla="*/ 2809953 w 7867650"/>
              <a:gd name="connsiteY91" fmla="*/ 2715723 h 2753201"/>
              <a:gd name="connsiteX92" fmla="*/ 2821669 w 7867650"/>
              <a:gd name="connsiteY92" fmla="*/ 2690291 h 2753201"/>
              <a:gd name="connsiteX93" fmla="*/ 2856816 w 7867650"/>
              <a:gd name="connsiteY93" fmla="*/ 2613901 h 2753201"/>
              <a:gd name="connsiteX94" fmla="*/ 2868532 w 7867650"/>
              <a:gd name="connsiteY94" fmla="*/ 2549226 h 2753201"/>
              <a:gd name="connsiteX95" fmla="*/ 2915300 w 7867650"/>
              <a:gd name="connsiteY95" fmla="*/ 2265953 h 2753201"/>
              <a:gd name="connsiteX96" fmla="*/ 2927015 w 7867650"/>
              <a:gd name="connsiteY96" fmla="*/ 2176798 h 2753201"/>
              <a:gd name="connsiteX97" fmla="*/ 3009026 w 7867650"/>
              <a:gd name="connsiteY97" fmla="*/ 1592059 h 2753201"/>
              <a:gd name="connsiteX98" fmla="*/ 3020741 w 7867650"/>
              <a:gd name="connsiteY98" fmla="*/ 1542910 h 2753201"/>
              <a:gd name="connsiteX99" fmla="*/ 3055793 w 7867650"/>
              <a:gd name="connsiteY99" fmla="*/ 1425752 h 2753201"/>
              <a:gd name="connsiteX100" fmla="*/ 3067509 w 7867650"/>
              <a:gd name="connsiteY100" fmla="*/ 1406797 h 2753201"/>
              <a:gd name="connsiteX101" fmla="*/ 3090941 w 7867650"/>
              <a:gd name="connsiteY101" fmla="*/ 1368793 h 2753201"/>
              <a:gd name="connsiteX102" fmla="*/ 3102656 w 7867650"/>
              <a:gd name="connsiteY102" fmla="*/ 1366221 h 2753201"/>
              <a:gd name="connsiteX103" fmla="*/ 3149519 w 7867650"/>
              <a:gd name="connsiteY103" fmla="*/ 1351552 h 2753201"/>
              <a:gd name="connsiteX104" fmla="*/ 3161235 w 7867650"/>
              <a:gd name="connsiteY104" fmla="*/ 1344504 h 2753201"/>
              <a:gd name="connsiteX105" fmla="*/ 3231434 w 7867650"/>
              <a:gd name="connsiteY105" fmla="*/ 1303165 h 2753201"/>
              <a:gd name="connsiteX106" fmla="*/ 3243150 w 7867650"/>
              <a:gd name="connsiteY106" fmla="*/ 1334026 h 2753201"/>
              <a:gd name="connsiteX107" fmla="*/ 3290013 w 7867650"/>
              <a:gd name="connsiteY107" fmla="*/ 1445850 h 2753201"/>
              <a:gd name="connsiteX108" fmla="*/ 3301729 w 7867650"/>
              <a:gd name="connsiteY108" fmla="*/ 1465090 h 2753201"/>
              <a:gd name="connsiteX109" fmla="*/ 3348497 w 7867650"/>
              <a:gd name="connsiteY109" fmla="*/ 1554721 h 2753201"/>
              <a:gd name="connsiteX110" fmla="*/ 3360212 w 7867650"/>
              <a:gd name="connsiteY110" fmla="*/ 1580438 h 2753201"/>
              <a:gd name="connsiteX111" fmla="*/ 3430507 w 7867650"/>
              <a:gd name="connsiteY111" fmla="*/ 1727218 h 2753201"/>
              <a:gd name="connsiteX112" fmla="*/ 3442223 w 7867650"/>
              <a:gd name="connsiteY112" fmla="*/ 1741506 h 2753201"/>
              <a:gd name="connsiteX113" fmla="*/ 3465559 w 7867650"/>
              <a:gd name="connsiteY113" fmla="*/ 1770081 h 2753201"/>
              <a:gd name="connsiteX114" fmla="*/ 3477275 w 7867650"/>
              <a:gd name="connsiteY114" fmla="*/ 1771510 h 2753201"/>
              <a:gd name="connsiteX115" fmla="*/ 3512422 w 7867650"/>
              <a:gd name="connsiteY115" fmla="*/ 1775891 h 2753201"/>
              <a:gd name="connsiteX116" fmla="*/ 3524138 w 7867650"/>
              <a:gd name="connsiteY116" fmla="*/ 1789131 h 2753201"/>
              <a:gd name="connsiteX117" fmla="*/ 3582716 w 7867650"/>
              <a:gd name="connsiteY117" fmla="*/ 1862759 h 2753201"/>
              <a:gd name="connsiteX118" fmla="*/ 3594337 w 7867650"/>
              <a:gd name="connsiteY118" fmla="*/ 1879809 h 2753201"/>
              <a:gd name="connsiteX119" fmla="*/ 3606052 w 7867650"/>
              <a:gd name="connsiteY119" fmla="*/ 1896763 h 2753201"/>
              <a:gd name="connsiteX120" fmla="*/ 3617768 w 7867650"/>
              <a:gd name="connsiteY120" fmla="*/ 1934768 h 2753201"/>
              <a:gd name="connsiteX121" fmla="*/ 3664631 w 7867650"/>
              <a:gd name="connsiteY121" fmla="*/ 2103456 h 2753201"/>
              <a:gd name="connsiteX122" fmla="*/ 3676347 w 7867650"/>
              <a:gd name="connsiteY122" fmla="*/ 2157939 h 2753201"/>
              <a:gd name="connsiteX123" fmla="*/ 3723210 w 7867650"/>
              <a:gd name="connsiteY123" fmla="*/ 2343772 h 2753201"/>
              <a:gd name="connsiteX124" fmla="*/ 3734831 w 7867650"/>
              <a:gd name="connsiteY124" fmla="*/ 2382157 h 2753201"/>
              <a:gd name="connsiteX125" fmla="*/ 3781694 w 7867650"/>
              <a:gd name="connsiteY125" fmla="*/ 2559418 h 2753201"/>
              <a:gd name="connsiteX126" fmla="*/ 3793409 w 7867650"/>
              <a:gd name="connsiteY126" fmla="*/ 2605709 h 2753201"/>
              <a:gd name="connsiteX127" fmla="*/ 3840273 w 7867650"/>
              <a:gd name="connsiteY127" fmla="*/ 2732678 h 2753201"/>
              <a:gd name="connsiteX128" fmla="*/ 3851988 w 7867650"/>
              <a:gd name="connsiteY128" fmla="*/ 2737821 h 2753201"/>
              <a:gd name="connsiteX129" fmla="*/ 3887040 w 7867650"/>
              <a:gd name="connsiteY129" fmla="*/ 2753251 h 2753201"/>
              <a:gd name="connsiteX130" fmla="*/ 3898756 w 7867650"/>
              <a:gd name="connsiteY130" fmla="*/ 2742679 h 2753201"/>
              <a:gd name="connsiteX131" fmla="*/ 3933903 w 7867650"/>
              <a:gd name="connsiteY131" fmla="*/ 2710865 h 2753201"/>
              <a:gd name="connsiteX132" fmla="*/ 3945619 w 7867650"/>
              <a:gd name="connsiteY132" fmla="*/ 2687529 h 2753201"/>
              <a:gd name="connsiteX133" fmla="*/ 3980766 w 7867650"/>
              <a:gd name="connsiteY133" fmla="*/ 2617520 h 2753201"/>
              <a:gd name="connsiteX134" fmla="*/ 3992482 w 7867650"/>
              <a:gd name="connsiteY134" fmla="*/ 2546083 h 2753201"/>
              <a:gd name="connsiteX135" fmla="*/ 4027534 w 7867650"/>
              <a:gd name="connsiteY135" fmla="*/ 2331865 h 2753201"/>
              <a:gd name="connsiteX136" fmla="*/ 4039250 w 7867650"/>
              <a:gd name="connsiteY136" fmla="*/ 2209850 h 2753201"/>
              <a:gd name="connsiteX137" fmla="*/ 4132976 w 7867650"/>
              <a:gd name="connsiteY137" fmla="*/ 1249825 h 2753201"/>
              <a:gd name="connsiteX138" fmla="*/ 4144691 w 7867650"/>
              <a:gd name="connsiteY138" fmla="*/ 1197152 h 2753201"/>
              <a:gd name="connsiteX139" fmla="*/ 4168027 w 7867650"/>
              <a:gd name="connsiteY139" fmla="*/ 1091901 h 2753201"/>
              <a:gd name="connsiteX140" fmla="*/ 4179743 w 7867650"/>
              <a:gd name="connsiteY140" fmla="*/ 1093711 h 2753201"/>
              <a:gd name="connsiteX141" fmla="*/ 4214891 w 7867650"/>
              <a:gd name="connsiteY141" fmla="*/ 1099140 h 2753201"/>
              <a:gd name="connsiteX142" fmla="*/ 4226607 w 7867650"/>
              <a:gd name="connsiteY142" fmla="*/ 1088853 h 2753201"/>
              <a:gd name="connsiteX143" fmla="*/ 4273469 w 7867650"/>
              <a:gd name="connsiteY143" fmla="*/ 1054753 h 2753201"/>
              <a:gd name="connsiteX144" fmla="*/ 4285185 w 7867650"/>
              <a:gd name="connsiteY144" fmla="*/ 1051610 h 2753201"/>
              <a:gd name="connsiteX145" fmla="*/ 4355384 w 7867650"/>
              <a:gd name="connsiteY145" fmla="*/ 1025321 h 2753201"/>
              <a:gd name="connsiteX146" fmla="*/ 4367100 w 7867650"/>
              <a:gd name="connsiteY146" fmla="*/ 1020463 h 2753201"/>
              <a:gd name="connsiteX147" fmla="*/ 4413963 w 7867650"/>
              <a:gd name="connsiteY147" fmla="*/ 1007986 h 2753201"/>
              <a:gd name="connsiteX148" fmla="*/ 4425679 w 7867650"/>
              <a:gd name="connsiteY148" fmla="*/ 1009891 h 2753201"/>
              <a:gd name="connsiteX149" fmla="*/ 4449015 w 7867650"/>
              <a:gd name="connsiteY149" fmla="*/ 1013605 h 2753201"/>
              <a:gd name="connsiteX150" fmla="*/ 4460731 w 7867650"/>
              <a:gd name="connsiteY150" fmla="*/ 1005795 h 2753201"/>
              <a:gd name="connsiteX151" fmla="*/ 4495878 w 7867650"/>
              <a:gd name="connsiteY151" fmla="*/ 982173 h 2753201"/>
              <a:gd name="connsiteX152" fmla="*/ 4507594 w 7867650"/>
              <a:gd name="connsiteY152" fmla="*/ 963980 h 2753201"/>
              <a:gd name="connsiteX153" fmla="*/ 4566173 w 7867650"/>
              <a:gd name="connsiteY153" fmla="*/ 861205 h 2753201"/>
              <a:gd name="connsiteX154" fmla="*/ 4577793 w 7867650"/>
              <a:gd name="connsiteY154" fmla="*/ 837107 h 2753201"/>
              <a:gd name="connsiteX155" fmla="*/ 4589509 w 7867650"/>
              <a:gd name="connsiteY155" fmla="*/ 812913 h 2753201"/>
              <a:gd name="connsiteX156" fmla="*/ 4601225 w 7867650"/>
              <a:gd name="connsiteY156" fmla="*/ 749382 h 2753201"/>
              <a:gd name="connsiteX157" fmla="*/ 4636372 w 7867650"/>
              <a:gd name="connsiteY157" fmla="*/ 558691 h 2753201"/>
              <a:gd name="connsiteX158" fmla="*/ 4648088 w 7867650"/>
              <a:gd name="connsiteY158" fmla="*/ 541737 h 2753201"/>
              <a:gd name="connsiteX159" fmla="*/ 4683235 w 7867650"/>
              <a:gd name="connsiteY159" fmla="*/ 490873 h 2753201"/>
              <a:gd name="connsiteX160" fmla="*/ 4694951 w 7867650"/>
              <a:gd name="connsiteY160" fmla="*/ 501256 h 2753201"/>
              <a:gd name="connsiteX161" fmla="*/ 4730003 w 7867650"/>
              <a:gd name="connsiteY161" fmla="*/ 532593 h 2753201"/>
              <a:gd name="connsiteX162" fmla="*/ 4741718 w 7867650"/>
              <a:gd name="connsiteY162" fmla="*/ 578599 h 2753201"/>
              <a:gd name="connsiteX163" fmla="*/ 4800297 w 7867650"/>
              <a:gd name="connsiteY163" fmla="*/ 831011 h 2753201"/>
              <a:gd name="connsiteX164" fmla="*/ 4812013 w 7867650"/>
              <a:gd name="connsiteY164" fmla="*/ 888256 h 2753201"/>
              <a:gd name="connsiteX165" fmla="*/ 4847160 w 7867650"/>
              <a:gd name="connsiteY165" fmla="*/ 1031988 h 2753201"/>
              <a:gd name="connsiteX166" fmla="*/ 4858781 w 7867650"/>
              <a:gd name="connsiteY166" fmla="*/ 1075137 h 2753201"/>
              <a:gd name="connsiteX167" fmla="*/ 4917359 w 7867650"/>
              <a:gd name="connsiteY167" fmla="*/ 1267732 h 2753201"/>
              <a:gd name="connsiteX168" fmla="*/ 4929075 w 7867650"/>
              <a:gd name="connsiteY168" fmla="*/ 1292212 h 2753201"/>
              <a:gd name="connsiteX169" fmla="*/ 4964222 w 7867650"/>
              <a:gd name="connsiteY169" fmla="*/ 1365745 h 2753201"/>
              <a:gd name="connsiteX170" fmla="*/ 4975938 w 7867650"/>
              <a:gd name="connsiteY170" fmla="*/ 1368221 h 2753201"/>
              <a:gd name="connsiteX171" fmla="*/ 5010990 w 7867650"/>
              <a:gd name="connsiteY171" fmla="*/ 1375841 h 2753201"/>
              <a:gd name="connsiteX172" fmla="*/ 5022706 w 7867650"/>
              <a:gd name="connsiteY172" fmla="*/ 1357743 h 2753201"/>
              <a:gd name="connsiteX173" fmla="*/ 5057853 w 7867650"/>
              <a:gd name="connsiteY173" fmla="*/ 1303356 h 2753201"/>
              <a:gd name="connsiteX174" fmla="*/ 5069569 w 7867650"/>
              <a:gd name="connsiteY174" fmla="*/ 1260874 h 2753201"/>
              <a:gd name="connsiteX175" fmla="*/ 5116432 w 7867650"/>
              <a:gd name="connsiteY175" fmla="*/ 1071041 h 2753201"/>
              <a:gd name="connsiteX176" fmla="*/ 5128148 w 7867650"/>
              <a:gd name="connsiteY176" fmla="*/ 1008652 h 2753201"/>
              <a:gd name="connsiteX177" fmla="*/ 5210063 w 7867650"/>
              <a:gd name="connsiteY177" fmla="*/ 589743 h 2753201"/>
              <a:gd name="connsiteX178" fmla="*/ 5221779 w 7867650"/>
              <a:gd name="connsiteY178" fmla="*/ 552024 h 2753201"/>
              <a:gd name="connsiteX179" fmla="*/ 5245210 w 7867650"/>
              <a:gd name="connsiteY179" fmla="*/ 476586 h 2753201"/>
              <a:gd name="connsiteX180" fmla="*/ 5256926 w 7867650"/>
              <a:gd name="connsiteY180" fmla="*/ 464775 h 2753201"/>
              <a:gd name="connsiteX181" fmla="*/ 5291978 w 7867650"/>
              <a:gd name="connsiteY181" fmla="*/ 429151 h 2753201"/>
              <a:gd name="connsiteX182" fmla="*/ 5303693 w 7867650"/>
              <a:gd name="connsiteY182" fmla="*/ 437152 h 2753201"/>
              <a:gd name="connsiteX183" fmla="*/ 5338841 w 7867650"/>
              <a:gd name="connsiteY183" fmla="*/ 461155 h 2753201"/>
              <a:gd name="connsiteX184" fmla="*/ 5350556 w 7867650"/>
              <a:gd name="connsiteY184" fmla="*/ 446392 h 2753201"/>
              <a:gd name="connsiteX185" fmla="*/ 5397420 w 7867650"/>
              <a:gd name="connsiteY185" fmla="*/ 395528 h 2753201"/>
              <a:gd name="connsiteX186" fmla="*/ 5409135 w 7867650"/>
              <a:gd name="connsiteY186" fmla="*/ 388765 h 2753201"/>
              <a:gd name="connsiteX187" fmla="*/ 5432472 w 7867650"/>
              <a:gd name="connsiteY187" fmla="*/ 375240 h 2753201"/>
              <a:gd name="connsiteX188" fmla="*/ 5444187 w 7867650"/>
              <a:gd name="connsiteY188" fmla="*/ 385622 h 2753201"/>
              <a:gd name="connsiteX189" fmla="*/ 5491050 w 7867650"/>
              <a:gd name="connsiteY189" fmla="*/ 420769 h 2753201"/>
              <a:gd name="connsiteX190" fmla="*/ 5502766 w 7867650"/>
              <a:gd name="connsiteY190" fmla="*/ 424675 h 2753201"/>
              <a:gd name="connsiteX191" fmla="*/ 5526197 w 7867650"/>
              <a:gd name="connsiteY191" fmla="*/ 432580 h 2753201"/>
              <a:gd name="connsiteX192" fmla="*/ 5537913 w 7867650"/>
              <a:gd name="connsiteY192" fmla="*/ 444867 h 2753201"/>
              <a:gd name="connsiteX193" fmla="*/ 5572965 w 7867650"/>
              <a:gd name="connsiteY193" fmla="*/ 481539 h 2753201"/>
              <a:gd name="connsiteX194" fmla="*/ 5584681 w 7867650"/>
              <a:gd name="connsiteY194" fmla="*/ 479253 h 2753201"/>
              <a:gd name="connsiteX195" fmla="*/ 5631544 w 7867650"/>
              <a:gd name="connsiteY195" fmla="*/ 474300 h 2753201"/>
              <a:gd name="connsiteX196" fmla="*/ 5643260 w 7867650"/>
              <a:gd name="connsiteY196" fmla="*/ 476014 h 2753201"/>
              <a:gd name="connsiteX197" fmla="*/ 5666691 w 7867650"/>
              <a:gd name="connsiteY197" fmla="*/ 479538 h 2753201"/>
              <a:gd name="connsiteX198" fmla="*/ 5678407 w 7867650"/>
              <a:gd name="connsiteY198" fmla="*/ 469918 h 2753201"/>
              <a:gd name="connsiteX199" fmla="*/ 5725175 w 7867650"/>
              <a:gd name="connsiteY199" fmla="*/ 424579 h 2753201"/>
              <a:gd name="connsiteX200" fmla="*/ 5736890 w 7867650"/>
              <a:gd name="connsiteY200" fmla="*/ 408101 h 2753201"/>
              <a:gd name="connsiteX201" fmla="*/ 5760322 w 7867650"/>
              <a:gd name="connsiteY201" fmla="*/ 374954 h 2753201"/>
              <a:gd name="connsiteX202" fmla="*/ 5772038 w 7867650"/>
              <a:gd name="connsiteY202" fmla="*/ 381812 h 2753201"/>
              <a:gd name="connsiteX203" fmla="*/ 5807185 w 7867650"/>
              <a:gd name="connsiteY203" fmla="*/ 402291 h 2753201"/>
              <a:gd name="connsiteX204" fmla="*/ 5818901 w 7867650"/>
              <a:gd name="connsiteY204" fmla="*/ 427723 h 2753201"/>
              <a:gd name="connsiteX205" fmla="*/ 5853953 w 7867650"/>
              <a:gd name="connsiteY205" fmla="*/ 504208 h 2753201"/>
              <a:gd name="connsiteX206" fmla="*/ 5865668 w 7867650"/>
              <a:gd name="connsiteY206" fmla="*/ 551167 h 2753201"/>
              <a:gd name="connsiteX207" fmla="*/ 5994447 w 7867650"/>
              <a:gd name="connsiteY207" fmla="*/ 1054087 h 2753201"/>
              <a:gd name="connsiteX208" fmla="*/ 6006162 w 7867650"/>
              <a:gd name="connsiteY208" fmla="*/ 1093139 h 2753201"/>
              <a:gd name="connsiteX209" fmla="*/ 6053025 w 7867650"/>
              <a:gd name="connsiteY209" fmla="*/ 1232395 h 2753201"/>
              <a:gd name="connsiteX210" fmla="*/ 6064741 w 7867650"/>
              <a:gd name="connsiteY210" fmla="*/ 1254397 h 2753201"/>
              <a:gd name="connsiteX211" fmla="*/ 6088172 w 7867650"/>
              <a:gd name="connsiteY211" fmla="*/ 1298498 h 2753201"/>
              <a:gd name="connsiteX212" fmla="*/ 6099888 w 7867650"/>
              <a:gd name="connsiteY212" fmla="*/ 1301737 h 2753201"/>
              <a:gd name="connsiteX213" fmla="*/ 6134940 w 7867650"/>
              <a:gd name="connsiteY213" fmla="*/ 1311547 h 2753201"/>
              <a:gd name="connsiteX214" fmla="*/ 6146656 w 7867650"/>
              <a:gd name="connsiteY214" fmla="*/ 1301165 h 2753201"/>
              <a:gd name="connsiteX215" fmla="*/ 6181803 w 7867650"/>
              <a:gd name="connsiteY215" fmla="*/ 1270114 h 2753201"/>
              <a:gd name="connsiteX216" fmla="*/ 6193519 w 7867650"/>
              <a:gd name="connsiteY216" fmla="*/ 1235919 h 2753201"/>
              <a:gd name="connsiteX217" fmla="*/ 6240382 w 7867650"/>
              <a:gd name="connsiteY217" fmla="*/ 1083614 h 2753201"/>
              <a:gd name="connsiteX218" fmla="*/ 6252098 w 7867650"/>
              <a:gd name="connsiteY218" fmla="*/ 1033989 h 2753201"/>
              <a:gd name="connsiteX219" fmla="*/ 6334013 w 7867650"/>
              <a:gd name="connsiteY219" fmla="*/ 653751 h 2753201"/>
              <a:gd name="connsiteX220" fmla="*/ 6345729 w 7867650"/>
              <a:gd name="connsiteY220" fmla="*/ 601935 h 2753201"/>
              <a:gd name="connsiteX221" fmla="*/ 6380876 w 7867650"/>
              <a:gd name="connsiteY221" fmla="*/ 467442 h 2753201"/>
              <a:gd name="connsiteX222" fmla="*/ 6392592 w 7867650"/>
              <a:gd name="connsiteY222" fmla="*/ 436676 h 2753201"/>
              <a:gd name="connsiteX223" fmla="*/ 6415928 w 7867650"/>
              <a:gd name="connsiteY223" fmla="*/ 375049 h 2753201"/>
              <a:gd name="connsiteX224" fmla="*/ 6427643 w 7867650"/>
              <a:gd name="connsiteY224" fmla="*/ 376764 h 2753201"/>
              <a:gd name="connsiteX225" fmla="*/ 6462791 w 7867650"/>
              <a:gd name="connsiteY225" fmla="*/ 381907 h 2753201"/>
              <a:gd name="connsiteX226" fmla="*/ 6474506 w 7867650"/>
              <a:gd name="connsiteY226" fmla="*/ 368477 h 2753201"/>
              <a:gd name="connsiteX227" fmla="*/ 6533085 w 7867650"/>
              <a:gd name="connsiteY227" fmla="*/ 291420 h 2753201"/>
              <a:gd name="connsiteX228" fmla="*/ 6544706 w 7867650"/>
              <a:gd name="connsiteY228" fmla="*/ 273227 h 2753201"/>
              <a:gd name="connsiteX229" fmla="*/ 6615000 w 7867650"/>
              <a:gd name="connsiteY229" fmla="*/ 157022 h 2753201"/>
              <a:gd name="connsiteX230" fmla="*/ 6626716 w 7867650"/>
              <a:gd name="connsiteY230" fmla="*/ 145497 h 2753201"/>
              <a:gd name="connsiteX231" fmla="*/ 6650147 w 7867650"/>
              <a:gd name="connsiteY231" fmla="*/ 122351 h 2753201"/>
              <a:gd name="connsiteX232" fmla="*/ 6661863 w 7867650"/>
              <a:gd name="connsiteY232" fmla="*/ 127018 h 2753201"/>
              <a:gd name="connsiteX233" fmla="*/ 6696915 w 7867650"/>
              <a:gd name="connsiteY233" fmla="*/ 140734 h 2753201"/>
              <a:gd name="connsiteX234" fmla="*/ 6708631 w 7867650"/>
              <a:gd name="connsiteY234" fmla="*/ 154831 h 2753201"/>
              <a:gd name="connsiteX235" fmla="*/ 6755494 w 7867650"/>
              <a:gd name="connsiteY235" fmla="*/ 218363 h 2753201"/>
              <a:gd name="connsiteX236" fmla="*/ 6767210 w 7867650"/>
              <a:gd name="connsiteY236" fmla="*/ 239509 h 2753201"/>
              <a:gd name="connsiteX237" fmla="*/ 6790641 w 7867650"/>
              <a:gd name="connsiteY237" fmla="*/ 281800 h 2753201"/>
              <a:gd name="connsiteX238" fmla="*/ 6802357 w 7867650"/>
              <a:gd name="connsiteY238" fmla="*/ 279990 h 2753201"/>
              <a:gd name="connsiteX239" fmla="*/ 6837409 w 7867650"/>
              <a:gd name="connsiteY239" fmla="*/ 274561 h 2753201"/>
              <a:gd name="connsiteX240" fmla="*/ 6849125 w 7867650"/>
              <a:gd name="connsiteY240" fmla="*/ 261797 h 2753201"/>
              <a:gd name="connsiteX241" fmla="*/ 6884272 w 7867650"/>
              <a:gd name="connsiteY241" fmla="*/ 223506 h 2753201"/>
              <a:gd name="connsiteX242" fmla="*/ 6895988 w 7867650"/>
              <a:gd name="connsiteY242" fmla="*/ 243414 h 2753201"/>
              <a:gd name="connsiteX243" fmla="*/ 6942851 w 7867650"/>
              <a:gd name="connsiteY243" fmla="*/ 334568 h 2753201"/>
              <a:gd name="connsiteX244" fmla="*/ 6954567 w 7867650"/>
              <a:gd name="connsiteY244" fmla="*/ 365905 h 2753201"/>
              <a:gd name="connsiteX245" fmla="*/ 6989618 w 7867650"/>
              <a:gd name="connsiteY245" fmla="*/ 475538 h 2753201"/>
              <a:gd name="connsiteX246" fmla="*/ 7001334 w 7867650"/>
              <a:gd name="connsiteY246" fmla="*/ 522496 h 2753201"/>
              <a:gd name="connsiteX247" fmla="*/ 7083345 w 7867650"/>
              <a:gd name="connsiteY247" fmla="*/ 871588 h 2753201"/>
              <a:gd name="connsiteX248" fmla="*/ 7095060 w 7867650"/>
              <a:gd name="connsiteY248" fmla="*/ 931786 h 2753201"/>
              <a:gd name="connsiteX249" fmla="*/ 7188691 w 7867650"/>
              <a:gd name="connsiteY249" fmla="*/ 1379746 h 2753201"/>
              <a:gd name="connsiteX250" fmla="*/ 7200407 w 7867650"/>
              <a:gd name="connsiteY250" fmla="*/ 1422133 h 2753201"/>
              <a:gd name="connsiteX251" fmla="*/ 7247174 w 7867650"/>
              <a:gd name="connsiteY251" fmla="*/ 1570056 h 2753201"/>
              <a:gd name="connsiteX252" fmla="*/ 7258890 w 7867650"/>
              <a:gd name="connsiteY252" fmla="*/ 1605298 h 2753201"/>
              <a:gd name="connsiteX253" fmla="*/ 7305753 w 7867650"/>
              <a:gd name="connsiteY253" fmla="*/ 1636159 h 2753201"/>
              <a:gd name="connsiteX254" fmla="*/ 7317469 w 7867650"/>
              <a:gd name="connsiteY254" fmla="*/ 1622729 h 2753201"/>
              <a:gd name="connsiteX255" fmla="*/ 7352616 w 7867650"/>
              <a:gd name="connsiteY255" fmla="*/ 1582534 h 2753201"/>
              <a:gd name="connsiteX256" fmla="*/ 7364332 w 7867650"/>
              <a:gd name="connsiteY256" fmla="*/ 1545005 h 2753201"/>
              <a:gd name="connsiteX257" fmla="*/ 7457963 w 7867650"/>
              <a:gd name="connsiteY257" fmla="*/ 1245444 h 2753201"/>
              <a:gd name="connsiteX258" fmla="*/ 7469679 w 7867650"/>
              <a:gd name="connsiteY258" fmla="*/ 1226394 h 2753201"/>
              <a:gd name="connsiteX259" fmla="*/ 7504826 w 7867650"/>
              <a:gd name="connsiteY259" fmla="*/ 1181436 h 2753201"/>
              <a:gd name="connsiteX260" fmla="*/ 7516542 w 7867650"/>
              <a:gd name="connsiteY260" fmla="*/ 1174483 h 2753201"/>
              <a:gd name="connsiteX261" fmla="*/ 7539878 w 7867650"/>
              <a:gd name="connsiteY261" fmla="*/ 1160671 h 2753201"/>
              <a:gd name="connsiteX262" fmla="*/ 7551593 w 7867650"/>
              <a:gd name="connsiteY262" fmla="*/ 1165434 h 2753201"/>
              <a:gd name="connsiteX263" fmla="*/ 7610172 w 7867650"/>
              <a:gd name="connsiteY263" fmla="*/ 1195057 h 2753201"/>
              <a:gd name="connsiteX264" fmla="*/ 7621888 w 7867650"/>
              <a:gd name="connsiteY264" fmla="*/ 1202677 h 2753201"/>
              <a:gd name="connsiteX265" fmla="*/ 7633604 w 7867650"/>
              <a:gd name="connsiteY265" fmla="*/ 1210201 h 2753201"/>
              <a:gd name="connsiteX266" fmla="*/ 7645320 w 7867650"/>
              <a:gd name="connsiteY266" fmla="*/ 1247825 h 2753201"/>
              <a:gd name="connsiteX267" fmla="*/ 7703803 w 7867650"/>
              <a:gd name="connsiteY267" fmla="*/ 1413465 h 2753201"/>
              <a:gd name="connsiteX268" fmla="*/ 7715519 w 7867650"/>
              <a:gd name="connsiteY268" fmla="*/ 1439944 h 2753201"/>
              <a:gd name="connsiteX269" fmla="*/ 7738950 w 7867650"/>
              <a:gd name="connsiteY269" fmla="*/ 1501857 h 2753201"/>
              <a:gd name="connsiteX270" fmla="*/ 7750666 w 7867650"/>
              <a:gd name="connsiteY270" fmla="*/ 1537385 h 2753201"/>
              <a:gd name="connsiteX271" fmla="*/ 7774097 w 7867650"/>
              <a:gd name="connsiteY271" fmla="*/ 1608346 h 2753201"/>
              <a:gd name="connsiteX272" fmla="*/ 7785813 w 7867650"/>
              <a:gd name="connsiteY272" fmla="*/ 1607299 h 2753201"/>
              <a:gd name="connsiteX273" fmla="*/ 7820865 w 7867650"/>
              <a:gd name="connsiteY273" fmla="*/ 1604060 h 2753201"/>
              <a:gd name="connsiteX274" fmla="*/ 7832581 w 7867650"/>
              <a:gd name="connsiteY274" fmla="*/ 1592630 h 2753201"/>
              <a:gd name="connsiteX275" fmla="*/ 7867728 w 7867650"/>
              <a:gd name="connsiteY275" fmla="*/ 1558340 h 2753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</a:cxnLst>
            <a:rect l="l" t="t" r="r" b="b"/>
            <a:pathLst>
              <a:path w="7867650" h="2753201">
                <a:moveTo>
                  <a:pt x="78" y="1258969"/>
                </a:moveTo>
                <a:lnTo>
                  <a:pt x="81993" y="1028369"/>
                </a:lnTo>
                <a:lnTo>
                  <a:pt x="93709" y="992269"/>
                </a:lnTo>
                <a:lnTo>
                  <a:pt x="187435" y="759193"/>
                </a:lnTo>
                <a:lnTo>
                  <a:pt x="199151" y="777290"/>
                </a:lnTo>
                <a:lnTo>
                  <a:pt x="234203" y="831583"/>
                </a:lnTo>
                <a:lnTo>
                  <a:pt x="245918" y="833297"/>
                </a:lnTo>
                <a:lnTo>
                  <a:pt x="281066" y="838345"/>
                </a:lnTo>
                <a:lnTo>
                  <a:pt x="292781" y="848632"/>
                </a:lnTo>
                <a:lnTo>
                  <a:pt x="327928" y="879303"/>
                </a:lnTo>
                <a:lnTo>
                  <a:pt x="339644" y="909783"/>
                </a:lnTo>
                <a:lnTo>
                  <a:pt x="398128" y="1044371"/>
                </a:lnTo>
                <a:lnTo>
                  <a:pt x="409844" y="1066088"/>
                </a:lnTo>
                <a:lnTo>
                  <a:pt x="421559" y="1087805"/>
                </a:lnTo>
                <a:lnTo>
                  <a:pt x="433275" y="1094473"/>
                </a:lnTo>
                <a:lnTo>
                  <a:pt x="480138" y="1126096"/>
                </a:lnTo>
                <a:lnTo>
                  <a:pt x="491854" y="1137716"/>
                </a:lnTo>
                <a:lnTo>
                  <a:pt x="515190" y="1160862"/>
                </a:lnTo>
                <a:lnTo>
                  <a:pt x="526906" y="1160290"/>
                </a:lnTo>
                <a:lnTo>
                  <a:pt x="562053" y="1158671"/>
                </a:lnTo>
                <a:lnTo>
                  <a:pt x="573769" y="1133430"/>
                </a:lnTo>
                <a:lnTo>
                  <a:pt x="608916" y="1057706"/>
                </a:lnTo>
                <a:lnTo>
                  <a:pt x="620632" y="1007319"/>
                </a:lnTo>
                <a:lnTo>
                  <a:pt x="679115" y="731094"/>
                </a:lnTo>
                <a:lnTo>
                  <a:pt x="690831" y="668419"/>
                </a:lnTo>
                <a:lnTo>
                  <a:pt x="737694" y="451059"/>
                </a:lnTo>
                <a:lnTo>
                  <a:pt x="749410" y="399433"/>
                </a:lnTo>
                <a:lnTo>
                  <a:pt x="796178" y="319900"/>
                </a:lnTo>
                <a:lnTo>
                  <a:pt x="807893" y="314375"/>
                </a:lnTo>
                <a:lnTo>
                  <a:pt x="843041" y="297897"/>
                </a:lnTo>
                <a:lnTo>
                  <a:pt x="854756" y="265226"/>
                </a:lnTo>
                <a:lnTo>
                  <a:pt x="901619" y="149021"/>
                </a:lnTo>
                <a:lnTo>
                  <a:pt x="913335" y="130543"/>
                </a:lnTo>
                <a:lnTo>
                  <a:pt x="960103" y="46913"/>
                </a:lnTo>
                <a:lnTo>
                  <a:pt x="971818" y="23481"/>
                </a:lnTo>
                <a:lnTo>
                  <a:pt x="983534" y="50"/>
                </a:lnTo>
                <a:lnTo>
                  <a:pt x="995250" y="4431"/>
                </a:lnTo>
                <a:lnTo>
                  <a:pt x="1030397" y="17671"/>
                </a:lnTo>
                <a:lnTo>
                  <a:pt x="1042113" y="39198"/>
                </a:lnTo>
                <a:lnTo>
                  <a:pt x="1170891" y="275037"/>
                </a:lnTo>
                <a:lnTo>
                  <a:pt x="1182607" y="286086"/>
                </a:lnTo>
                <a:lnTo>
                  <a:pt x="1217659" y="319423"/>
                </a:lnTo>
                <a:lnTo>
                  <a:pt x="1229375" y="294754"/>
                </a:lnTo>
                <a:lnTo>
                  <a:pt x="1264522" y="220935"/>
                </a:lnTo>
                <a:lnTo>
                  <a:pt x="1276238" y="243319"/>
                </a:lnTo>
                <a:lnTo>
                  <a:pt x="1323101" y="343141"/>
                </a:lnTo>
                <a:lnTo>
                  <a:pt x="1334816" y="375907"/>
                </a:lnTo>
                <a:lnTo>
                  <a:pt x="1369868" y="487063"/>
                </a:lnTo>
                <a:lnTo>
                  <a:pt x="1381584" y="532974"/>
                </a:lnTo>
                <a:lnTo>
                  <a:pt x="1486931" y="916927"/>
                </a:lnTo>
                <a:lnTo>
                  <a:pt x="1498646" y="960837"/>
                </a:lnTo>
                <a:lnTo>
                  <a:pt x="1615804" y="1528527"/>
                </a:lnTo>
                <a:lnTo>
                  <a:pt x="1627424" y="1570437"/>
                </a:lnTo>
                <a:lnTo>
                  <a:pt x="1639140" y="1612252"/>
                </a:lnTo>
                <a:lnTo>
                  <a:pt x="1650856" y="1621586"/>
                </a:lnTo>
                <a:lnTo>
                  <a:pt x="1686003" y="1649589"/>
                </a:lnTo>
                <a:lnTo>
                  <a:pt x="1697719" y="1624253"/>
                </a:lnTo>
                <a:lnTo>
                  <a:pt x="1732866" y="1548148"/>
                </a:lnTo>
                <a:lnTo>
                  <a:pt x="1744582" y="1481092"/>
                </a:lnTo>
                <a:lnTo>
                  <a:pt x="1791350" y="1188865"/>
                </a:lnTo>
                <a:lnTo>
                  <a:pt x="1803065" y="1097806"/>
                </a:lnTo>
                <a:lnTo>
                  <a:pt x="1873360" y="599744"/>
                </a:lnTo>
                <a:lnTo>
                  <a:pt x="1885076" y="572598"/>
                </a:lnTo>
                <a:lnTo>
                  <a:pt x="1920128" y="491159"/>
                </a:lnTo>
                <a:lnTo>
                  <a:pt x="1931843" y="500208"/>
                </a:lnTo>
                <a:lnTo>
                  <a:pt x="1966991" y="527163"/>
                </a:lnTo>
                <a:lnTo>
                  <a:pt x="1978706" y="519639"/>
                </a:lnTo>
                <a:lnTo>
                  <a:pt x="2013854" y="496874"/>
                </a:lnTo>
                <a:lnTo>
                  <a:pt x="2025569" y="536117"/>
                </a:lnTo>
                <a:lnTo>
                  <a:pt x="2072337" y="706043"/>
                </a:lnTo>
                <a:lnTo>
                  <a:pt x="2084053" y="758145"/>
                </a:lnTo>
                <a:lnTo>
                  <a:pt x="2154347" y="1057611"/>
                </a:lnTo>
                <a:lnTo>
                  <a:pt x="2166063" y="1084090"/>
                </a:lnTo>
                <a:lnTo>
                  <a:pt x="2212831" y="1174197"/>
                </a:lnTo>
                <a:lnTo>
                  <a:pt x="2224547" y="1184865"/>
                </a:lnTo>
                <a:lnTo>
                  <a:pt x="2259694" y="1226489"/>
                </a:lnTo>
                <a:lnTo>
                  <a:pt x="2271410" y="1246682"/>
                </a:lnTo>
                <a:lnTo>
                  <a:pt x="2400188" y="1467091"/>
                </a:lnTo>
                <a:lnTo>
                  <a:pt x="2411903" y="1476425"/>
                </a:lnTo>
                <a:lnTo>
                  <a:pt x="2435335" y="1495094"/>
                </a:lnTo>
                <a:lnTo>
                  <a:pt x="2447051" y="1521288"/>
                </a:lnTo>
                <a:lnTo>
                  <a:pt x="2482102" y="1600060"/>
                </a:lnTo>
                <a:lnTo>
                  <a:pt x="2493818" y="1648923"/>
                </a:lnTo>
                <a:lnTo>
                  <a:pt x="2587544" y="2056307"/>
                </a:lnTo>
                <a:lnTo>
                  <a:pt x="2599260" y="2124887"/>
                </a:lnTo>
                <a:lnTo>
                  <a:pt x="2669459" y="2512840"/>
                </a:lnTo>
                <a:lnTo>
                  <a:pt x="2681175" y="2554179"/>
                </a:lnTo>
                <a:lnTo>
                  <a:pt x="2716323" y="2678290"/>
                </a:lnTo>
                <a:lnTo>
                  <a:pt x="2728038" y="2689815"/>
                </a:lnTo>
                <a:lnTo>
                  <a:pt x="2763090" y="2724676"/>
                </a:lnTo>
                <a:lnTo>
                  <a:pt x="2774806" y="2722390"/>
                </a:lnTo>
                <a:lnTo>
                  <a:pt x="2809953" y="2715723"/>
                </a:lnTo>
                <a:lnTo>
                  <a:pt x="2821669" y="2690291"/>
                </a:lnTo>
                <a:lnTo>
                  <a:pt x="2856816" y="2613901"/>
                </a:lnTo>
                <a:lnTo>
                  <a:pt x="2868532" y="2549226"/>
                </a:lnTo>
                <a:lnTo>
                  <a:pt x="2915300" y="2265953"/>
                </a:lnTo>
                <a:lnTo>
                  <a:pt x="2927015" y="2176798"/>
                </a:lnTo>
                <a:lnTo>
                  <a:pt x="3009026" y="1592059"/>
                </a:lnTo>
                <a:lnTo>
                  <a:pt x="3020741" y="1542910"/>
                </a:lnTo>
                <a:lnTo>
                  <a:pt x="3055793" y="1425752"/>
                </a:lnTo>
                <a:lnTo>
                  <a:pt x="3067509" y="1406797"/>
                </a:lnTo>
                <a:lnTo>
                  <a:pt x="3090941" y="1368793"/>
                </a:lnTo>
                <a:lnTo>
                  <a:pt x="3102656" y="1366221"/>
                </a:lnTo>
                <a:lnTo>
                  <a:pt x="3149519" y="1351552"/>
                </a:lnTo>
                <a:lnTo>
                  <a:pt x="3161235" y="1344504"/>
                </a:lnTo>
                <a:lnTo>
                  <a:pt x="3231434" y="1303165"/>
                </a:lnTo>
                <a:lnTo>
                  <a:pt x="3243150" y="1334026"/>
                </a:lnTo>
                <a:lnTo>
                  <a:pt x="3290013" y="1445850"/>
                </a:lnTo>
                <a:lnTo>
                  <a:pt x="3301729" y="1465090"/>
                </a:lnTo>
                <a:lnTo>
                  <a:pt x="3348497" y="1554721"/>
                </a:lnTo>
                <a:lnTo>
                  <a:pt x="3360212" y="1580438"/>
                </a:lnTo>
                <a:lnTo>
                  <a:pt x="3430507" y="1727218"/>
                </a:lnTo>
                <a:lnTo>
                  <a:pt x="3442223" y="1741506"/>
                </a:lnTo>
                <a:lnTo>
                  <a:pt x="3465559" y="1770081"/>
                </a:lnTo>
                <a:lnTo>
                  <a:pt x="3477275" y="1771510"/>
                </a:lnTo>
                <a:lnTo>
                  <a:pt x="3512422" y="1775891"/>
                </a:lnTo>
                <a:lnTo>
                  <a:pt x="3524138" y="1789131"/>
                </a:lnTo>
                <a:lnTo>
                  <a:pt x="3582716" y="1862759"/>
                </a:lnTo>
                <a:lnTo>
                  <a:pt x="3594337" y="1879809"/>
                </a:lnTo>
                <a:lnTo>
                  <a:pt x="3606052" y="1896763"/>
                </a:lnTo>
                <a:lnTo>
                  <a:pt x="3617768" y="1934768"/>
                </a:lnTo>
                <a:lnTo>
                  <a:pt x="3664631" y="2103456"/>
                </a:lnTo>
                <a:lnTo>
                  <a:pt x="3676347" y="2157939"/>
                </a:lnTo>
                <a:lnTo>
                  <a:pt x="3723210" y="2343772"/>
                </a:lnTo>
                <a:lnTo>
                  <a:pt x="3734831" y="2382157"/>
                </a:lnTo>
                <a:lnTo>
                  <a:pt x="3781694" y="2559418"/>
                </a:lnTo>
                <a:lnTo>
                  <a:pt x="3793409" y="2605709"/>
                </a:lnTo>
                <a:lnTo>
                  <a:pt x="3840273" y="2732678"/>
                </a:lnTo>
                <a:lnTo>
                  <a:pt x="3851988" y="2737821"/>
                </a:lnTo>
                <a:lnTo>
                  <a:pt x="3887040" y="2753251"/>
                </a:lnTo>
                <a:lnTo>
                  <a:pt x="3898756" y="2742679"/>
                </a:lnTo>
                <a:lnTo>
                  <a:pt x="3933903" y="2710865"/>
                </a:lnTo>
                <a:lnTo>
                  <a:pt x="3945619" y="2687529"/>
                </a:lnTo>
                <a:lnTo>
                  <a:pt x="3980766" y="2617520"/>
                </a:lnTo>
                <a:lnTo>
                  <a:pt x="3992482" y="2546083"/>
                </a:lnTo>
                <a:lnTo>
                  <a:pt x="4027534" y="2331865"/>
                </a:lnTo>
                <a:lnTo>
                  <a:pt x="4039250" y="2209850"/>
                </a:lnTo>
                <a:lnTo>
                  <a:pt x="4132976" y="1249825"/>
                </a:lnTo>
                <a:lnTo>
                  <a:pt x="4144691" y="1197152"/>
                </a:lnTo>
                <a:lnTo>
                  <a:pt x="4168027" y="1091901"/>
                </a:lnTo>
                <a:lnTo>
                  <a:pt x="4179743" y="1093711"/>
                </a:lnTo>
                <a:lnTo>
                  <a:pt x="4214891" y="1099140"/>
                </a:lnTo>
                <a:lnTo>
                  <a:pt x="4226607" y="1088853"/>
                </a:lnTo>
                <a:lnTo>
                  <a:pt x="4273469" y="1054753"/>
                </a:lnTo>
                <a:lnTo>
                  <a:pt x="4285185" y="1051610"/>
                </a:lnTo>
                <a:lnTo>
                  <a:pt x="4355384" y="1025321"/>
                </a:lnTo>
                <a:lnTo>
                  <a:pt x="4367100" y="1020463"/>
                </a:lnTo>
                <a:lnTo>
                  <a:pt x="4413963" y="1007986"/>
                </a:lnTo>
                <a:lnTo>
                  <a:pt x="4425679" y="1009891"/>
                </a:lnTo>
                <a:lnTo>
                  <a:pt x="4449015" y="1013605"/>
                </a:lnTo>
                <a:lnTo>
                  <a:pt x="4460731" y="1005795"/>
                </a:lnTo>
                <a:lnTo>
                  <a:pt x="4495878" y="982173"/>
                </a:lnTo>
                <a:lnTo>
                  <a:pt x="4507594" y="963980"/>
                </a:lnTo>
                <a:lnTo>
                  <a:pt x="4566173" y="861205"/>
                </a:lnTo>
                <a:lnTo>
                  <a:pt x="4577793" y="837107"/>
                </a:lnTo>
                <a:lnTo>
                  <a:pt x="4589509" y="812913"/>
                </a:lnTo>
                <a:lnTo>
                  <a:pt x="4601225" y="749382"/>
                </a:lnTo>
                <a:lnTo>
                  <a:pt x="4636372" y="558691"/>
                </a:lnTo>
                <a:lnTo>
                  <a:pt x="4648088" y="541737"/>
                </a:lnTo>
                <a:lnTo>
                  <a:pt x="4683235" y="490873"/>
                </a:lnTo>
                <a:lnTo>
                  <a:pt x="4694951" y="501256"/>
                </a:lnTo>
                <a:lnTo>
                  <a:pt x="4730003" y="532593"/>
                </a:lnTo>
                <a:lnTo>
                  <a:pt x="4741718" y="578599"/>
                </a:lnTo>
                <a:lnTo>
                  <a:pt x="4800297" y="831011"/>
                </a:lnTo>
                <a:lnTo>
                  <a:pt x="4812013" y="888256"/>
                </a:lnTo>
                <a:lnTo>
                  <a:pt x="4847160" y="1031988"/>
                </a:lnTo>
                <a:lnTo>
                  <a:pt x="4858781" y="1075137"/>
                </a:lnTo>
                <a:lnTo>
                  <a:pt x="4917359" y="1267732"/>
                </a:lnTo>
                <a:lnTo>
                  <a:pt x="4929075" y="1292212"/>
                </a:lnTo>
                <a:lnTo>
                  <a:pt x="4964222" y="1365745"/>
                </a:lnTo>
                <a:lnTo>
                  <a:pt x="4975938" y="1368221"/>
                </a:lnTo>
                <a:lnTo>
                  <a:pt x="5010990" y="1375841"/>
                </a:lnTo>
                <a:lnTo>
                  <a:pt x="5022706" y="1357743"/>
                </a:lnTo>
                <a:lnTo>
                  <a:pt x="5057853" y="1303356"/>
                </a:lnTo>
                <a:lnTo>
                  <a:pt x="5069569" y="1260874"/>
                </a:lnTo>
                <a:lnTo>
                  <a:pt x="5116432" y="1071041"/>
                </a:lnTo>
                <a:lnTo>
                  <a:pt x="5128148" y="1008652"/>
                </a:lnTo>
                <a:lnTo>
                  <a:pt x="5210063" y="589743"/>
                </a:lnTo>
                <a:lnTo>
                  <a:pt x="5221779" y="552024"/>
                </a:lnTo>
                <a:lnTo>
                  <a:pt x="5245210" y="476586"/>
                </a:lnTo>
                <a:lnTo>
                  <a:pt x="5256926" y="464775"/>
                </a:lnTo>
                <a:lnTo>
                  <a:pt x="5291978" y="429151"/>
                </a:lnTo>
                <a:lnTo>
                  <a:pt x="5303693" y="437152"/>
                </a:lnTo>
                <a:lnTo>
                  <a:pt x="5338841" y="461155"/>
                </a:lnTo>
                <a:lnTo>
                  <a:pt x="5350556" y="446392"/>
                </a:lnTo>
                <a:lnTo>
                  <a:pt x="5397420" y="395528"/>
                </a:lnTo>
                <a:lnTo>
                  <a:pt x="5409135" y="388765"/>
                </a:lnTo>
                <a:lnTo>
                  <a:pt x="5432472" y="375240"/>
                </a:lnTo>
                <a:lnTo>
                  <a:pt x="5444187" y="385622"/>
                </a:lnTo>
                <a:lnTo>
                  <a:pt x="5491050" y="420769"/>
                </a:lnTo>
                <a:lnTo>
                  <a:pt x="5502766" y="424675"/>
                </a:lnTo>
                <a:lnTo>
                  <a:pt x="5526197" y="432580"/>
                </a:lnTo>
                <a:lnTo>
                  <a:pt x="5537913" y="444867"/>
                </a:lnTo>
                <a:lnTo>
                  <a:pt x="5572965" y="481539"/>
                </a:lnTo>
                <a:lnTo>
                  <a:pt x="5584681" y="479253"/>
                </a:lnTo>
                <a:lnTo>
                  <a:pt x="5631544" y="474300"/>
                </a:lnTo>
                <a:lnTo>
                  <a:pt x="5643260" y="476014"/>
                </a:lnTo>
                <a:lnTo>
                  <a:pt x="5666691" y="479538"/>
                </a:lnTo>
                <a:lnTo>
                  <a:pt x="5678407" y="469918"/>
                </a:lnTo>
                <a:lnTo>
                  <a:pt x="5725175" y="424579"/>
                </a:lnTo>
                <a:lnTo>
                  <a:pt x="5736890" y="408101"/>
                </a:lnTo>
                <a:lnTo>
                  <a:pt x="5760322" y="374954"/>
                </a:lnTo>
                <a:lnTo>
                  <a:pt x="5772038" y="381812"/>
                </a:lnTo>
                <a:lnTo>
                  <a:pt x="5807185" y="402291"/>
                </a:lnTo>
                <a:lnTo>
                  <a:pt x="5818901" y="427723"/>
                </a:lnTo>
                <a:lnTo>
                  <a:pt x="5853953" y="504208"/>
                </a:lnTo>
                <a:lnTo>
                  <a:pt x="5865668" y="551167"/>
                </a:lnTo>
                <a:lnTo>
                  <a:pt x="5994447" y="1054087"/>
                </a:lnTo>
                <a:lnTo>
                  <a:pt x="6006162" y="1093139"/>
                </a:lnTo>
                <a:lnTo>
                  <a:pt x="6053025" y="1232395"/>
                </a:lnTo>
                <a:lnTo>
                  <a:pt x="6064741" y="1254397"/>
                </a:lnTo>
                <a:lnTo>
                  <a:pt x="6088172" y="1298498"/>
                </a:lnTo>
                <a:lnTo>
                  <a:pt x="6099888" y="1301737"/>
                </a:lnTo>
                <a:lnTo>
                  <a:pt x="6134940" y="1311547"/>
                </a:lnTo>
                <a:lnTo>
                  <a:pt x="6146656" y="1301165"/>
                </a:lnTo>
                <a:lnTo>
                  <a:pt x="6181803" y="1270114"/>
                </a:lnTo>
                <a:lnTo>
                  <a:pt x="6193519" y="1235919"/>
                </a:lnTo>
                <a:lnTo>
                  <a:pt x="6240382" y="1083614"/>
                </a:lnTo>
                <a:lnTo>
                  <a:pt x="6252098" y="1033989"/>
                </a:lnTo>
                <a:lnTo>
                  <a:pt x="6334013" y="653751"/>
                </a:lnTo>
                <a:lnTo>
                  <a:pt x="6345729" y="601935"/>
                </a:lnTo>
                <a:lnTo>
                  <a:pt x="6380876" y="467442"/>
                </a:lnTo>
                <a:lnTo>
                  <a:pt x="6392592" y="436676"/>
                </a:lnTo>
                <a:lnTo>
                  <a:pt x="6415928" y="375049"/>
                </a:lnTo>
                <a:lnTo>
                  <a:pt x="6427643" y="376764"/>
                </a:lnTo>
                <a:lnTo>
                  <a:pt x="6462791" y="381907"/>
                </a:lnTo>
                <a:lnTo>
                  <a:pt x="6474506" y="368477"/>
                </a:lnTo>
                <a:lnTo>
                  <a:pt x="6533085" y="291420"/>
                </a:lnTo>
                <a:lnTo>
                  <a:pt x="6544706" y="273227"/>
                </a:lnTo>
                <a:lnTo>
                  <a:pt x="6615000" y="157022"/>
                </a:lnTo>
                <a:lnTo>
                  <a:pt x="6626716" y="145497"/>
                </a:lnTo>
                <a:lnTo>
                  <a:pt x="6650147" y="122351"/>
                </a:lnTo>
                <a:lnTo>
                  <a:pt x="6661863" y="127018"/>
                </a:lnTo>
                <a:lnTo>
                  <a:pt x="6696915" y="140734"/>
                </a:lnTo>
                <a:lnTo>
                  <a:pt x="6708631" y="154831"/>
                </a:lnTo>
                <a:lnTo>
                  <a:pt x="6755494" y="218363"/>
                </a:lnTo>
                <a:lnTo>
                  <a:pt x="6767210" y="239509"/>
                </a:lnTo>
                <a:lnTo>
                  <a:pt x="6790641" y="281800"/>
                </a:lnTo>
                <a:lnTo>
                  <a:pt x="6802357" y="279990"/>
                </a:lnTo>
                <a:lnTo>
                  <a:pt x="6837409" y="274561"/>
                </a:lnTo>
                <a:lnTo>
                  <a:pt x="6849125" y="261797"/>
                </a:lnTo>
                <a:lnTo>
                  <a:pt x="6884272" y="223506"/>
                </a:lnTo>
                <a:lnTo>
                  <a:pt x="6895988" y="243414"/>
                </a:lnTo>
                <a:lnTo>
                  <a:pt x="6942851" y="334568"/>
                </a:lnTo>
                <a:lnTo>
                  <a:pt x="6954567" y="365905"/>
                </a:lnTo>
                <a:lnTo>
                  <a:pt x="6989618" y="475538"/>
                </a:lnTo>
                <a:lnTo>
                  <a:pt x="7001334" y="522496"/>
                </a:lnTo>
                <a:lnTo>
                  <a:pt x="7083345" y="871588"/>
                </a:lnTo>
                <a:lnTo>
                  <a:pt x="7095060" y="931786"/>
                </a:lnTo>
                <a:lnTo>
                  <a:pt x="7188691" y="1379746"/>
                </a:lnTo>
                <a:lnTo>
                  <a:pt x="7200407" y="1422133"/>
                </a:lnTo>
                <a:lnTo>
                  <a:pt x="7247174" y="1570056"/>
                </a:lnTo>
                <a:lnTo>
                  <a:pt x="7258890" y="1605298"/>
                </a:lnTo>
                <a:lnTo>
                  <a:pt x="7305753" y="1636159"/>
                </a:lnTo>
                <a:lnTo>
                  <a:pt x="7317469" y="1622729"/>
                </a:lnTo>
                <a:lnTo>
                  <a:pt x="7352616" y="1582534"/>
                </a:lnTo>
                <a:lnTo>
                  <a:pt x="7364332" y="1545005"/>
                </a:lnTo>
                <a:lnTo>
                  <a:pt x="7457963" y="1245444"/>
                </a:lnTo>
                <a:lnTo>
                  <a:pt x="7469679" y="1226394"/>
                </a:lnTo>
                <a:lnTo>
                  <a:pt x="7504826" y="1181436"/>
                </a:lnTo>
                <a:lnTo>
                  <a:pt x="7516542" y="1174483"/>
                </a:lnTo>
                <a:lnTo>
                  <a:pt x="7539878" y="1160671"/>
                </a:lnTo>
                <a:lnTo>
                  <a:pt x="7551593" y="1165434"/>
                </a:lnTo>
                <a:lnTo>
                  <a:pt x="7610172" y="1195057"/>
                </a:lnTo>
                <a:lnTo>
                  <a:pt x="7621888" y="1202677"/>
                </a:lnTo>
                <a:lnTo>
                  <a:pt x="7633604" y="1210201"/>
                </a:lnTo>
                <a:lnTo>
                  <a:pt x="7645320" y="1247825"/>
                </a:lnTo>
                <a:lnTo>
                  <a:pt x="7703803" y="1413465"/>
                </a:lnTo>
                <a:lnTo>
                  <a:pt x="7715519" y="1439944"/>
                </a:lnTo>
                <a:lnTo>
                  <a:pt x="7738950" y="1501857"/>
                </a:lnTo>
                <a:lnTo>
                  <a:pt x="7750666" y="1537385"/>
                </a:lnTo>
                <a:lnTo>
                  <a:pt x="7774097" y="1608346"/>
                </a:lnTo>
                <a:lnTo>
                  <a:pt x="7785813" y="1607299"/>
                </a:lnTo>
                <a:lnTo>
                  <a:pt x="7820865" y="1604060"/>
                </a:lnTo>
                <a:lnTo>
                  <a:pt x="7832581" y="1592630"/>
                </a:lnTo>
                <a:lnTo>
                  <a:pt x="7867728" y="1558340"/>
                </a:lnTo>
              </a:path>
            </a:pathLst>
          </a:custGeom>
          <a:noFill/>
          <a:ln w="28575" cap="flat">
            <a:solidFill>
              <a:srgbClr val="BCBD22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C84BF533-74F5-8C56-EB29-9FBF3BAD7F86}"/>
              </a:ext>
            </a:extLst>
          </p:cNvPr>
          <p:cNvSpPr/>
          <p:nvPr/>
        </p:nvSpPr>
        <p:spPr>
          <a:xfrm>
            <a:off x="1419225" y="59920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EA7F853F-3484-9FC8-4FB6-9A756A255A25}"/>
              </a:ext>
            </a:extLst>
          </p:cNvPr>
          <p:cNvSpPr/>
          <p:nvPr/>
        </p:nvSpPr>
        <p:spPr>
          <a:xfrm>
            <a:off x="1419225" y="59920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3" name="Graphic 2">
            <a:extLst>
              <a:ext uri="{FF2B5EF4-FFF2-40B4-BE49-F238E27FC236}">
                <a16:creationId xmlns:a16="http://schemas.microsoft.com/office/drawing/2014/main" id="{62FD6C4E-5F4D-E6B5-2717-DCB7E7A5E6C9}"/>
              </a:ext>
            </a:extLst>
          </p:cNvPr>
          <p:cNvGrpSpPr/>
          <p:nvPr/>
        </p:nvGrpSpPr>
        <p:grpSpPr>
          <a:xfrm>
            <a:off x="1789747" y="5411239"/>
            <a:ext cx="8611764" cy="338554"/>
            <a:chOff x="1227772" y="5383530"/>
            <a:chExt cx="8611764" cy="338554"/>
          </a:xfrm>
          <a:solidFill>
            <a:srgbClr val="2A3F5F"/>
          </a:solidFill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D6ECB75-CA84-1A4A-3D90-206A49771276}"/>
                </a:ext>
              </a:extLst>
            </p:cNvPr>
            <p:cNvSpPr txBox="1"/>
            <p:nvPr/>
          </p:nvSpPr>
          <p:spPr>
            <a:xfrm>
              <a:off x="1227772" y="5383530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Sep 10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FB87207-5177-6412-DBF7-AFC8FBDBA708}"/>
                </a:ext>
              </a:extLst>
            </p:cNvPr>
            <p:cNvSpPr txBox="1"/>
            <p:nvPr/>
          </p:nvSpPr>
          <p:spPr>
            <a:xfrm>
              <a:off x="2351722" y="5383530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Sep 11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5230413-67CA-F7BD-DE04-F6816B8B67CF}"/>
                </a:ext>
              </a:extLst>
            </p:cNvPr>
            <p:cNvSpPr txBox="1"/>
            <p:nvPr/>
          </p:nvSpPr>
          <p:spPr>
            <a:xfrm>
              <a:off x="3475672" y="5383530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Sep 12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0D14874-9D4C-6031-EA03-8E9C0FEFFEC7}"/>
                </a:ext>
              </a:extLst>
            </p:cNvPr>
            <p:cNvSpPr txBox="1"/>
            <p:nvPr/>
          </p:nvSpPr>
          <p:spPr>
            <a:xfrm>
              <a:off x="4599622" y="5383530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Sep 13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03CCCC2-CEDC-D020-86D9-5D9181F660E4}"/>
                </a:ext>
              </a:extLst>
            </p:cNvPr>
            <p:cNvSpPr txBox="1"/>
            <p:nvPr/>
          </p:nvSpPr>
          <p:spPr>
            <a:xfrm>
              <a:off x="5723572" y="5383530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Sep 14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4ABAB93-0016-6258-D7DB-F624A5D0CB0E}"/>
                </a:ext>
              </a:extLst>
            </p:cNvPr>
            <p:cNvSpPr txBox="1"/>
            <p:nvPr/>
          </p:nvSpPr>
          <p:spPr>
            <a:xfrm>
              <a:off x="6847522" y="5383530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Sep 15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FDDFFDF-152B-C31C-F3A2-BB920ABE1E9E}"/>
                </a:ext>
              </a:extLst>
            </p:cNvPr>
            <p:cNvSpPr txBox="1"/>
            <p:nvPr/>
          </p:nvSpPr>
          <p:spPr>
            <a:xfrm>
              <a:off x="7971472" y="5383530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Sep 16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A5907AE-E481-DC47-C36C-E230E3D22DA1}"/>
                </a:ext>
              </a:extLst>
            </p:cNvPr>
            <p:cNvSpPr txBox="1"/>
            <p:nvPr/>
          </p:nvSpPr>
          <p:spPr>
            <a:xfrm>
              <a:off x="9095422" y="5383530"/>
              <a:ext cx="7441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Sep 17</a:t>
              </a:r>
            </a:p>
          </p:txBody>
        </p:sp>
      </p:grpSp>
      <p:grpSp>
        <p:nvGrpSpPr>
          <p:cNvPr id="43" name="Graphic 2">
            <a:extLst>
              <a:ext uri="{FF2B5EF4-FFF2-40B4-BE49-F238E27FC236}">
                <a16:creationId xmlns:a16="http://schemas.microsoft.com/office/drawing/2014/main" id="{096AB37A-6396-E5A3-0A38-62C7E265C1C7}"/>
              </a:ext>
            </a:extLst>
          </p:cNvPr>
          <p:cNvGrpSpPr/>
          <p:nvPr/>
        </p:nvGrpSpPr>
        <p:grpSpPr>
          <a:xfrm>
            <a:off x="1700705" y="934015"/>
            <a:ext cx="498412" cy="4460308"/>
            <a:chOff x="1184910" y="915542"/>
            <a:chExt cx="498412" cy="4460308"/>
          </a:xfrm>
          <a:solidFill>
            <a:srgbClr val="2A3F5F"/>
          </a:solidFill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C26C477-890A-59E1-1D3E-EF2F0EC6FC98}"/>
                </a:ext>
              </a:extLst>
            </p:cNvPr>
            <p:cNvSpPr txBox="1"/>
            <p:nvPr/>
          </p:nvSpPr>
          <p:spPr>
            <a:xfrm>
              <a:off x="1394460" y="503729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BA38700-D12A-0A9E-9C1B-32EE416AC538}"/>
                </a:ext>
              </a:extLst>
            </p:cNvPr>
            <p:cNvSpPr txBox="1"/>
            <p:nvPr/>
          </p:nvSpPr>
          <p:spPr>
            <a:xfrm>
              <a:off x="1184910" y="4212907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27C3BC2-4462-6EB9-AD08-0B9B55E95088}"/>
                </a:ext>
              </a:extLst>
            </p:cNvPr>
            <p:cNvSpPr txBox="1"/>
            <p:nvPr/>
          </p:nvSpPr>
          <p:spPr>
            <a:xfrm>
              <a:off x="1184910" y="3388613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9ECA594-EEA0-4384-6301-7F07E341D177}"/>
                </a:ext>
              </a:extLst>
            </p:cNvPr>
            <p:cNvSpPr txBox="1"/>
            <p:nvPr/>
          </p:nvSpPr>
          <p:spPr>
            <a:xfrm>
              <a:off x="1184910" y="2564225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300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239B44D-B9C0-664E-2179-E75DE17E4546}"/>
                </a:ext>
              </a:extLst>
            </p:cNvPr>
            <p:cNvSpPr txBox="1"/>
            <p:nvPr/>
          </p:nvSpPr>
          <p:spPr>
            <a:xfrm>
              <a:off x="1184910" y="1739836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400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1548C35-FC39-F6F9-6BF8-7120CD6751F2}"/>
                </a:ext>
              </a:extLst>
            </p:cNvPr>
            <p:cNvSpPr txBox="1"/>
            <p:nvPr/>
          </p:nvSpPr>
          <p:spPr>
            <a:xfrm>
              <a:off x="1184910" y="915542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500</a:t>
              </a: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3EC74C01-A65C-4FDC-7823-C72C009295AC}"/>
              </a:ext>
            </a:extLst>
          </p:cNvPr>
          <p:cNvSpPr txBox="1"/>
          <p:nvPr/>
        </p:nvSpPr>
        <p:spPr>
          <a:xfrm rot="16200000">
            <a:off x="-1227020" y="3207031"/>
            <a:ext cx="5245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solidFill>
                  <a:srgbClr val="2EA02C"/>
                </a:solidFill>
                <a:ea typeface="Open Sans"/>
                <a:cs typeface="Open Sans"/>
                <a:sym typeface="Open Sans"/>
                <a:rtl val="0"/>
              </a:rPr>
              <a:t>Battery SOC [kWh] </a:t>
            </a:r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&amp; </a:t>
            </a:r>
            <a:r>
              <a:rPr lang="en-US" sz="2000" spc="0" baseline="0" dirty="0">
                <a:solidFill>
                  <a:srgbClr val="B7B720"/>
                </a:solidFill>
                <a:ea typeface="Open Sans"/>
                <a:cs typeface="Open Sans"/>
                <a:sym typeface="Open Sans"/>
                <a:rtl val="0"/>
              </a:rPr>
              <a:t>Grid emissions [gCO</a:t>
            </a:r>
            <a:r>
              <a:rPr lang="en-US" sz="2000" spc="0" baseline="-25000" dirty="0">
                <a:solidFill>
                  <a:srgbClr val="B7B720"/>
                </a:solidFill>
                <a:ea typeface="Open Sans"/>
                <a:cs typeface="Open Sans"/>
                <a:sym typeface="Open Sans"/>
                <a:rtl val="0"/>
              </a:rPr>
              <a:t>2</a:t>
            </a:r>
            <a:r>
              <a:rPr lang="en-US" sz="2000" spc="0" dirty="0">
                <a:solidFill>
                  <a:srgbClr val="B7B720"/>
                </a:solidFill>
                <a:ea typeface="Open Sans"/>
                <a:cs typeface="Open Sans"/>
                <a:sym typeface="Open Sans"/>
                <a:rtl val="0"/>
              </a:rPr>
              <a:t>/kWh]</a:t>
            </a:r>
            <a:endParaRPr lang="en-US" sz="2000" spc="0" baseline="0" dirty="0">
              <a:solidFill>
                <a:srgbClr val="B7B720"/>
              </a:solidFill>
              <a:ea typeface="Open Sans"/>
              <a:cs typeface="Open Sans"/>
              <a:sym typeface="Open Sans"/>
              <a:rtl val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0C8F8E-DDAC-2137-8AF3-7CE3639C4DFA}"/>
              </a:ext>
            </a:extLst>
          </p:cNvPr>
          <p:cNvSpPr txBox="1"/>
          <p:nvPr/>
        </p:nvSpPr>
        <p:spPr>
          <a:xfrm>
            <a:off x="1793602" y="5710881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2019</a:t>
            </a:r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0C2B26EC-CB2F-2FDA-8862-3C875EF2D5A5}"/>
              </a:ext>
            </a:extLst>
          </p:cNvPr>
          <p:cNvSpPr/>
          <p:nvPr/>
        </p:nvSpPr>
        <p:spPr>
          <a:xfrm>
            <a:off x="2171700" y="830209"/>
            <a:ext cx="7362" cy="4417200"/>
          </a:xfrm>
          <a:custGeom>
            <a:avLst/>
            <a:gdLst>
              <a:gd name="connsiteX0" fmla="*/ 78 w 7362"/>
              <a:gd name="connsiteY0" fmla="*/ 0 h 4417200"/>
              <a:gd name="connsiteX1" fmla="*/ 78 w 7362"/>
              <a:gd name="connsiteY1" fmla="*/ 4417200 h 441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62" h="4417200">
                <a:moveTo>
                  <a:pt x="78" y="0"/>
                </a:moveTo>
                <a:lnTo>
                  <a:pt x="78" y="4417200"/>
                </a:lnTo>
              </a:path>
            </a:pathLst>
          </a:custGeom>
          <a:solidFill>
            <a:srgbClr val="000000"/>
          </a:solidFill>
          <a:ln w="28575" cap="flat">
            <a:solidFill>
              <a:schemeClr val="tx1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7F84FB09-74AB-5950-FC1E-66B3DE6E880F}"/>
              </a:ext>
            </a:extLst>
          </p:cNvPr>
          <p:cNvSpPr/>
          <p:nvPr/>
        </p:nvSpPr>
        <p:spPr>
          <a:xfrm>
            <a:off x="2161804" y="5252185"/>
            <a:ext cx="8018542" cy="107675"/>
          </a:xfrm>
          <a:custGeom>
            <a:avLst/>
            <a:gdLst>
              <a:gd name="connsiteX0" fmla="*/ 0 w 4947264"/>
              <a:gd name="connsiteY0" fmla="*/ 0 h 7362"/>
              <a:gd name="connsiteX1" fmla="*/ 4947264 w 4947264"/>
              <a:gd name="connsiteY1" fmla="*/ 0 h 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47264" h="7362">
                <a:moveTo>
                  <a:pt x="0" y="0"/>
                </a:moveTo>
                <a:lnTo>
                  <a:pt x="4947264" y="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fr-FR" sz="24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486D0D9-9242-789B-EF4E-BE5A2DB40549}"/>
              </a:ext>
            </a:extLst>
          </p:cNvPr>
          <p:cNvSpPr txBox="1"/>
          <p:nvPr/>
        </p:nvSpPr>
        <p:spPr>
          <a:xfrm>
            <a:off x="3433857" y="864811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B7B720"/>
                </a:solidFill>
              </a:rPr>
              <a:t>Grid emissions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2FF952C-803A-3AA0-D0A4-57AC1B4C3EA5}"/>
              </a:ext>
            </a:extLst>
          </p:cNvPr>
          <p:cNvCxnSpPr/>
          <p:nvPr/>
        </p:nvCxnSpPr>
        <p:spPr>
          <a:xfrm>
            <a:off x="4139247" y="1189111"/>
            <a:ext cx="0" cy="501142"/>
          </a:xfrm>
          <a:prstGeom prst="straightConnector1">
            <a:avLst/>
          </a:prstGeom>
          <a:ln w="19050">
            <a:solidFill>
              <a:srgbClr val="B7B7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9285809B-E003-27E1-942E-F25CE7CD6ACE}"/>
              </a:ext>
            </a:extLst>
          </p:cNvPr>
          <p:cNvSpPr txBox="1"/>
          <p:nvPr/>
        </p:nvSpPr>
        <p:spPr>
          <a:xfrm>
            <a:off x="2254973" y="2696184"/>
            <a:ext cx="132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EA02C"/>
                </a:solidFill>
              </a:rPr>
              <a:t>Battery SOC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CBFA4DC-3E59-775E-9849-0718234B4166}"/>
              </a:ext>
            </a:extLst>
          </p:cNvPr>
          <p:cNvCxnSpPr/>
          <p:nvPr/>
        </p:nvCxnSpPr>
        <p:spPr>
          <a:xfrm>
            <a:off x="2877239" y="3020484"/>
            <a:ext cx="0" cy="501142"/>
          </a:xfrm>
          <a:prstGeom prst="straightConnector1">
            <a:avLst/>
          </a:prstGeom>
          <a:ln w="19050">
            <a:solidFill>
              <a:srgbClr val="2EA02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A545338-FF1E-6A8B-954D-04ACA53BE234}"/>
              </a:ext>
            </a:extLst>
          </p:cNvPr>
          <p:cNvCxnSpPr>
            <a:cxnSpLocks/>
          </p:cNvCxnSpPr>
          <p:nvPr/>
        </p:nvCxnSpPr>
        <p:spPr>
          <a:xfrm>
            <a:off x="2197957" y="4891073"/>
            <a:ext cx="2021829" cy="0"/>
          </a:xfrm>
          <a:prstGeom prst="line">
            <a:avLst/>
          </a:prstGeom>
          <a:ln w="19050">
            <a:solidFill>
              <a:srgbClr val="2EA02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52C4F665-89F9-3E54-E979-DC4F6DF83661}"/>
              </a:ext>
            </a:extLst>
          </p:cNvPr>
          <p:cNvSpPr txBox="1"/>
          <p:nvPr/>
        </p:nvSpPr>
        <p:spPr>
          <a:xfrm>
            <a:off x="2144647" y="4538113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EA02C"/>
                </a:solidFill>
              </a:rPr>
              <a:t>20% SOC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2B272AA-2BAC-AD80-DEAB-6F8D46532DF4}"/>
              </a:ext>
            </a:extLst>
          </p:cNvPr>
          <p:cNvSpPr txBox="1"/>
          <p:nvPr/>
        </p:nvSpPr>
        <p:spPr>
          <a:xfrm>
            <a:off x="8295644" y="5726670"/>
            <a:ext cx="2205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Grid imports [kW]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97BA843-A18E-B1DF-412A-DB0BB0748BEB}"/>
              </a:ext>
            </a:extLst>
          </p:cNvPr>
          <p:cNvCxnSpPr>
            <a:cxnSpLocks/>
          </p:cNvCxnSpPr>
          <p:nvPr/>
        </p:nvCxnSpPr>
        <p:spPr>
          <a:xfrm flipV="1">
            <a:off x="9527054" y="5306022"/>
            <a:ext cx="0" cy="45062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16EF168C-2B5E-8C12-8E11-5B0D0203651F}"/>
              </a:ext>
            </a:extLst>
          </p:cNvPr>
          <p:cNvSpPr txBox="1"/>
          <p:nvPr/>
        </p:nvSpPr>
        <p:spPr>
          <a:xfrm>
            <a:off x="5460075" y="5725939"/>
            <a:ext cx="2205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Grid exports [kW]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C15EEAA-93AF-C831-478F-52DAAD25953A}"/>
              </a:ext>
            </a:extLst>
          </p:cNvPr>
          <p:cNvCxnSpPr>
            <a:cxnSpLocks/>
          </p:cNvCxnSpPr>
          <p:nvPr/>
        </p:nvCxnSpPr>
        <p:spPr>
          <a:xfrm flipV="1">
            <a:off x="6109331" y="5312263"/>
            <a:ext cx="0" cy="45062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F4EB500-4BF9-323C-57B6-2EFE4BA943D3}"/>
              </a:ext>
            </a:extLst>
          </p:cNvPr>
          <p:cNvCxnSpPr>
            <a:cxnSpLocks/>
          </p:cNvCxnSpPr>
          <p:nvPr/>
        </p:nvCxnSpPr>
        <p:spPr>
          <a:xfrm>
            <a:off x="2171700" y="3533416"/>
            <a:ext cx="2247900" cy="0"/>
          </a:xfrm>
          <a:prstGeom prst="line">
            <a:avLst/>
          </a:prstGeom>
          <a:ln w="19050">
            <a:solidFill>
              <a:srgbClr val="2EA02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EFCE51F3-C9C5-B7B5-CF07-7567B543AD02}"/>
              </a:ext>
            </a:extLst>
          </p:cNvPr>
          <p:cNvSpPr txBox="1"/>
          <p:nvPr/>
        </p:nvSpPr>
        <p:spPr>
          <a:xfrm>
            <a:off x="3208871" y="3185406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EA02C"/>
                </a:solidFill>
              </a:rPr>
              <a:t>100% SOC</a:t>
            </a:r>
          </a:p>
        </p:txBody>
      </p:sp>
    </p:spTree>
    <p:extLst>
      <p:ext uri="{BB962C8B-B14F-4D97-AF65-F5344CB8AC3E}">
        <p14:creationId xmlns:p14="http://schemas.microsoft.com/office/powerpoint/2010/main" val="22016372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3E7D56C0-7E9D-70E8-EEA8-B5F0FC3A4EFB}"/>
              </a:ext>
            </a:extLst>
          </p:cNvPr>
          <p:cNvGrpSpPr/>
          <p:nvPr/>
        </p:nvGrpSpPr>
        <p:grpSpPr>
          <a:xfrm>
            <a:off x="2283691" y="1038514"/>
            <a:ext cx="7867650" cy="4381500"/>
            <a:chOff x="1600200" y="1047750"/>
            <a:chExt cx="7867650" cy="43815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3C5416BB-D6DC-90E8-402D-1CA8017D876D}"/>
                </a:ext>
              </a:extLst>
            </p:cNvPr>
            <p:cNvGrpSpPr/>
            <p:nvPr/>
          </p:nvGrpSpPr>
          <p:grpSpPr>
            <a:xfrm>
              <a:off x="2724150" y="1047750"/>
              <a:ext cx="5619750" cy="4381500"/>
              <a:chOff x="2724150" y="1047750"/>
              <a:chExt cx="5619750" cy="43815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04360483-4AE0-BE7D-FFFF-3FE416CFAE25}"/>
                  </a:ext>
                </a:extLst>
              </p:cNvPr>
              <p:cNvSpPr/>
              <p:nvPr/>
            </p:nvSpPr>
            <p:spPr>
              <a:xfrm>
                <a:off x="2724150" y="1047750"/>
                <a:ext cx="9525" cy="4381500"/>
              </a:xfrm>
              <a:custGeom>
                <a:avLst/>
                <a:gdLst>
                  <a:gd name="connsiteX0" fmla="*/ 196 w 9525"/>
                  <a:gd name="connsiteY0" fmla="*/ 0 h 4381500"/>
                  <a:gd name="connsiteX1" fmla="*/ 196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196" y="0"/>
                    </a:moveTo>
                    <a:lnTo>
                      <a:pt x="196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C11A6A81-4748-A72B-CE35-186ABFFBAC42}"/>
                  </a:ext>
                </a:extLst>
              </p:cNvPr>
              <p:cNvSpPr/>
              <p:nvPr/>
            </p:nvSpPr>
            <p:spPr>
              <a:xfrm>
                <a:off x="3848100" y="1047750"/>
                <a:ext cx="9525" cy="4381500"/>
              </a:xfrm>
              <a:custGeom>
                <a:avLst/>
                <a:gdLst>
                  <a:gd name="connsiteX0" fmla="*/ 314 w 9525"/>
                  <a:gd name="connsiteY0" fmla="*/ 0 h 4381500"/>
                  <a:gd name="connsiteX1" fmla="*/ 314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314" y="0"/>
                    </a:moveTo>
                    <a:lnTo>
                      <a:pt x="314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798E4B99-BB86-6BED-B380-75E0D3781D27}"/>
                  </a:ext>
                </a:extLst>
              </p:cNvPr>
              <p:cNvSpPr/>
              <p:nvPr/>
            </p:nvSpPr>
            <p:spPr>
              <a:xfrm>
                <a:off x="4972050" y="1047750"/>
                <a:ext cx="9525" cy="4381500"/>
              </a:xfrm>
              <a:custGeom>
                <a:avLst/>
                <a:gdLst>
                  <a:gd name="connsiteX0" fmla="*/ 432 w 9525"/>
                  <a:gd name="connsiteY0" fmla="*/ 0 h 4381500"/>
                  <a:gd name="connsiteX1" fmla="*/ 432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432" y="0"/>
                    </a:moveTo>
                    <a:lnTo>
                      <a:pt x="432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E7FF7344-0190-A425-3411-0C52AD6751B4}"/>
                  </a:ext>
                </a:extLst>
              </p:cNvPr>
              <p:cNvSpPr/>
              <p:nvPr/>
            </p:nvSpPr>
            <p:spPr>
              <a:xfrm>
                <a:off x="6096000" y="1047750"/>
                <a:ext cx="9525" cy="4381500"/>
              </a:xfrm>
              <a:custGeom>
                <a:avLst/>
                <a:gdLst>
                  <a:gd name="connsiteX0" fmla="*/ 550 w 9525"/>
                  <a:gd name="connsiteY0" fmla="*/ 0 h 4381500"/>
                  <a:gd name="connsiteX1" fmla="*/ 550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550" y="0"/>
                    </a:moveTo>
                    <a:lnTo>
                      <a:pt x="550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5C0F45F2-96E6-6C67-0BAA-6A223781DEBF}"/>
                  </a:ext>
                </a:extLst>
              </p:cNvPr>
              <p:cNvSpPr/>
              <p:nvPr/>
            </p:nvSpPr>
            <p:spPr>
              <a:xfrm>
                <a:off x="7219950" y="1047750"/>
                <a:ext cx="9525" cy="4381500"/>
              </a:xfrm>
              <a:custGeom>
                <a:avLst/>
                <a:gdLst>
                  <a:gd name="connsiteX0" fmla="*/ 668 w 9525"/>
                  <a:gd name="connsiteY0" fmla="*/ 0 h 4381500"/>
                  <a:gd name="connsiteX1" fmla="*/ 668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668" y="0"/>
                    </a:moveTo>
                    <a:lnTo>
                      <a:pt x="668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ABA75226-69DC-DF36-6DAD-EB530A4E5BFB}"/>
                  </a:ext>
                </a:extLst>
              </p:cNvPr>
              <p:cNvSpPr/>
              <p:nvPr/>
            </p:nvSpPr>
            <p:spPr>
              <a:xfrm>
                <a:off x="8343900" y="1047750"/>
                <a:ext cx="9525" cy="4381500"/>
              </a:xfrm>
              <a:custGeom>
                <a:avLst/>
                <a:gdLst>
                  <a:gd name="connsiteX0" fmla="*/ 786 w 9525"/>
                  <a:gd name="connsiteY0" fmla="*/ 0 h 4381500"/>
                  <a:gd name="connsiteX1" fmla="*/ 786 w 9525"/>
                  <a:gd name="connsiteY1" fmla="*/ 4381500 h 4381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4381500">
                    <a:moveTo>
                      <a:pt x="786" y="0"/>
                    </a:moveTo>
                    <a:lnTo>
                      <a:pt x="786" y="4381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" name="Graphic 2">
              <a:extLst>
                <a:ext uri="{FF2B5EF4-FFF2-40B4-BE49-F238E27FC236}">
                  <a16:creationId xmlns:a16="http://schemas.microsoft.com/office/drawing/2014/main" id="{1CC2D2E2-E8E4-1752-F9B0-72FA840BC7CA}"/>
                </a:ext>
              </a:extLst>
            </p:cNvPr>
            <p:cNvGrpSpPr/>
            <p:nvPr/>
          </p:nvGrpSpPr>
          <p:grpSpPr>
            <a:xfrm>
              <a:off x="1600200" y="1566291"/>
              <a:ext cx="7867650" cy="3123342"/>
              <a:chOff x="1600200" y="1566291"/>
              <a:chExt cx="7867650" cy="3123342"/>
            </a:xfrm>
            <a:solidFill>
              <a:srgbClr val="000000"/>
            </a:solidFill>
          </p:grpSpPr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12358E49-24E3-FB9D-D9FF-41306281CDB9}"/>
                  </a:ext>
                </a:extLst>
              </p:cNvPr>
              <p:cNvSpPr/>
              <p:nvPr/>
            </p:nvSpPr>
            <p:spPr>
              <a:xfrm>
                <a:off x="1600200" y="4689633"/>
                <a:ext cx="7867650" cy="9525"/>
              </a:xfrm>
              <a:custGeom>
                <a:avLst/>
                <a:gdLst>
                  <a:gd name="connsiteX0" fmla="*/ 0 w 7867650"/>
                  <a:gd name="connsiteY0" fmla="*/ 432 h 9525"/>
                  <a:gd name="connsiteX1" fmla="*/ 7867650 w 7867650"/>
                  <a:gd name="connsiteY1" fmla="*/ 43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67650" h="9525">
                    <a:moveTo>
                      <a:pt x="0" y="432"/>
                    </a:moveTo>
                    <a:lnTo>
                      <a:pt x="7867650" y="43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EFFA6B75-FABE-BADE-E9B5-04C7FF70FE29}"/>
                  </a:ext>
                </a:extLst>
              </p:cNvPr>
              <p:cNvSpPr/>
              <p:nvPr/>
            </p:nvSpPr>
            <p:spPr>
              <a:xfrm>
                <a:off x="1600200" y="4169092"/>
                <a:ext cx="7867650" cy="9525"/>
              </a:xfrm>
              <a:custGeom>
                <a:avLst/>
                <a:gdLst>
                  <a:gd name="connsiteX0" fmla="*/ 0 w 7867650"/>
                  <a:gd name="connsiteY0" fmla="*/ 378 h 9525"/>
                  <a:gd name="connsiteX1" fmla="*/ 7867650 w 7867650"/>
                  <a:gd name="connsiteY1" fmla="*/ 37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67650" h="9525">
                    <a:moveTo>
                      <a:pt x="0" y="378"/>
                    </a:moveTo>
                    <a:lnTo>
                      <a:pt x="7867650" y="37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80EE8D92-253D-DD1F-C083-7B10BB0F0D44}"/>
                  </a:ext>
                </a:extLst>
              </p:cNvPr>
              <p:cNvSpPr/>
              <p:nvPr/>
            </p:nvSpPr>
            <p:spPr>
              <a:xfrm>
                <a:off x="1600200" y="3648551"/>
                <a:ext cx="7867650" cy="9525"/>
              </a:xfrm>
              <a:custGeom>
                <a:avLst/>
                <a:gdLst>
                  <a:gd name="connsiteX0" fmla="*/ 0 w 7867650"/>
                  <a:gd name="connsiteY0" fmla="*/ 323 h 9525"/>
                  <a:gd name="connsiteX1" fmla="*/ 7867650 w 7867650"/>
                  <a:gd name="connsiteY1" fmla="*/ 32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67650" h="9525">
                    <a:moveTo>
                      <a:pt x="0" y="323"/>
                    </a:moveTo>
                    <a:lnTo>
                      <a:pt x="7867650" y="32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99ECC750-4683-B89B-5F64-B6A7D473F020}"/>
                  </a:ext>
                </a:extLst>
              </p:cNvPr>
              <p:cNvSpPr/>
              <p:nvPr/>
            </p:nvSpPr>
            <p:spPr>
              <a:xfrm>
                <a:off x="1600200" y="3128010"/>
                <a:ext cx="7867650" cy="9525"/>
              </a:xfrm>
              <a:custGeom>
                <a:avLst/>
                <a:gdLst>
                  <a:gd name="connsiteX0" fmla="*/ 0 w 7867650"/>
                  <a:gd name="connsiteY0" fmla="*/ 268 h 9525"/>
                  <a:gd name="connsiteX1" fmla="*/ 7867650 w 7867650"/>
                  <a:gd name="connsiteY1" fmla="*/ 26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67650" h="9525">
                    <a:moveTo>
                      <a:pt x="0" y="268"/>
                    </a:moveTo>
                    <a:lnTo>
                      <a:pt x="7867650" y="26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B8D039A2-4BDC-1CA1-632B-C302533A1A4D}"/>
                  </a:ext>
                </a:extLst>
              </p:cNvPr>
              <p:cNvSpPr/>
              <p:nvPr/>
            </p:nvSpPr>
            <p:spPr>
              <a:xfrm>
                <a:off x="1600200" y="2607468"/>
                <a:ext cx="7867650" cy="9525"/>
              </a:xfrm>
              <a:custGeom>
                <a:avLst/>
                <a:gdLst>
                  <a:gd name="connsiteX0" fmla="*/ 0 w 7867650"/>
                  <a:gd name="connsiteY0" fmla="*/ 214 h 9525"/>
                  <a:gd name="connsiteX1" fmla="*/ 7867650 w 7867650"/>
                  <a:gd name="connsiteY1" fmla="*/ 21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67650" h="9525">
                    <a:moveTo>
                      <a:pt x="0" y="214"/>
                    </a:moveTo>
                    <a:lnTo>
                      <a:pt x="7867650" y="21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DD7EC522-2AC6-2C35-D95E-90400AEDCFE5}"/>
                  </a:ext>
                </a:extLst>
              </p:cNvPr>
              <p:cNvSpPr/>
              <p:nvPr/>
            </p:nvSpPr>
            <p:spPr>
              <a:xfrm>
                <a:off x="1600200" y="2086832"/>
                <a:ext cx="7867650" cy="9525"/>
              </a:xfrm>
              <a:custGeom>
                <a:avLst/>
                <a:gdLst>
                  <a:gd name="connsiteX0" fmla="*/ 0 w 7867650"/>
                  <a:gd name="connsiteY0" fmla="*/ 159 h 9525"/>
                  <a:gd name="connsiteX1" fmla="*/ 7867650 w 7867650"/>
                  <a:gd name="connsiteY1" fmla="*/ 15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67650" h="9525">
                    <a:moveTo>
                      <a:pt x="0" y="159"/>
                    </a:moveTo>
                    <a:lnTo>
                      <a:pt x="7867650" y="15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DC987C68-E8BB-1F32-6239-5698E9828F53}"/>
                  </a:ext>
                </a:extLst>
              </p:cNvPr>
              <p:cNvSpPr/>
              <p:nvPr/>
            </p:nvSpPr>
            <p:spPr>
              <a:xfrm>
                <a:off x="1600200" y="1566291"/>
                <a:ext cx="7867650" cy="9525"/>
              </a:xfrm>
              <a:custGeom>
                <a:avLst/>
                <a:gdLst>
                  <a:gd name="connsiteX0" fmla="*/ 0 w 7867650"/>
                  <a:gd name="connsiteY0" fmla="*/ 104 h 9525"/>
                  <a:gd name="connsiteX1" fmla="*/ 7867650 w 7867650"/>
                  <a:gd name="connsiteY1" fmla="*/ 10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867650" h="9525">
                    <a:moveTo>
                      <a:pt x="0" y="104"/>
                    </a:moveTo>
                    <a:lnTo>
                      <a:pt x="7867650" y="10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3" name="Freeform 22">
            <a:extLst>
              <a:ext uri="{FF2B5EF4-FFF2-40B4-BE49-F238E27FC236}">
                <a16:creationId xmlns:a16="http://schemas.microsoft.com/office/drawing/2014/main" id="{9524B370-D2F7-9821-4912-15A0A776A208}"/>
              </a:ext>
            </a:extLst>
          </p:cNvPr>
          <p:cNvSpPr/>
          <p:nvPr/>
        </p:nvSpPr>
        <p:spPr>
          <a:xfrm>
            <a:off x="2283691" y="5200939"/>
            <a:ext cx="7867650" cy="9525"/>
          </a:xfrm>
          <a:custGeom>
            <a:avLst/>
            <a:gdLst>
              <a:gd name="connsiteX0" fmla="*/ 0 w 7867650"/>
              <a:gd name="connsiteY0" fmla="*/ 487 h 9525"/>
              <a:gd name="connsiteX1" fmla="*/ 7867650 w 7867650"/>
              <a:gd name="connsiteY1" fmla="*/ 48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67650" h="9525">
                <a:moveTo>
                  <a:pt x="0" y="487"/>
                </a:moveTo>
                <a:lnTo>
                  <a:pt x="7867650" y="487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9FCE0D68-3969-DF85-1F79-91369D7F196F}"/>
              </a:ext>
            </a:extLst>
          </p:cNvPr>
          <p:cNvSpPr/>
          <p:nvPr/>
        </p:nvSpPr>
        <p:spPr>
          <a:xfrm>
            <a:off x="1540741" y="5622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4532FB7A-6CDE-D411-0FDA-9C052068A3F8}"/>
              </a:ext>
            </a:extLst>
          </p:cNvPr>
          <p:cNvSpPr/>
          <p:nvPr/>
        </p:nvSpPr>
        <p:spPr>
          <a:xfrm>
            <a:off x="1540741" y="5622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560E541A-1D6E-C8C7-24AF-66EA132DC944}"/>
              </a:ext>
            </a:extLst>
          </p:cNvPr>
          <p:cNvSpPr/>
          <p:nvPr/>
        </p:nvSpPr>
        <p:spPr>
          <a:xfrm>
            <a:off x="2283691" y="4869373"/>
            <a:ext cx="7867650" cy="331565"/>
          </a:xfrm>
          <a:custGeom>
            <a:avLst/>
            <a:gdLst>
              <a:gd name="connsiteX0" fmla="*/ 78 w 7867650"/>
              <a:gd name="connsiteY0" fmla="*/ 331615 h 331565"/>
              <a:gd name="connsiteX1" fmla="*/ 152288 w 7867650"/>
              <a:gd name="connsiteY1" fmla="*/ 331615 h 331565"/>
              <a:gd name="connsiteX2" fmla="*/ 164003 w 7867650"/>
              <a:gd name="connsiteY2" fmla="*/ 211600 h 331565"/>
              <a:gd name="connsiteX3" fmla="*/ 175719 w 7867650"/>
              <a:gd name="connsiteY3" fmla="*/ 147402 h 331565"/>
              <a:gd name="connsiteX4" fmla="*/ 187435 w 7867650"/>
              <a:gd name="connsiteY4" fmla="*/ 227602 h 331565"/>
              <a:gd name="connsiteX5" fmla="*/ 199151 w 7867650"/>
              <a:gd name="connsiteY5" fmla="*/ 201218 h 331565"/>
              <a:gd name="connsiteX6" fmla="*/ 210866 w 7867650"/>
              <a:gd name="connsiteY6" fmla="*/ 237508 h 331565"/>
              <a:gd name="connsiteX7" fmla="*/ 222487 w 7867650"/>
              <a:gd name="connsiteY7" fmla="*/ 160927 h 331565"/>
              <a:gd name="connsiteX8" fmla="*/ 234203 w 7867650"/>
              <a:gd name="connsiteY8" fmla="*/ 183597 h 331565"/>
              <a:gd name="connsiteX9" fmla="*/ 269350 w 7867650"/>
              <a:gd name="connsiteY9" fmla="*/ 330948 h 331565"/>
              <a:gd name="connsiteX10" fmla="*/ 281066 w 7867650"/>
              <a:gd name="connsiteY10" fmla="*/ 331615 h 331565"/>
              <a:gd name="connsiteX11" fmla="*/ 2376756 w 7867650"/>
              <a:gd name="connsiteY11" fmla="*/ 331615 h 331565"/>
              <a:gd name="connsiteX12" fmla="*/ 2388472 w 7867650"/>
              <a:gd name="connsiteY12" fmla="*/ 174357 h 331565"/>
              <a:gd name="connsiteX13" fmla="*/ 2400188 w 7867650"/>
              <a:gd name="connsiteY13" fmla="*/ 66154 h 331565"/>
              <a:gd name="connsiteX14" fmla="*/ 2411903 w 7867650"/>
              <a:gd name="connsiteY14" fmla="*/ 73488 h 331565"/>
              <a:gd name="connsiteX15" fmla="*/ 2423619 w 7867650"/>
              <a:gd name="connsiteY15" fmla="*/ 50 h 331565"/>
              <a:gd name="connsiteX16" fmla="*/ 2435335 w 7867650"/>
              <a:gd name="connsiteY16" fmla="*/ 162642 h 331565"/>
              <a:gd name="connsiteX17" fmla="*/ 2447051 w 7867650"/>
              <a:gd name="connsiteY17" fmla="*/ 152355 h 331565"/>
              <a:gd name="connsiteX18" fmla="*/ 2458766 w 7867650"/>
              <a:gd name="connsiteY18" fmla="*/ 165499 h 331565"/>
              <a:gd name="connsiteX19" fmla="*/ 2470387 w 7867650"/>
              <a:gd name="connsiteY19" fmla="*/ 174643 h 331565"/>
              <a:gd name="connsiteX20" fmla="*/ 2482102 w 7867650"/>
              <a:gd name="connsiteY20" fmla="*/ 170929 h 331565"/>
              <a:gd name="connsiteX21" fmla="*/ 2493818 w 7867650"/>
              <a:gd name="connsiteY21" fmla="*/ 146735 h 331565"/>
              <a:gd name="connsiteX22" fmla="*/ 2505534 w 7867650"/>
              <a:gd name="connsiteY22" fmla="*/ 331615 h 331565"/>
              <a:gd name="connsiteX23" fmla="*/ 4636372 w 7867650"/>
              <a:gd name="connsiteY23" fmla="*/ 331615 h 331565"/>
              <a:gd name="connsiteX24" fmla="*/ 4648088 w 7867650"/>
              <a:gd name="connsiteY24" fmla="*/ 273989 h 331565"/>
              <a:gd name="connsiteX25" fmla="*/ 4659803 w 7867650"/>
              <a:gd name="connsiteY25" fmla="*/ 180835 h 331565"/>
              <a:gd name="connsiteX26" fmla="*/ 4671519 w 7867650"/>
              <a:gd name="connsiteY26" fmla="*/ 172929 h 331565"/>
              <a:gd name="connsiteX27" fmla="*/ 4683235 w 7867650"/>
              <a:gd name="connsiteY27" fmla="*/ 207409 h 331565"/>
              <a:gd name="connsiteX28" fmla="*/ 4694951 w 7867650"/>
              <a:gd name="connsiteY28" fmla="*/ 331615 h 331565"/>
              <a:gd name="connsiteX29" fmla="*/ 5748606 w 7867650"/>
              <a:gd name="connsiteY29" fmla="*/ 331615 h 331565"/>
              <a:gd name="connsiteX30" fmla="*/ 5760322 w 7867650"/>
              <a:gd name="connsiteY30" fmla="*/ 191979 h 331565"/>
              <a:gd name="connsiteX31" fmla="*/ 5772038 w 7867650"/>
              <a:gd name="connsiteY31" fmla="*/ 331615 h 331565"/>
              <a:gd name="connsiteX32" fmla="*/ 5783754 w 7867650"/>
              <a:gd name="connsiteY32" fmla="*/ 331615 h 331565"/>
              <a:gd name="connsiteX33" fmla="*/ 6685199 w 7867650"/>
              <a:gd name="connsiteY33" fmla="*/ 331615 h 331565"/>
              <a:gd name="connsiteX34" fmla="*/ 6696915 w 7867650"/>
              <a:gd name="connsiteY34" fmla="*/ 302945 h 331565"/>
              <a:gd name="connsiteX35" fmla="*/ 6708631 w 7867650"/>
              <a:gd name="connsiteY35" fmla="*/ 331615 h 331565"/>
              <a:gd name="connsiteX36" fmla="*/ 6720347 w 7867650"/>
              <a:gd name="connsiteY36" fmla="*/ 331615 h 331565"/>
              <a:gd name="connsiteX37" fmla="*/ 7809149 w 7867650"/>
              <a:gd name="connsiteY37" fmla="*/ 331615 h 331565"/>
              <a:gd name="connsiteX38" fmla="*/ 7820865 w 7867650"/>
              <a:gd name="connsiteY38" fmla="*/ 286753 h 331565"/>
              <a:gd name="connsiteX39" fmla="*/ 7832581 w 7867650"/>
              <a:gd name="connsiteY39" fmla="*/ 331615 h 331565"/>
              <a:gd name="connsiteX40" fmla="*/ 7844297 w 7867650"/>
              <a:gd name="connsiteY40" fmla="*/ 331615 h 331565"/>
              <a:gd name="connsiteX41" fmla="*/ 7867728 w 7867650"/>
              <a:gd name="connsiteY41" fmla="*/ 331615 h 331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867650" h="331565">
                <a:moveTo>
                  <a:pt x="78" y="331615"/>
                </a:moveTo>
                <a:lnTo>
                  <a:pt x="152288" y="331615"/>
                </a:lnTo>
                <a:lnTo>
                  <a:pt x="164003" y="211600"/>
                </a:lnTo>
                <a:lnTo>
                  <a:pt x="175719" y="147402"/>
                </a:lnTo>
                <a:lnTo>
                  <a:pt x="187435" y="227602"/>
                </a:lnTo>
                <a:lnTo>
                  <a:pt x="199151" y="201218"/>
                </a:lnTo>
                <a:lnTo>
                  <a:pt x="210866" y="237508"/>
                </a:lnTo>
                <a:lnTo>
                  <a:pt x="222487" y="160927"/>
                </a:lnTo>
                <a:lnTo>
                  <a:pt x="234203" y="183597"/>
                </a:lnTo>
                <a:lnTo>
                  <a:pt x="269350" y="330948"/>
                </a:lnTo>
                <a:lnTo>
                  <a:pt x="281066" y="331615"/>
                </a:lnTo>
                <a:lnTo>
                  <a:pt x="2376756" y="331615"/>
                </a:lnTo>
                <a:lnTo>
                  <a:pt x="2388472" y="174357"/>
                </a:lnTo>
                <a:lnTo>
                  <a:pt x="2400188" y="66154"/>
                </a:lnTo>
                <a:lnTo>
                  <a:pt x="2411903" y="73488"/>
                </a:lnTo>
                <a:lnTo>
                  <a:pt x="2423619" y="50"/>
                </a:lnTo>
                <a:lnTo>
                  <a:pt x="2435335" y="162642"/>
                </a:lnTo>
                <a:lnTo>
                  <a:pt x="2447051" y="152355"/>
                </a:lnTo>
                <a:lnTo>
                  <a:pt x="2458766" y="165499"/>
                </a:lnTo>
                <a:lnTo>
                  <a:pt x="2470387" y="174643"/>
                </a:lnTo>
                <a:lnTo>
                  <a:pt x="2482102" y="170929"/>
                </a:lnTo>
                <a:lnTo>
                  <a:pt x="2493818" y="146735"/>
                </a:lnTo>
                <a:lnTo>
                  <a:pt x="2505534" y="331615"/>
                </a:lnTo>
                <a:lnTo>
                  <a:pt x="4636372" y="331615"/>
                </a:lnTo>
                <a:lnTo>
                  <a:pt x="4648088" y="273989"/>
                </a:lnTo>
                <a:lnTo>
                  <a:pt x="4659803" y="180835"/>
                </a:lnTo>
                <a:lnTo>
                  <a:pt x="4671519" y="172929"/>
                </a:lnTo>
                <a:lnTo>
                  <a:pt x="4683235" y="207409"/>
                </a:lnTo>
                <a:lnTo>
                  <a:pt x="4694951" y="331615"/>
                </a:lnTo>
                <a:lnTo>
                  <a:pt x="5748606" y="331615"/>
                </a:lnTo>
                <a:lnTo>
                  <a:pt x="5760322" y="191979"/>
                </a:lnTo>
                <a:lnTo>
                  <a:pt x="5772038" y="331615"/>
                </a:lnTo>
                <a:lnTo>
                  <a:pt x="5783754" y="331615"/>
                </a:lnTo>
                <a:lnTo>
                  <a:pt x="6685199" y="331615"/>
                </a:lnTo>
                <a:lnTo>
                  <a:pt x="6696915" y="302945"/>
                </a:lnTo>
                <a:lnTo>
                  <a:pt x="6708631" y="331615"/>
                </a:lnTo>
                <a:lnTo>
                  <a:pt x="6720347" y="331615"/>
                </a:lnTo>
                <a:lnTo>
                  <a:pt x="7809149" y="331615"/>
                </a:lnTo>
                <a:lnTo>
                  <a:pt x="7820865" y="286753"/>
                </a:lnTo>
                <a:lnTo>
                  <a:pt x="7832581" y="331615"/>
                </a:lnTo>
                <a:lnTo>
                  <a:pt x="7844297" y="331615"/>
                </a:lnTo>
                <a:lnTo>
                  <a:pt x="7867728" y="331615"/>
                </a:lnTo>
              </a:path>
            </a:pathLst>
          </a:custGeom>
          <a:noFill/>
          <a:ln w="19050" cap="flat">
            <a:solidFill>
              <a:srgbClr val="D6272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BF13524-CE3E-9EB2-608F-976C9FDDD877}"/>
              </a:ext>
            </a:extLst>
          </p:cNvPr>
          <p:cNvSpPr/>
          <p:nvPr/>
        </p:nvSpPr>
        <p:spPr>
          <a:xfrm>
            <a:off x="2283691" y="4042413"/>
            <a:ext cx="7867650" cy="1158525"/>
          </a:xfrm>
          <a:custGeom>
            <a:avLst/>
            <a:gdLst>
              <a:gd name="connsiteX0" fmla="*/ 78 w 7867650"/>
              <a:gd name="connsiteY0" fmla="*/ 1158576 h 1158525"/>
              <a:gd name="connsiteX1" fmla="*/ 269350 w 7867650"/>
              <a:gd name="connsiteY1" fmla="*/ 1158576 h 1158525"/>
              <a:gd name="connsiteX2" fmla="*/ 281066 w 7867650"/>
              <a:gd name="connsiteY2" fmla="*/ 1124381 h 1158525"/>
              <a:gd name="connsiteX3" fmla="*/ 292781 w 7867650"/>
              <a:gd name="connsiteY3" fmla="*/ 1158576 h 1158525"/>
              <a:gd name="connsiteX4" fmla="*/ 304497 w 7867650"/>
              <a:gd name="connsiteY4" fmla="*/ 965885 h 1158525"/>
              <a:gd name="connsiteX5" fmla="*/ 316213 w 7867650"/>
              <a:gd name="connsiteY5" fmla="*/ 1158576 h 1158525"/>
              <a:gd name="connsiteX6" fmla="*/ 327928 w 7867650"/>
              <a:gd name="connsiteY6" fmla="*/ 872445 h 1158525"/>
              <a:gd name="connsiteX7" fmla="*/ 339644 w 7867650"/>
              <a:gd name="connsiteY7" fmla="*/ 1158576 h 1158525"/>
              <a:gd name="connsiteX8" fmla="*/ 351360 w 7867650"/>
              <a:gd name="connsiteY8" fmla="*/ 1158576 h 1158525"/>
              <a:gd name="connsiteX9" fmla="*/ 362981 w 7867650"/>
              <a:gd name="connsiteY9" fmla="*/ 593458 h 1158525"/>
              <a:gd name="connsiteX10" fmla="*/ 374696 w 7867650"/>
              <a:gd name="connsiteY10" fmla="*/ 517067 h 1158525"/>
              <a:gd name="connsiteX11" fmla="*/ 386412 w 7867650"/>
              <a:gd name="connsiteY11" fmla="*/ 1158576 h 1158525"/>
              <a:gd name="connsiteX12" fmla="*/ 398128 w 7867650"/>
              <a:gd name="connsiteY12" fmla="*/ 385717 h 1158525"/>
              <a:gd name="connsiteX13" fmla="*/ 409844 w 7867650"/>
              <a:gd name="connsiteY13" fmla="*/ 1158576 h 1158525"/>
              <a:gd name="connsiteX14" fmla="*/ 421559 w 7867650"/>
              <a:gd name="connsiteY14" fmla="*/ 334378 h 1158525"/>
              <a:gd name="connsiteX15" fmla="*/ 433275 w 7867650"/>
              <a:gd name="connsiteY15" fmla="*/ 272179 h 1158525"/>
              <a:gd name="connsiteX16" fmla="*/ 444991 w 7867650"/>
              <a:gd name="connsiteY16" fmla="*/ 1158576 h 1158525"/>
              <a:gd name="connsiteX17" fmla="*/ 456707 w 7867650"/>
              <a:gd name="connsiteY17" fmla="*/ 204456 h 1158525"/>
              <a:gd name="connsiteX18" fmla="*/ 468422 w 7867650"/>
              <a:gd name="connsiteY18" fmla="*/ 236746 h 1158525"/>
              <a:gd name="connsiteX19" fmla="*/ 480138 w 7867650"/>
              <a:gd name="connsiteY19" fmla="*/ 1158576 h 1158525"/>
              <a:gd name="connsiteX20" fmla="*/ 491854 w 7867650"/>
              <a:gd name="connsiteY20" fmla="*/ 189979 h 1158525"/>
              <a:gd name="connsiteX21" fmla="*/ 503474 w 7867650"/>
              <a:gd name="connsiteY21" fmla="*/ 1158576 h 1158525"/>
              <a:gd name="connsiteX22" fmla="*/ 515190 w 7867650"/>
              <a:gd name="connsiteY22" fmla="*/ 225030 h 1158525"/>
              <a:gd name="connsiteX23" fmla="*/ 526906 w 7867650"/>
              <a:gd name="connsiteY23" fmla="*/ 197979 h 1158525"/>
              <a:gd name="connsiteX24" fmla="*/ 538622 w 7867650"/>
              <a:gd name="connsiteY24" fmla="*/ 824344 h 1158525"/>
              <a:gd name="connsiteX25" fmla="*/ 550337 w 7867650"/>
              <a:gd name="connsiteY25" fmla="*/ 13004 h 1158525"/>
              <a:gd name="connsiteX26" fmla="*/ 562053 w 7867650"/>
              <a:gd name="connsiteY26" fmla="*/ 1158576 h 1158525"/>
              <a:gd name="connsiteX27" fmla="*/ 573769 w 7867650"/>
              <a:gd name="connsiteY27" fmla="*/ 50 h 1158525"/>
              <a:gd name="connsiteX28" fmla="*/ 585485 w 7867650"/>
              <a:gd name="connsiteY28" fmla="*/ 79012 h 1158525"/>
              <a:gd name="connsiteX29" fmla="*/ 597200 w 7867650"/>
              <a:gd name="connsiteY29" fmla="*/ 1158576 h 1158525"/>
              <a:gd name="connsiteX30" fmla="*/ 608916 w 7867650"/>
              <a:gd name="connsiteY30" fmla="*/ 151593 h 1158525"/>
              <a:gd name="connsiteX31" fmla="*/ 620632 w 7867650"/>
              <a:gd name="connsiteY31" fmla="*/ 1158576 h 1158525"/>
              <a:gd name="connsiteX32" fmla="*/ 632348 w 7867650"/>
              <a:gd name="connsiteY32" fmla="*/ 209505 h 1158525"/>
              <a:gd name="connsiteX33" fmla="*/ 643968 w 7867650"/>
              <a:gd name="connsiteY33" fmla="*/ 260749 h 1158525"/>
              <a:gd name="connsiteX34" fmla="*/ 655684 w 7867650"/>
              <a:gd name="connsiteY34" fmla="*/ 1158576 h 1158525"/>
              <a:gd name="connsiteX35" fmla="*/ 679115 w 7867650"/>
              <a:gd name="connsiteY35" fmla="*/ 1158576 h 1158525"/>
              <a:gd name="connsiteX36" fmla="*/ 690831 w 7867650"/>
              <a:gd name="connsiteY36" fmla="*/ 460012 h 1158525"/>
              <a:gd name="connsiteX37" fmla="*/ 702547 w 7867650"/>
              <a:gd name="connsiteY37" fmla="*/ 1158576 h 1158525"/>
              <a:gd name="connsiteX38" fmla="*/ 714263 w 7867650"/>
              <a:gd name="connsiteY38" fmla="*/ 586600 h 1158525"/>
              <a:gd name="connsiteX39" fmla="*/ 725978 w 7867650"/>
              <a:gd name="connsiteY39" fmla="*/ 1158576 h 1158525"/>
              <a:gd name="connsiteX40" fmla="*/ 737694 w 7867650"/>
              <a:gd name="connsiteY40" fmla="*/ 883208 h 1158525"/>
              <a:gd name="connsiteX41" fmla="*/ 749410 w 7867650"/>
              <a:gd name="connsiteY41" fmla="*/ 1158576 h 1158525"/>
              <a:gd name="connsiteX42" fmla="*/ 761126 w 7867650"/>
              <a:gd name="connsiteY42" fmla="*/ 1158576 h 1158525"/>
              <a:gd name="connsiteX43" fmla="*/ 784462 w 7867650"/>
              <a:gd name="connsiteY43" fmla="*/ 1158576 h 1158525"/>
              <a:gd name="connsiteX44" fmla="*/ 796178 w 7867650"/>
              <a:gd name="connsiteY44" fmla="*/ 989126 h 1158525"/>
              <a:gd name="connsiteX45" fmla="*/ 807893 w 7867650"/>
              <a:gd name="connsiteY45" fmla="*/ 1158576 h 1158525"/>
              <a:gd name="connsiteX46" fmla="*/ 819609 w 7867650"/>
              <a:gd name="connsiteY46" fmla="*/ 1158576 h 1158525"/>
              <a:gd name="connsiteX47" fmla="*/ 1323101 w 7867650"/>
              <a:gd name="connsiteY47" fmla="*/ 1158576 h 1158525"/>
              <a:gd name="connsiteX48" fmla="*/ 1334816 w 7867650"/>
              <a:gd name="connsiteY48" fmla="*/ 1149432 h 1158525"/>
              <a:gd name="connsiteX49" fmla="*/ 1346437 w 7867650"/>
              <a:gd name="connsiteY49" fmla="*/ 1158576 h 1158525"/>
              <a:gd name="connsiteX50" fmla="*/ 1358153 w 7867650"/>
              <a:gd name="connsiteY50" fmla="*/ 1158576 h 1158525"/>
              <a:gd name="connsiteX51" fmla="*/ 1369868 w 7867650"/>
              <a:gd name="connsiteY51" fmla="*/ 1158576 h 1158525"/>
              <a:gd name="connsiteX52" fmla="*/ 1381584 w 7867650"/>
              <a:gd name="connsiteY52" fmla="*/ 1073518 h 1158525"/>
              <a:gd name="connsiteX53" fmla="*/ 1393300 w 7867650"/>
              <a:gd name="connsiteY53" fmla="*/ 1158576 h 1158525"/>
              <a:gd name="connsiteX54" fmla="*/ 1405016 w 7867650"/>
              <a:gd name="connsiteY54" fmla="*/ 1158576 h 1158525"/>
              <a:gd name="connsiteX55" fmla="*/ 2552397 w 7867650"/>
              <a:gd name="connsiteY55" fmla="*/ 1158576 h 1158525"/>
              <a:gd name="connsiteX56" fmla="*/ 2564113 w 7867650"/>
              <a:gd name="connsiteY56" fmla="*/ 867206 h 1158525"/>
              <a:gd name="connsiteX57" fmla="*/ 2575829 w 7867650"/>
              <a:gd name="connsiteY57" fmla="*/ 1158576 h 1158525"/>
              <a:gd name="connsiteX58" fmla="*/ 2587544 w 7867650"/>
              <a:gd name="connsiteY58" fmla="*/ 717854 h 1158525"/>
              <a:gd name="connsiteX59" fmla="*/ 2599260 w 7867650"/>
              <a:gd name="connsiteY59" fmla="*/ 1158576 h 1158525"/>
              <a:gd name="connsiteX60" fmla="*/ 2610881 w 7867650"/>
              <a:gd name="connsiteY60" fmla="*/ 1158576 h 1158525"/>
              <a:gd name="connsiteX61" fmla="*/ 2634312 w 7867650"/>
              <a:gd name="connsiteY61" fmla="*/ 1158576 h 1158525"/>
              <a:gd name="connsiteX62" fmla="*/ 2646028 w 7867650"/>
              <a:gd name="connsiteY62" fmla="*/ 348951 h 1158525"/>
              <a:gd name="connsiteX63" fmla="*/ 2657744 w 7867650"/>
              <a:gd name="connsiteY63" fmla="*/ 1158576 h 1158525"/>
              <a:gd name="connsiteX64" fmla="*/ 2669459 w 7867650"/>
              <a:gd name="connsiteY64" fmla="*/ 248843 h 1158525"/>
              <a:gd name="connsiteX65" fmla="*/ 2681175 w 7867650"/>
              <a:gd name="connsiteY65" fmla="*/ 1158576 h 1158525"/>
              <a:gd name="connsiteX66" fmla="*/ 2692891 w 7867650"/>
              <a:gd name="connsiteY66" fmla="*/ 221030 h 1158525"/>
              <a:gd name="connsiteX67" fmla="*/ 2704607 w 7867650"/>
              <a:gd name="connsiteY67" fmla="*/ 1158576 h 1158525"/>
              <a:gd name="connsiteX68" fmla="*/ 2716323 w 7867650"/>
              <a:gd name="connsiteY68" fmla="*/ 1158576 h 1158525"/>
              <a:gd name="connsiteX69" fmla="*/ 2728038 w 7867650"/>
              <a:gd name="connsiteY69" fmla="*/ 129209 h 1158525"/>
              <a:gd name="connsiteX70" fmla="*/ 2739754 w 7867650"/>
              <a:gd name="connsiteY70" fmla="*/ 1158576 h 1158525"/>
              <a:gd name="connsiteX71" fmla="*/ 2751374 w 7867650"/>
              <a:gd name="connsiteY71" fmla="*/ 57486 h 1158525"/>
              <a:gd name="connsiteX72" fmla="*/ 2763090 w 7867650"/>
              <a:gd name="connsiteY72" fmla="*/ 1158576 h 1158525"/>
              <a:gd name="connsiteX73" fmla="*/ 2774806 w 7867650"/>
              <a:gd name="connsiteY73" fmla="*/ 544880 h 1158525"/>
              <a:gd name="connsiteX74" fmla="*/ 2786522 w 7867650"/>
              <a:gd name="connsiteY74" fmla="*/ 388956 h 1158525"/>
              <a:gd name="connsiteX75" fmla="*/ 2798237 w 7867650"/>
              <a:gd name="connsiteY75" fmla="*/ 466680 h 1158525"/>
              <a:gd name="connsiteX76" fmla="*/ 2809953 w 7867650"/>
              <a:gd name="connsiteY76" fmla="*/ 1158576 h 1158525"/>
              <a:gd name="connsiteX77" fmla="*/ 2821669 w 7867650"/>
              <a:gd name="connsiteY77" fmla="*/ 695280 h 1158525"/>
              <a:gd name="connsiteX78" fmla="*/ 2833385 w 7867650"/>
              <a:gd name="connsiteY78" fmla="*/ 1158576 h 1158525"/>
              <a:gd name="connsiteX79" fmla="*/ 2845100 w 7867650"/>
              <a:gd name="connsiteY79" fmla="*/ 1158576 h 1158525"/>
              <a:gd name="connsiteX80" fmla="*/ 2856816 w 7867650"/>
              <a:gd name="connsiteY80" fmla="*/ 322471 h 1158525"/>
              <a:gd name="connsiteX81" fmla="*/ 2868532 w 7867650"/>
              <a:gd name="connsiteY81" fmla="*/ 1158576 h 1158525"/>
              <a:gd name="connsiteX82" fmla="*/ 2880248 w 7867650"/>
              <a:gd name="connsiteY82" fmla="*/ 1158576 h 1158525"/>
              <a:gd name="connsiteX83" fmla="*/ 2903584 w 7867650"/>
              <a:gd name="connsiteY83" fmla="*/ 1158576 h 1158525"/>
              <a:gd name="connsiteX84" fmla="*/ 2915300 w 7867650"/>
              <a:gd name="connsiteY84" fmla="*/ 846822 h 1158525"/>
              <a:gd name="connsiteX85" fmla="*/ 2927015 w 7867650"/>
              <a:gd name="connsiteY85" fmla="*/ 1158576 h 1158525"/>
              <a:gd name="connsiteX86" fmla="*/ 2938731 w 7867650"/>
              <a:gd name="connsiteY86" fmla="*/ 1158576 h 1158525"/>
              <a:gd name="connsiteX87" fmla="*/ 2962163 w 7867650"/>
              <a:gd name="connsiteY87" fmla="*/ 1158576 h 1158525"/>
              <a:gd name="connsiteX88" fmla="*/ 2973878 w 7867650"/>
              <a:gd name="connsiteY88" fmla="*/ 876064 h 1158525"/>
              <a:gd name="connsiteX89" fmla="*/ 2985594 w 7867650"/>
              <a:gd name="connsiteY89" fmla="*/ 1158576 h 1158525"/>
              <a:gd name="connsiteX90" fmla="*/ 2997310 w 7867650"/>
              <a:gd name="connsiteY90" fmla="*/ 1158576 h 1158525"/>
              <a:gd name="connsiteX91" fmla="*/ 3020741 w 7867650"/>
              <a:gd name="connsiteY91" fmla="*/ 1158576 h 1158525"/>
              <a:gd name="connsiteX92" fmla="*/ 3032362 w 7867650"/>
              <a:gd name="connsiteY92" fmla="*/ 1113999 h 1158525"/>
              <a:gd name="connsiteX93" fmla="*/ 3044077 w 7867650"/>
              <a:gd name="connsiteY93" fmla="*/ 1158576 h 1158525"/>
              <a:gd name="connsiteX94" fmla="*/ 3055793 w 7867650"/>
              <a:gd name="connsiteY94" fmla="*/ 1158576 h 1158525"/>
              <a:gd name="connsiteX95" fmla="*/ 3079225 w 7867650"/>
              <a:gd name="connsiteY95" fmla="*/ 1158576 h 1158525"/>
              <a:gd name="connsiteX96" fmla="*/ 3090941 w 7867650"/>
              <a:gd name="connsiteY96" fmla="*/ 1126572 h 1158525"/>
              <a:gd name="connsiteX97" fmla="*/ 3102656 w 7867650"/>
              <a:gd name="connsiteY97" fmla="*/ 1158576 h 1158525"/>
              <a:gd name="connsiteX98" fmla="*/ 3114372 w 7867650"/>
              <a:gd name="connsiteY98" fmla="*/ 1158576 h 1158525"/>
              <a:gd name="connsiteX99" fmla="*/ 3571001 w 7867650"/>
              <a:gd name="connsiteY99" fmla="*/ 1154480 h 1158525"/>
              <a:gd name="connsiteX100" fmla="*/ 3582716 w 7867650"/>
              <a:gd name="connsiteY100" fmla="*/ 1150384 h 1158525"/>
              <a:gd name="connsiteX101" fmla="*/ 3594337 w 7867650"/>
              <a:gd name="connsiteY101" fmla="*/ 1146289 h 1158525"/>
              <a:gd name="connsiteX102" fmla="*/ 3606052 w 7867650"/>
              <a:gd name="connsiteY102" fmla="*/ 1158576 h 1158525"/>
              <a:gd name="connsiteX103" fmla="*/ 3629484 w 7867650"/>
              <a:gd name="connsiteY103" fmla="*/ 1101616 h 1158525"/>
              <a:gd name="connsiteX104" fmla="*/ 3641200 w 7867650"/>
              <a:gd name="connsiteY104" fmla="*/ 1081328 h 1158525"/>
              <a:gd name="connsiteX105" fmla="*/ 3652916 w 7867650"/>
              <a:gd name="connsiteY105" fmla="*/ 1158576 h 1158525"/>
              <a:gd name="connsiteX106" fmla="*/ 3664631 w 7867650"/>
              <a:gd name="connsiteY106" fmla="*/ 1009033 h 1158525"/>
              <a:gd name="connsiteX107" fmla="*/ 3676347 w 7867650"/>
              <a:gd name="connsiteY107" fmla="*/ 1158576 h 1158525"/>
              <a:gd name="connsiteX108" fmla="*/ 3688063 w 7867650"/>
              <a:gd name="connsiteY108" fmla="*/ 1009414 h 1158525"/>
              <a:gd name="connsiteX109" fmla="*/ 3699779 w 7867650"/>
              <a:gd name="connsiteY109" fmla="*/ 1158576 h 1158525"/>
              <a:gd name="connsiteX110" fmla="*/ 3711494 w 7867650"/>
              <a:gd name="connsiteY110" fmla="*/ 948835 h 1158525"/>
              <a:gd name="connsiteX111" fmla="*/ 3723210 w 7867650"/>
              <a:gd name="connsiteY111" fmla="*/ 1158576 h 1158525"/>
              <a:gd name="connsiteX112" fmla="*/ 3734831 w 7867650"/>
              <a:gd name="connsiteY112" fmla="*/ 842060 h 1158525"/>
              <a:gd name="connsiteX113" fmla="*/ 3746546 w 7867650"/>
              <a:gd name="connsiteY113" fmla="*/ 868921 h 1158525"/>
              <a:gd name="connsiteX114" fmla="*/ 3758262 w 7867650"/>
              <a:gd name="connsiteY114" fmla="*/ 1158576 h 1158525"/>
              <a:gd name="connsiteX115" fmla="*/ 3769978 w 7867650"/>
              <a:gd name="connsiteY115" fmla="*/ 798245 h 1158525"/>
              <a:gd name="connsiteX116" fmla="*/ 3781694 w 7867650"/>
              <a:gd name="connsiteY116" fmla="*/ 1158576 h 1158525"/>
              <a:gd name="connsiteX117" fmla="*/ 3793409 w 7867650"/>
              <a:gd name="connsiteY117" fmla="*/ 1158576 h 1158525"/>
              <a:gd name="connsiteX118" fmla="*/ 3805125 w 7867650"/>
              <a:gd name="connsiteY118" fmla="*/ 736428 h 1158525"/>
              <a:gd name="connsiteX119" fmla="*/ 3816841 w 7867650"/>
              <a:gd name="connsiteY119" fmla="*/ 1158576 h 1158525"/>
              <a:gd name="connsiteX120" fmla="*/ 3828557 w 7867650"/>
              <a:gd name="connsiteY120" fmla="*/ 1158576 h 1158525"/>
              <a:gd name="connsiteX121" fmla="*/ 3840273 w 7867650"/>
              <a:gd name="connsiteY121" fmla="*/ 276656 h 1158525"/>
              <a:gd name="connsiteX122" fmla="*/ 3851988 w 7867650"/>
              <a:gd name="connsiteY122" fmla="*/ 219792 h 1158525"/>
              <a:gd name="connsiteX123" fmla="*/ 3863704 w 7867650"/>
              <a:gd name="connsiteY123" fmla="*/ 1158576 h 1158525"/>
              <a:gd name="connsiteX124" fmla="*/ 3875324 w 7867650"/>
              <a:gd name="connsiteY124" fmla="*/ 1158576 h 1158525"/>
              <a:gd name="connsiteX125" fmla="*/ 3887040 w 7867650"/>
              <a:gd name="connsiteY125" fmla="*/ 198075 h 1158525"/>
              <a:gd name="connsiteX126" fmla="*/ 3898756 w 7867650"/>
              <a:gd name="connsiteY126" fmla="*/ 1158576 h 1158525"/>
              <a:gd name="connsiteX127" fmla="*/ 3922187 w 7867650"/>
              <a:gd name="connsiteY127" fmla="*/ 1158576 h 1158525"/>
              <a:gd name="connsiteX128" fmla="*/ 3933903 w 7867650"/>
              <a:gd name="connsiteY128" fmla="*/ 199789 h 1158525"/>
              <a:gd name="connsiteX129" fmla="*/ 3945619 w 7867650"/>
              <a:gd name="connsiteY129" fmla="*/ 1158576 h 1158525"/>
              <a:gd name="connsiteX130" fmla="*/ 3957335 w 7867650"/>
              <a:gd name="connsiteY130" fmla="*/ 1158576 h 1158525"/>
              <a:gd name="connsiteX131" fmla="*/ 3969050 w 7867650"/>
              <a:gd name="connsiteY131" fmla="*/ 1158576 h 1158525"/>
              <a:gd name="connsiteX132" fmla="*/ 3980766 w 7867650"/>
              <a:gd name="connsiteY132" fmla="*/ 823677 h 1158525"/>
              <a:gd name="connsiteX133" fmla="*/ 3992482 w 7867650"/>
              <a:gd name="connsiteY133" fmla="*/ 1158576 h 1158525"/>
              <a:gd name="connsiteX134" fmla="*/ 4004198 w 7867650"/>
              <a:gd name="connsiteY134" fmla="*/ 1158576 h 1158525"/>
              <a:gd name="connsiteX135" fmla="*/ 4015818 w 7867650"/>
              <a:gd name="connsiteY135" fmla="*/ 505351 h 1158525"/>
              <a:gd name="connsiteX136" fmla="*/ 4027534 w 7867650"/>
              <a:gd name="connsiteY136" fmla="*/ 1158576 h 1158525"/>
              <a:gd name="connsiteX137" fmla="*/ 4039250 w 7867650"/>
              <a:gd name="connsiteY137" fmla="*/ 1158576 h 1158525"/>
              <a:gd name="connsiteX138" fmla="*/ 4050965 w 7867650"/>
              <a:gd name="connsiteY138" fmla="*/ 458488 h 1158525"/>
              <a:gd name="connsiteX139" fmla="*/ 4062681 w 7867650"/>
              <a:gd name="connsiteY139" fmla="*/ 1158576 h 1158525"/>
              <a:gd name="connsiteX140" fmla="*/ 4074397 w 7867650"/>
              <a:gd name="connsiteY140" fmla="*/ 541546 h 1158525"/>
              <a:gd name="connsiteX141" fmla="*/ 4086113 w 7867650"/>
              <a:gd name="connsiteY141" fmla="*/ 1158576 h 1158525"/>
              <a:gd name="connsiteX142" fmla="*/ 4097828 w 7867650"/>
              <a:gd name="connsiteY142" fmla="*/ 1043323 h 1158525"/>
              <a:gd name="connsiteX143" fmla="*/ 4109544 w 7867650"/>
              <a:gd name="connsiteY143" fmla="*/ 1158576 h 1158525"/>
              <a:gd name="connsiteX144" fmla="*/ 4121260 w 7867650"/>
              <a:gd name="connsiteY144" fmla="*/ 1158576 h 1158525"/>
              <a:gd name="connsiteX145" fmla="*/ 4788582 w 7867650"/>
              <a:gd name="connsiteY145" fmla="*/ 1158576 h 1158525"/>
              <a:gd name="connsiteX146" fmla="*/ 4800297 w 7867650"/>
              <a:gd name="connsiteY146" fmla="*/ 1011700 h 1158525"/>
              <a:gd name="connsiteX147" fmla="*/ 4812013 w 7867650"/>
              <a:gd name="connsiteY147" fmla="*/ 936262 h 1158525"/>
              <a:gd name="connsiteX148" fmla="*/ 4823729 w 7867650"/>
              <a:gd name="connsiteY148" fmla="*/ 1158576 h 1158525"/>
              <a:gd name="connsiteX149" fmla="*/ 4835444 w 7867650"/>
              <a:gd name="connsiteY149" fmla="*/ 829773 h 1158525"/>
              <a:gd name="connsiteX150" fmla="*/ 4847160 w 7867650"/>
              <a:gd name="connsiteY150" fmla="*/ 1158576 h 1158525"/>
              <a:gd name="connsiteX151" fmla="*/ 4858781 w 7867650"/>
              <a:gd name="connsiteY151" fmla="*/ 623176 h 1158525"/>
              <a:gd name="connsiteX152" fmla="*/ 4870496 w 7867650"/>
              <a:gd name="connsiteY152" fmla="*/ 1158576 h 1158525"/>
              <a:gd name="connsiteX153" fmla="*/ 4882212 w 7867650"/>
              <a:gd name="connsiteY153" fmla="*/ 1158576 h 1158525"/>
              <a:gd name="connsiteX154" fmla="*/ 4893928 w 7867650"/>
              <a:gd name="connsiteY154" fmla="*/ 486682 h 1158525"/>
              <a:gd name="connsiteX155" fmla="*/ 4905644 w 7867650"/>
              <a:gd name="connsiteY155" fmla="*/ 1158576 h 1158525"/>
              <a:gd name="connsiteX156" fmla="*/ 4917359 w 7867650"/>
              <a:gd name="connsiteY156" fmla="*/ 427913 h 1158525"/>
              <a:gd name="connsiteX157" fmla="*/ 4929075 w 7867650"/>
              <a:gd name="connsiteY157" fmla="*/ 504304 h 1158525"/>
              <a:gd name="connsiteX158" fmla="*/ 4940791 w 7867650"/>
              <a:gd name="connsiteY158" fmla="*/ 1158576 h 1158525"/>
              <a:gd name="connsiteX159" fmla="*/ 4952507 w 7867650"/>
              <a:gd name="connsiteY159" fmla="*/ 1158576 h 1158525"/>
              <a:gd name="connsiteX160" fmla="*/ 4964222 w 7867650"/>
              <a:gd name="connsiteY160" fmla="*/ 362953 h 1158525"/>
              <a:gd name="connsiteX161" fmla="*/ 4975938 w 7867650"/>
              <a:gd name="connsiteY161" fmla="*/ 1158576 h 1158525"/>
              <a:gd name="connsiteX162" fmla="*/ 4987654 w 7867650"/>
              <a:gd name="connsiteY162" fmla="*/ 1158576 h 1158525"/>
              <a:gd name="connsiteX163" fmla="*/ 4999274 w 7867650"/>
              <a:gd name="connsiteY163" fmla="*/ 324948 h 1158525"/>
              <a:gd name="connsiteX164" fmla="*/ 5010990 w 7867650"/>
              <a:gd name="connsiteY164" fmla="*/ 1158576 h 1158525"/>
              <a:gd name="connsiteX165" fmla="*/ 5022706 w 7867650"/>
              <a:gd name="connsiteY165" fmla="*/ 469156 h 1158525"/>
              <a:gd name="connsiteX166" fmla="*/ 5034422 w 7867650"/>
              <a:gd name="connsiteY166" fmla="*/ 1158576 h 1158525"/>
              <a:gd name="connsiteX167" fmla="*/ 5046138 w 7867650"/>
              <a:gd name="connsiteY167" fmla="*/ 481444 h 1158525"/>
              <a:gd name="connsiteX168" fmla="*/ 5057853 w 7867650"/>
              <a:gd name="connsiteY168" fmla="*/ 1158576 h 1158525"/>
              <a:gd name="connsiteX169" fmla="*/ 5069569 w 7867650"/>
              <a:gd name="connsiteY169" fmla="*/ 605173 h 1158525"/>
              <a:gd name="connsiteX170" fmla="*/ 5081285 w 7867650"/>
              <a:gd name="connsiteY170" fmla="*/ 754621 h 1158525"/>
              <a:gd name="connsiteX171" fmla="*/ 5093001 w 7867650"/>
              <a:gd name="connsiteY171" fmla="*/ 1158576 h 1158525"/>
              <a:gd name="connsiteX172" fmla="*/ 5104716 w 7867650"/>
              <a:gd name="connsiteY172" fmla="*/ 1158576 h 1158525"/>
              <a:gd name="connsiteX173" fmla="*/ 5116432 w 7867650"/>
              <a:gd name="connsiteY173" fmla="*/ 180835 h 1158525"/>
              <a:gd name="connsiteX174" fmla="*/ 5128148 w 7867650"/>
              <a:gd name="connsiteY174" fmla="*/ 1158576 h 1158525"/>
              <a:gd name="connsiteX175" fmla="*/ 5139768 w 7867650"/>
              <a:gd name="connsiteY175" fmla="*/ 1158576 h 1158525"/>
              <a:gd name="connsiteX176" fmla="*/ 5151484 w 7867650"/>
              <a:gd name="connsiteY176" fmla="*/ 426675 h 1158525"/>
              <a:gd name="connsiteX177" fmla="*/ 5163200 w 7867650"/>
              <a:gd name="connsiteY177" fmla="*/ 1158576 h 1158525"/>
              <a:gd name="connsiteX178" fmla="*/ 5174915 w 7867650"/>
              <a:gd name="connsiteY178" fmla="*/ 402577 h 1158525"/>
              <a:gd name="connsiteX179" fmla="*/ 5186631 w 7867650"/>
              <a:gd name="connsiteY179" fmla="*/ 536308 h 1158525"/>
              <a:gd name="connsiteX180" fmla="*/ 5198347 w 7867650"/>
              <a:gd name="connsiteY180" fmla="*/ 1158576 h 1158525"/>
              <a:gd name="connsiteX181" fmla="*/ 5924247 w 7867650"/>
              <a:gd name="connsiteY181" fmla="*/ 1158576 h 1158525"/>
              <a:gd name="connsiteX182" fmla="*/ 5935963 w 7867650"/>
              <a:gd name="connsiteY182" fmla="*/ 1018844 h 1158525"/>
              <a:gd name="connsiteX183" fmla="*/ 5947679 w 7867650"/>
              <a:gd name="connsiteY183" fmla="*/ 1065993 h 1158525"/>
              <a:gd name="connsiteX184" fmla="*/ 5959395 w 7867650"/>
              <a:gd name="connsiteY184" fmla="*/ 1158576 h 1158525"/>
              <a:gd name="connsiteX185" fmla="*/ 5971110 w 7867650"/>
              <a:gd name="connsiteY185" fmla="*/ 961599 h 1158525"/>
              <a:gd name="connsiteX186" fmla="*/ 5982731 w 7867650"/>
              <a:gd name="connsiteY186" fmla="*/ 1158576 h 1158525"/>
              <a:gd name="connsiteX187" fmla="*/ 6006162 w 7867650"/>
              <a:gd name="connsiteY187" fmla="*/ 819676 h 1158525"/>
              <a:gd name="connsiteX188" fmla="*/ 6017878 w 7867650"/>
              <a:gd name="connsiteY188" fmla="*/ 1158576 h 1158525"/>
              <a:gd name="connsiteX189" fmla="*/ 6041309 w 7867650"/>
              <a:gd name="connsiteY189" fmla="*/ 1158576 h 1158525"/>
              <a:gd name="connsiteX190" fmla="*/ 6053025 w 7867650"/>
              <a:gd name="connsiteY190" fmla="*/ 305136 h 1158525"/>
              <a:gd name="connsiteX191" fmla="*/ 6064741 w 7867650"/>
              <a:gd name="connsiteY191" fmla="*/ 1158576 h 1158525"/>
              <a:gd name="connsiteX192" fmla="*/ 6076457 w 7867650"/>
              <a:gd name="connsiteY192" fmla="*/ 1158576 h 1158525"/>
              <a:gd name="connsiteX193" fmla="*/ 6088172 w 7867650"/>
              <a:gd name="connsiteY193" fmla="*/ 192169 h 1158525"/>
              <a:gd name="connsiteX194" fmla="*/ 6099888 w 7867650"/>
              <a:gd name="connsiteY194" fmla="*/ 1158576 h 1158525"/>
              <a:gd name="connsiteX195" fmla="*/ 6111604 w 7867650"/>
              <a:gd name="connsiteY195" fmla="*/ 508685 h 1158525"/>
              <a:gd name="connsiteX196" fmla="*/ 6123224 w 7867650"/>
              <a:gd name="connsiteY196" fmla="*/ 604697 h 1158525"/>
              <a:gd name="connsiteX197" fmla="*/ 6134940 w 7867650"/>
              <a:gd name="connsiteY197" fmla="*/ 1158576 h 1158525"/>
              <a:gd name="connsiteX198" fmla="*/ 6146656 w 7867650"/>
              <a:gd name="connsiteY198" fmla="*/ 1158576 h 1158525"/>
              <a:gd name="connsiteX199" fmla="*/ 6158372 w 7867650"/>
              <a:gd name="connsiteY199" fmla="*/ 483348 h 1158525"/>
              <a:gd name="connsiteX200" fmla="*/ 6170088 w 7867650"/>
              <a:gd name="connsiteY200" fmla="*/ 1158576 h 1158525"/>
              <a:gd name="connsiteX201" fmla="*/ 6181803 w 7867650"/>
              <a:gd name="connsiteY201" fmla="*/ 1158576 h 1158525"/>
              <a:gd name="connsiteX202" fmla="*/ 6193519 w 7867650"/>
              <a:gd name="connsiteY202" fmla="*/ 306946 h 1158525"/>
              <a:gd name="connsiteX203" fmla="*/ 6205235 w 7867650"/>
              <a:gd name="connsiteY203" fmla="*/ 1158576 h 1158525"/>
              <a:gd name="connsiteX204" fmla="*/ 6216951 w 7867650"/>
              <a:gd name="connsiteY204" fmla="*/ 461251 h 1158525"/>
              <a:gd name="connsiteX205" fmla="*/ 6228666 w 7867650"/>
              <a:gd name="connsiteY205" fmla="*/ 1158576 h 1158525"/>
              <a:gd name="connsiteX206" fmla="*/ 6240382 w 7867650"/>
              <a:gd name="connsiteY206" fmla="*/ 1158576 h 1158525"/>
              <a:gd name="connsiteX207" fmla="*/ 6252098 w 7867650"/>
              <a:gd name="connsiteY207" fmla="*/ 367239 h 1158525"/>
              <a:gd name="connsiteX208" fmla="*/ 6263718 w 7867650"/>
              <a:gd name="connsiteY208" fmla="*/ 1158576 h 1158525"/>
              <a:gd name="connsiteX209" fmla="*/ 6275434 w 7867650"/>
              <a:gd name="connsiteY209" fmla="*/ 1158576 h 1158525"/>
              <a:gd name="connsiteX210" fmla="*/ 6287150 w 7867650"/>
              <a:gd name="connsiteY210" fmla="*/ 449630 h 1158525"/>
              <a:gd name="connsiteX211" fmla="*/ 6310581 w 7867650"/>
              <a:gd name="connsiteY211" fmla="*/ 1158576 h 1158525"/>
              <a:gd name="connsiteX212" fmla="*/ 6322297 w 7867650"/>
              <a:gd name="connsiteY212" fmla="*/ 527259 h 1158525"/>
              <a:gd name="connsiteX213" fmla="*/ 6334013 w 7867650"/>
              <a:gd name="connsiteY213" fmla="*/ 1158576 h 1158525"/>
              <a:gd name="connsiteX214" fmla="*/ 6345729 w 7867650"/>
              <a:gd name="connsiteY214" fmla="*/ 1158576 h 1158525"/>
              <a:gd name="connsiteX215" fmla="*/ 7048197 w 7867650"/>
              <a:gd name="connsiteY215" fmla="*/ 1158576 h 1158525"/>
              <a:gd name="connsiteX216" fmla="*/ 7059913 w 7867650"/>
              <a:gd name="connsiteY216" fmla="*/ 1009891 h 1158525"/>
              <a:gd name="connsiteX217" fmla="*/ 7071629 w 7867650"/>
              <a:gd name="connsiteY217" fmla="*/ 1158576 h 1158525"/>
              <a:gd name="connsiteX218" fmla="*/ 7083345 w 7867650"/>
              <a:gd name="connsiteY218" fmla="*/ 1158576 h 1158525"/>
              <a:gd name="connsiteX219" fmla="*/ 7095060 w 7867650"/>
              <a:gd name="connsiteY219" fmla="*/ 907687 h 1158525"/>
              <a:gd name="connsiteX220" fmla="*/ 7106681 w 7867650"/>
              <a:gd name="connsiteY220" fmla="*/ 1158576 h 1158525"/>
              <a:gd name="connsiteX221" fmla="*/ 7118397 w 7867650"/>
              <a:gd name="connsiteY221" fmla="*/ 773671 h 1158525"/>
              <a:gd name="connsiteX222" fmla="*/ 7130112 w 7867650"/>
              <a:gd name="connsiteY222" fmla="*/ 1158576 h 1158525"/>
              <a:gd name="connsiteX223" fmla="*/ 7165259 w 7867650"/>
              <a:gd name="connsiteY223" fmla="*/ 1158576 h 1158525"/>
              <a:gd name="connsiteX224" fmla="*/ 7176975 w 7867650"/>
              <a:gd name="connsiteY224" fmla="*/ 351237 h 1158525"/>
              <a:gd name="connsiteX225" fmla="*/ 7188691 w 7867650"/>
              <a:gd name="connsiteY225" fmla="*/ 1158576 h 1158525"/>
              <a:gd name="connsiteX226" fmla="*/ 7200407 w 7867650"/>
              <a:gd name="connsiteY226" fmla="*/ 1158576 h 1158525"/>
              <a:gd name="connsiteX227" fmla="*/ 7282322 w 7867650"/>
              <a:gd name="connsiteY227" fmla="*/ 1158576 h 1158525"/>
              <a:gd name="connsiteX228" fmla="*/ 7294038 w 7867650"/>
              <a:gd name="connsiteY228" fmla="*/ 1078852 h 1158525"/>
              <a:gd name="connsiteX229" fmla="*/ 7305753 w 7867650"/>
              <a:gd name="connsiteY229" fmla="*/ 1158576 h 1158525"/>
              <a:gd name="connsiteX230" fmla="*/ 7317469 w 7867650"/>
              <a:gd name="connsiteY230" fmla="*/ 1158576 h 1158525"/>
              <a:gd name="connsiteX231" fmla="*/ 7867728 w 7867650"/>
              <a:gd name="connsiteY231" fmla="*/ 1158576 h 115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</a:cxnLst>
            <a:rect l="l" t="t" r="r" b="b"/>
            <a:pathLst>
              <a:path w="7867650" h="1158525">
                <a:moveTo>
                  <a:pt x="78" y="1158576"/>
                </a:moveTo>
                <a:lnTo>
                  <a:pt x="269350" y="1158576"/>
                </a:lnTo>
                <a:lnTo>
                  <a:pt x="281066" y="1124381"/>
                </a:lnTo>
                <a:lnTo>
                  <a:pt x="292781" y="1158576"/>
                </a:lnTo>
                <a:lnTo>
                  <a:pt x="304497" y="965885"/>
                </a:lnTo>
                <a:lnTo>
                  <a:pt x="316213" y="1158576"/>
                </a:lnTo>
                <a:lnTo>
                  <a:pt x="327928" y="872445"/>
                </a:lnTo>
                <a:lnTo>
                  <a:pt x="339644" y="1158576"/>
                </a:lnTo>
                <a:lnTo>
                  <a:pt x="351360" y="1158576"/>
                </a:lnTo>
                <a:lnTo>
                  <a:pt x="362981" y="593458"/>
                </a:lnTo>
                <a:lnTo>
                  <a:pt x="374696" y="517067"/>
                </a:lnTo>
                <a:lnTo>
                  <a:pt x="386412" y="1158576"/>
                </a:lnTo>
                <a:lnTo>
                  <a:pt x="398128" y="385717"/>
                </a:lnTo>
                <a:lnTo>
                  <a:pt x="409844" y="1158576"/>
                </a:lnTo>
                <a:lnTo>
                  <a:pt x="421559" y="334378"/>
                </a:lnTo>
                <a:lnTo>
                  <a:pt x="433275" y="272179"/>
                </a:lnTo>
                <a:lnTo>
                  <a:pt x="444991" y="1158576"/>
                </a:lnTo>
                <a:lnTo>
                  <a:pt x="456707" y="204456"/>
                </a:lnTo>
                <a:lnTo>
                  <a:pt x="468422" y="236746"/>
                </a:lnTo>
                <a:lnTo>
                  <a:pt x="480138" y="1158576"/>
                </a:lnTo>
                <a:lnTo>
                  <a:pt x="491854" y="189979"/>
                </a:lnTo>
                <a:lnTo>
                  <a:pt x="503474" y="1158576"/>
                </a:lnTo>
                <a:lnTo>
                  <a:pt x="515190" y="225030"/>
                </a:lnTo>
                <a:lnTo>
                  <a:pt x="526906" y="197979"/>
                </a:lnTo>
                <a:lnTo>
                  <a:pt x="538622" y="824344"/>
                </a:lnTo>
                <a:lnTo>
                  <a:pt x="550337" y="13004"/>
                </a:lnTo>
                <a:lnTo>
                  <a:pt x="562053" y="1158576"/>
                </a:lnTo>
                <a:lnTo>
                  <a:pt x="573769" y="50"/>
                </a:lnTo>
                <a:lnTo>
                  <a:pt x="585485" y="79012"/>
                </a:lnTo>
                <a:lnTo>
                  <a:pt x="597200" y="1158576"/>
                </a:lnTo>
                <a:lnTo>
                  <a:pt x="608916" y="151593"/>
                </a:lnTo>
                <a:lnTo>
                  <a:pt x="620632" y="1158576"/>
                </a:lnTo>
                <a:lnTo>
                  <a:pt x="632348" y="209505"/>
                </a:lnTo>
                <a:lnTo>
                  <a:pt x="643968" y="260749"/>
                </a:lnTo>
                <a:lnTo>
                  <a:pt x="655684" y="1158576"/>
                </a:lnTo>
                <a:lnTo>
                  <a:pt x="679115" y="1158576"/>
                </a:lnTo>
                <a:lnTo>
                  <a:pt x="690831" y="460012"/>
                </a:lnTo>
                <a:lnTo>
                  <a:pt x="702547" y="1158576"/>
                </a:lnTo>
                <a:lnTo>
                  <a:pt x="714263" y="586600"/>
                </a:lnTo>
                <a:lnTo>
                  <a:pt x="725978" y="1158576"/>
                </a:lnTo>
                <a:lnTo>
                  <a:pt x="737694" y="883208"/>
                </a:lnTo>
                <a:lnTo>
                  <a:pt x="749410" y="1158576"/>
                </a:lnTo>
                <a:lnTo>
                  <a:pt x="761126" y="1158576"/>
                </a:lnTo>
                <a:lnTo>
                  <a:pt x="784462" y="1158576"/>
                </a:lnTo>
                <a:lnTo>
                  <a:pt x="796178" y="989126"/>
                </a:lnTo>
                <a:lnTo>
                  <a:pt x="807893" y="1158576"/>
                </a:lnTo>
                <a:lnTo>
                  <a:pt x="819609" y="1158576"/>
                </a:lnTo>
                <a:lnTo>
                  <a:pt x="1323101" y="1158576"/>
                </a:lnTo>
                <a:lnTo>
                  <a:pt x="1334816" y="1149432"/>
                </a:lnTo>
                <a:lnTo>
                  <a:pt x="1346437" y="1158576"/>
                </a:lnTo>
                <a:lnTo>
                  <a:pt x="1358153" y="1158576"/>
                </a:lnTo>
                <a:lnTo>
                  <a:pt x="1369868" y="1158576"/>
                </a:lnTo>
                <a:lnTo>
                  <a:pt x="1381584" y="1073518"/>
                </a:lnTo>
                <a:lnTo>
                  <a:pt x="1393300" y="1158576"/>
                </a:lnTo>
                <a:lnTo>
                  <a:pt x="1405016" y="1158576"/>
                </a:lnTo>
                <a:lnTo>
                  <a:pt x="2552397" y="1158576"/>
                </a:lnTo>
                <a:lnTo>
                  <a:pt x="2564113" y="867206"/>
                </a:lnTo>
                <a:lnTo>
                  <a:pt x="2575829" y="1158576"/>
                </a:lnTo>
                <a:lnTo>
                  <a:pt x="2587544" y="717854"/>
                </a:lnTo>
                <a:lnTo>
                  <a:pt x="2599260" y="1158576"/>
                </a:lnTo>
                <a:lnTo>
                  <a:pt x="2610881" y="1158576"/>
                </a:lnTo>
                <a:lnTo>
                  <a:pt x="2634312" y="1158576"/>
                </a:lnTo>
                <a:lnTo>
                  <a:pt x="2646028" y="348951"/>
                </a:lnTo>
                <a:lnTo>
                  <a:pt x="2657744" y="1158576"/>
                </a:lnTo>
                <a:lnTo>
                  <a:pt x="2669459" y="248843"/>
                </a:lnTo>
                <a:lnTo>
                  <a:pt x="2681175" y="1158576"/>
                </a:lnTo>
                <a:lnTo>
                  <a:pt x="2692891" y="221030"/>
                </a:lnTo>
                <a:lnTo>
                  <a:pt x="2704607" y="1158576"/>
                </a:lnTo>
                <a:lnTo>
                  <a:pt x="2716323" y="1158576"/>
                </a:lnTo>
                <a:lnTo>
                  <a:pt x="2728038" y="129209"/>
                </a:lnTo>
                <a:lnTo>
                  <a:pt x="2739754" y="1158576"/>
                </a:lnTo>
                <a:lnTo>
                  <a:pt x="2751374" y="57486"/>
                </a:lnTo>
                <a:lnTo>
                  <a:pt x="2763090" y="1158576"/>
                </a:lnTo>
                <a:lnTo>
                  <a:pt x="2774806" y="544880"/>
                </a:lnTo>
                <a:lnTo>
                  <a:pt x="2786522" y="388956"/>
                </a:lnTo>
                <a:lnTo>
                  <a:pt x="2798237" y="466680"/>
                </a:lnTo>
                <a:lnTo>
                  <a:pt x="2809953" y="1158576"/>
                </a:lnTo>
                <a:lnTo>
                  <a:pt x="2821669" y="695280"/>
                </a:lnTo>
                <a:lnTo>
                  <a:pt x="2833385" y="1158576"/>
                </a:lnTo>
                <a:lnTo>
                  <a:pt x="2845100" y="1158576"/>
                </a:lnTo>
                <a:lnTo>
                  <a:pt x="2856816" y="322471"/>
                </a:lnTo>
                <a:lnTo>
                  <a:pt x="2868532" y="1158576"/>
                </a:lnTo>
                <a:lnTo>
                  <a:pt x="2880248" y="1158576"/>
                </a:lnTo>
                <a:lnTo>
                  <a:pt x="2903584" y="1158576"/>
                </a:lnTo>
                <a:lnTo>
                  <a:pt x="2915300" y="846822"/>
                </a:lnTo>
                <a:lnTo>
                  <a:pt x="2927015" y="1158576"/>
                </a:lnTo>
                <a:lnTo>
                  <a:pt x="2938731" y="1158576"/>
                </a:lnTo>
                <a:lnTo>
                  <a:pt x="2962163" y="1158576"/>
                </a:lnTo>
                <a:lnTo>
                  <a:pt x="2973878" y="876064"/>
                </a:lnTo>
                <a:lnTo>
                  <a:pt x="2985594" y="1158576"/>
                </a:lnTo>
                <a:lnTo>
                  <a:pt x="2997310" y="1158576"/>
                </a:lnTo>
                <a:lnTo>
                  <a:pt x="3020741" y="1158576"/>
                </a:lnTo>
                <a:lnTo>
                  <a:pt x="3032362" y="1113999"/>
                </a:lnTo>
                <a:lnTo>
                  <a:pt x="3044077" y="1158576"/>
                </a:lnTo>
                <a:lnTo>
                  <a:pt x="3055793" y="1158576"/>
                </a:lnTo>
                <a:lnTo>
                  <a:pt x="3079225" y="1158576"/>
                </a:lnTo>
                <a:lnTo>
                  <a:pt x="3090941" y="1126572"/>
                </a:lnTo>
                <a:lnTo>
                  <a:pt x="3102656" y="1158576"/>
                </a:lnTo>
                <a:lnTo>
                  <a:pt x="3114372" y="1158576"/>
                </a:lnTo>
                <a:lnTo>
                  <a:pt x="3571001" y="1154480"/>
                </a:lnTo>
                <a:lnTo>
                  <a:pt x="3582716" y="1150384"/>
                </a:lnTo>
                <a:lnTo>
                  <a:pt x="3594337" y="1146289"/>
                </a:lnTo>
                <a:lnTo>
                  <a:pt x="3606052" y="1158576"/>
                </a:lnTo>
                <a:lnTo>
                  <a:pt x="3629484" y="1101616"/>
                </a:lnTo>
                <a:lnTo>
                  <a:pt x="3641200" y="1081328"/>
                </a:lnTo>
                <a:lnTo>
                  <a:pt x="3652916" y="1158576"/>
                </a:lnTo>
                <a:lnTo>
                  <a:pt x="3664631" y="1009033"/>
                </a:lnTo>
                <a:lnTo>
                  <a:pt x="3676347" y="1158576"/>
                </a:lnTo>
                <a:lnTo>
                  <a:pt x="3688063" y="1009414"/>
                </a:lnTo>
                <a:lnTo>
                  <a:pt x="3699779" y="1158576"/>
                </a:lnTo>
                <a:lnTo>
                  <a:pt x="3711494" y="948835"/>
                </a:lnTo>
                <a:lnTo>
                  <a:pt x="3723210" y="1158576"/>
                </a:lnTo>
                <a:lnTo>
                  <a:pt x="3734831" y="842060"/>
                </a:lnTo>
                <a:lnTo>
                  <a:pt x="3746546" y="868921"/>
                </a:lnTo>
                <a:lnTo>
                  <a:pt x="3758262" y="1158576"/>
                </a:lnTo>
                <a:lnTo>
                  <a:pt x="3769978" y="798245"/>
                </a:lnTo>
                <a:lnTo>
                  <a:pt x="3781694" y="1158576"/>
                </a:lnTo>
                <a:lnTo>
                  <a:pt x="3793409" y="1158576"/>
                </a:lnTo>
                <a:lnTo>
                  <a:pt x="3805125" y="736428"/>
                </a:lnTo>
                <a:lnTo>
                  <a:pt x="3816841" y="1158576"/>
                </a:lnTo>
                <a:lnTo>
                  <a:pt x="3828557" y="1158576"/>
                </a:lnTo>
                <a:lnTo>
                  <a:pt x="3840273" y="276656"/>
                </a:lnTo>
                <a:lnTo>
                  <a:pt x="3851988" y="219792"/>
                </a:lnTo>
                <a:lnTo>
                  <a:pt x="3863704" y="1158576"/>
                </a:lnTo>
                <a:lnTo>
                  <a:pt x="3875324" y="1158576"/>
                </a:lnTo>
                <a:lnTo>
                  <a:pt x="3887040" y="198075"/>
                </a:lnTo>
                <a:lnTo>
                  <a:pt x="3898756" y="1158576"/>
                </a:lnTo>
                <a:lnTo>
                  <a:pt x="3922187" y="1158576"/>
                </a:lnTo>
                <a:lnTo>
                  <a:pt x="3933903" y="199789"/>
                </a:lnTo>
                <a:lnTo>
                  <a:pt x="3945619" y="1158576"/>
                </a:lnTo>
                <a:lnTo>
                  <a:pt x="3957335" y="1158576"/>
                </a:lnTo>
                <a:lnTo>
                  <a:pt x="3969050" y="1158576"/>
                </a:lnTo>
                <a:lnTo>
                  <a:pt x="3980766" y="823677"/>
                </a:lnTo>
                <a:lnTo>
                  <a:pt x="3992482" y="1158576"/>
                </a:lnTo>
                <a:lnTo>
                  <a:pt x="4004198" y="1158576"/>
                </a:lnTo>
                <a:lnTo>
                  <a:pt x="4015818" y="505351"/>
                </a:lnTo>
                <a:lnTo>
                  <a:pt x="4027534" y="1158576"/>
                </a:lnTo>
                <a:lnTo>
                  <a:pt x="4039250" y="1158576"/>
                </a:lnTo>
                <a:lnTo>
                  <a:pt x="4050965" y="458488"/>
                </a:lnTo>
                <a:lnTo>
                  <a:pt x="4062681" y="1158576"/>
                </a:lnTo>
                <a:lnTo>
                  <a:pt x="4074397" y="541546"/>
                </a:lnTo>
                <a:lnTo>
                  <a:pt x="4086113" y="1158576"/>
                </a:lnTo>
                <a:lnTo>
                  <a:pt x="4097828" y="1043323"/>
                </a:lnTo>
                <a:lnTo>
                  <a:pt x="4109544" y="1158576"/>
                </a:lnTo>
                <a:lnTo>
                  <a:pt x="4121260" y="1158576"/>
                </a:lnTo>
                <a:lnTo>
                  <a:pt x="4788582" y="1158576"/>
                </a:lnTo>
                <a:lnTo>
                  <a:pt x="4800297" y="1011700"/>
                </a:lnTo>
                <a:lnTo>
                  <a:pt x="4812013" y="936262"/>
                </a:lnTo>
                <a:lnTo>
                  <a:pt x="4823729" y="1158576"/>
                </a:lnTo>
                <a:lnTo>
                  <a:pt x="4835444" y="829773"/>
                </a:lnTo>
                <a:lnTo>
                  <a:pt x="4847160" y="1158576"/>
                </a:lnTo>
                <a:lnTo>
                  <a:pt x="4858781" y="623176"/>
                </a:lnTo>
                <a:lnTo>
                  <a:pt x="4870496" y="1158576"/>
                </a:lnTo>
                <a:lnTo>
                  <a:pt x="4882212" y="1158576"/>
                </a:lnTo>
                <a:lnTo>
                  <a:pt x="4893928" y="486682"/>
                </a:lnTo>
                <a:lnTo>
                  <a:pt x="4905644" y="1158576"/>
                </a:lnTo>
                <a:lnTo>
                  <a:pt x="4917359" y="427913"/>
                </a:lnTo>
                <a:lnTo>
                  <a:pt x="4929075" y="504304"/>
                </a:lnTo>
                <a:lnTo>
                  <a:pt x="4940791" y="1158576"/>
                </a:lnTo>
                <a:lnTo>
                  <a:pt x="4952507" y="1158576"/>
                </a:lnTo>
                <a:lnTo>
                  <a:pt x="4964222" y="362953"/>
                </a:lnTo>
                <a:lnTo>
                  <a:pt x="4975938" y="1158576"/>
                </a:lnTo>
                <a:lnTo>
                  <a:pt x="4987654" y="1158576"/>
                </a:lnTo>
                <a:lnTo>
                  <a:pt x="4999274" y="324948"/>
                </a:lnTo>
                <a:lnTo>
                  <a:pt x="5010990" y="1158576"/>
                </a:lnTo>
                <a:lnTo>
                  <a:pt x="5022706" y="469156"/>
                </a:lnTo>
                <a:lnTo>
                  <a:pt x="5034422" y="1158576"/>
                </a:lnTo>
                <a:lnTo>
                  <a:pt x="5046138" y="481444"/>
                </a:lnTo>
                <a:lnTo>
                  <a:pt x="5057853" y="1158576"/>
                </a:lnTo>
                <a:lnTo>
                  <a:pt x="5069569" y="605173"/>
                </a:lnTo>
                <a:lnTo>
                  <a:pt x="5081285" y="754621"/>
                </a:lnTo>
                <a:lnTo>
                  <a:pt x="5093001" y="1158576"/>
                </a:lnTo>
                <a:lnTo>
                  <a:pt x="5104716" y="1158576"/>
                </a:lnTo>
                <a:lnTo>
                  <a:pt x="5116432" y="180835"/>
                </a:lnTo>
                <a:lnTo>
                  <a:pt x="5128148" y="1158576"/>
                </a:lnTo>
                <a:lnTo>
                  <a:pt x="5139768" y="1158576"/>
                </a:lnTo>
                <a:lnTo>
                  <a:pt x="5151484" y="426675"/>
                </a:lnTo>
                <a:lnTo>
                  <a:pt x="5163200" y="1158576"/>
                </a:lnTo>
                <a:lnTo>
                  <a:pt x="5174915" y="402577"/>
                </a:lnTo>
                <a:lnTo>
                  <a:pt x="5186631" y="536308"/>
                </a:lnTo>
                <a:lnTo>
                  <a:pt x="5198347" y="1158576"/>
                </a:lnTo>
                <a:lnTo>
                  <a:pt x="5924247" y="1158576"/>
                </a:lnTo>
                <a:lnTo>
                  <a:pt x="5935963" y="1018844"/>
                </a:lnTo>
                <a:lnTo>
                  <a:pt x="5947679" y="1065993"/>
                </a:lnTo>
                <a:lnTo>
                  <a:pt x="5959395" y="1158576"/>
                </a:lnTo>
                <a:lnTo>
                  <a:pt x="5971110" y="961599"/>
                </a:lnTo>
                <a:lnTo>
                  <a:pt x="5982731" y="1158576"/>
                </a:lnTo>
                <a:lnTo>
                  <a:pt x="6006162" y="819676"/>
                </a:lnTo>
                <a:lnTo>
                  <a:pt x="6017878" y="1158576"/>
                </a:lnTo>
                <a:lnTo>
                  <a:pt x="6041309" y="1158576"/>
                </a:lnTo>
                <a:lnTo>
                  <a:pt x="6053025" y="305136"/>
                </a:lnTo>
                <a:lnTo>
                  <a:pt x="6064741" y="1158576"/>
                </a:lnTo>
                <a:lnTo>
                  <a:pt x="6076457" y="1158576"/>
                </a:lnTo>
                <a:lnTo>
                  <a:pt x="6088172" y="192169"/>
                </a:lnTo>
                <a:lnTo>
                  <a:pt x="6099888" y="1158576"/>
                </a:lnTo>
                <a:lnTo>
                  <a:pt x="6111604" y="508685"/>
                </a:lnTo>
                <a:lnTo>
                  <a:pt x="6123224" y="604697"/>
                </a:lnTo>
                <a:lnTo>
                  <a:pt x="6134940" y="1158576"/>
                </a:lnTo>
                <a:lnTo>
                  <a:pt x="6146656" y="1158576"/>
                </a:lnTo>
                <a:lnTo>
                  <a:pt x="6158372" y="483348"/>
                </a:lnTo>
                <a:lnTo>
                  <a:pt x="6170088" y="1158576"/>
                </a:lnTo>
                <a:lnTo>
                  <a:pt x="6181803" y="1158576"/>
                </a:lnTo>
                <a:lnTo>
                  <a:pt x="6193519" y="306946"/>
                </a:lnTo>
                <a:lnTo>
                  <a:pt x="6205235" y="1158576"/>
                </a:lnTo>
                <a:lnTo>
                  <a:pt x="6216951" y="461251"/>
                </a:lnTo>
                <a:lnTo>
                  <a:pt x="6228666" y="1158576"/>
                </a:lnTo>
                <a:lnTo>
                  <a:pt x="6240382" y="1158576"/>
                </a:lnTo>
                <a:lnTo>
                  <a:pt x="6252098" y="367239"/>
                </a:lnTo>
                <a:lnTo>
                  <a:pt x="6263718" y="1158576"/>
                </a:lnTo>
                <a:lnTo>
                  <a:pt x="6275434" y="1158576"/>
                </a:lnTo>
                <a:lnTo>
                  <a:pt x="6287150" y="449630"/>
                </a:lnTo>
                <a:lnTo>
                  <a:pt x="6310581" y="1158576"/>
                </a:lnTo>
                <a:lnTo>
                  <a:pt x="6322297" y="527259"/>
                </a:lnTo>
                <a:lnTo>
                  <a:pt x="6334013" y="1158576"/>
                </a:lnTo>
                <a:lnTo>
                  <a:pt x="6345729" y="1158576"/>
                </a:lnTo>
                <a:lnTo>
                  <a:pt x="7048197" y="1158576"/>
                </a:lnTo>
                <a:lnTo>
                  <a:pt x="7059913" y="1009891"/>
                </a:lnTo>
                <a:lnTo>
                  <a:pt x="7071629" y="1158576"/>
                </a:lnTo>
                <a:lnTo>
                  <a:pt x="7083345" y="1158576"/>
                </a:lnTo>
                <a:lnTo>
                  <a:pt x="7095060" y="907687"/>
                </a:lnTo>
                <a:lnTo>
                  <a:pt x="7106681" y="1158576"/>
                </a:lnTo>
                <a:lnTo>
                  <a:pt x="7118397" y="773671"/>
                </a:lnTo>
                <a:lnTo>
                  <a:pt x="7130112" y="1158576"/>
                </a:lnTo>
                <a:lnTo>
                  <a:pt x="7165259" y="1158576"/>
                </a:lnTo>
                <a:lnTo>
                  <a:pt x="7176975" y="351237"/>
                </a:lnTo>
                <a:lnTo>
                  <a:pt x="7188691" y="1158576"/>
                </a:lnTo>
                <a:lnTo>
                  <a:pt x="7200407" y="1158576"/>
                </a:lnTo>
                <a:lnTo>
                  <a:pt x="7282322" y="1158576"/>
                </a:lnTo>
                <a:lnTo>
                  <a:pt x="7294038" y="1078852"/>
                </a:lnTo>
                <a:lnTo>
                  <a:pt x="7305753" y="1158576"/>
                </a:lnTo>
                <a:lnTo>
                  <a:pt x="7317469" y="1158576"/>
                </a:lnTo>
                <a:lnTo>
                  <a:pt x="7867728" y="1158576"/>
                </a:lnTo>
              </a:path>
            </a:pathLst>
          </a:custGeom>
          <a:noFill/>
          <a:ln w="19050" cap="flat">
            <a:solidFill>
              <a:srgbClr val="FF7F0E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2D81B9CC-CE8B-3C20-45C3-C19421F8DE15}"/>
              </a:ext>
            </a:extLst>
          </p:cNvPr>
          <p:cNvSpPr/>
          <p:nvPr/>
        </p:nvSpPr>
        <p:spPr>
          <a:xfrm>
            <a:off x="2283691" y="1257589"/>
            <a:ext cx="7867650" cy="3154680"/>
          </a:xfrm>
          <a:custGeom>
            <a:avLst/>
            <a:gdLst>
              <a:gd name="connsiteX0" fmla="*/ 78 w 7867650"/>
              <a:gd name="connsiteY0" fmla="*/ 2536081 h 3154680"/>
              <a:gd name="connsiteX1" fmla="*/ 35225 w 7867650"/>
              <a:gd name="connsiteY1" fmla="*/ 2627236 h 3154680"/>
              <a:gd name="connsiteX2" fmla="*/ 46941 w 7867650"/>
              <a:gd name="connsiteY2" fmla="*/ 2671813 h 3154680"/>
              <a:gd name="connsiteX3" fmla="*/ 105425 w 7867650"/>
              <a:gd name="connsiteY3" fmla="*/ 2890507 h 3154680"/>
              <a:gd name="connsiteX4" fmla="*/ 117140 w 7867650"/>
              <a:gd name="connsiteY4" fmla="*/ 2990805 h 3154680"/>
              <a:gd name="connsiteX5" fmla="*/ 164003 w 7867650"/>
              <a:gd name="connsiteY5" fmla="*/ 3154730 h 3154680"/>
              <a:gd name="connsiteX6" fmla="*/ 175719 w 7867650"/>
              <a:gd name="connsiteY6" fmla="*/ 3154730 h 3154680"/>
              <a:gd name="connsiteX7" fmla="*/ 292781 w 7867650"/>
              <a:gd name="connsiteY7" fmla="*/ 3154730 h 3154680"/>
              <a:gd name="connsiteX8" fmla="*/ 304497 w 7867650"/>
              <a:gd name="connsiteY8" fmla="*/ 3128822 h 3154680"/>
              <a:gd name="connsiteX9" fmla="*/ 316213 w 7867650"/>
              <a:gd name="connsiteY9" fmla="*/ 3128822 h 3154680"/>
              <a:gd name="connsiteX10" fmla="*/ 327928 w 7867650"/>
              <a:gd name="connsiteY10" fmla="*/ 3082912 h 3154680"/>
              <a:gd name="connsiteX11" fmla="*/ 339644 w 7867650"/>
              <a:gd name="connsiteY11" fmla="*/ 3082912 h 3154680"/>
              <a:gd name="connsiteX12" fmla="*/ 351360 w 7867650"/>
              <a:gd name="connsiteY12" fmla="*/ 2987757 h 3154680"/>
              <a:gd name="connsiteX13" fmla="*/ 362981 w 7867650"/>
              <a:gd name="connsiteY13" fmla="*/ 2859741 h 3154680"/>
              <a:gd name="connsiteX14" fmla="*/ 374696 w 7867650"/>
              <a:gd name="connsiteY14" fmla="*/ 2859741 h 3154680"/>
              <a:gd name="connsiteX15" fmla="*/ 386412 w 7867650"/>
              <a:gd name="connsiteY15" fmla="*/ 2859741 h 3154680"/>
              <a:gd name="connsiteX16" fmla="*/ 398128 w 7867650"/>
              <a:gd name="connsiteY16" fmla="*/ 2691624 h 3154680"/>
              <a:gd name="connsiteX17" fmla="*/ 409844 w 7867650"/>
              <a:gd name="connsiteY17" fmla="*/ 2691624 h 3154680"/>
              <a:gd name="connsiteX18" fmla="*/ 421559 w 7867650"/>
              <a:gd name="connsiteY18" fmla="*/ 2495314 h 3154680"/>
              <a:gd name="connsiteX19" fmla="*/ 444991 w 7867650"/>
              <a:gd name="connsiteY19" fmla="*/ 2495314 h 3154680"/>
              <a:gd name="connsiteX20" fmla="*/ 456707 w 7867650"/>
              <a:gd name="connsiteY20" fmla="*/ 2290622 h 3154680"/>
              <a:gd name="connsiteX21" fmla="*/ 480138 w 7867650"/>
              <a:gd name="connsiteY21" fmla="*/ 2290622 h 3154680"/>
              <a:gd name="connsiteX22" fmla="*/ 491854 w 7867650"/>
              <a:gd name="connsiteY22" fmla="*/ 2098789 h 3154680"/>
              <a:gd name="connsiteX23" fmla="*/ 503474 w 7867650"/>
              <a:gd name="connsiteY23" fmla="*/ 2098789 h 3154680"/>
              <a:gd name="connsiteX24" fmla="*/ 515190 w 7867650"/>
              <a:gd name="connsiteY24" fmla="*/ 1892763 h 3154680"/>
              <a:gd name="connsiteX25" fmla="*/ 538622 w 7867650"/>
              <a:gd name="connsiteY25" fmla="*/ 1892763 h 3154680"/>
              <a:gd name="connsiteX26" fmla="*/ 550337 w 7867650"/>
              <a:gd name="connsiteY26" fmla="*/ 1729981 h 3154680"/>
              <a:gd name="connsiteX27" fmla="*/ 562053 w 7867650"/>
              <a:gd name="connsiteY27" fmla="*/ 1729981 h 3154680"/>
              <a:gd name="connsiteX28" fmla="*/ 573769 w 7867650"/>
              <a:gd name="connsiteY28" fmla="*/ 1447088 h 3154680"/>
              <a:gd name="connsiteX29" fmla="*/ 597200 w 7867650"/>
              <a:gd name="connsiteY29" fmla="*/ 1447088 h 3154680"/>
              <a:gd name="connsiteX30" fmla="*/ 608916 w 7867650"/>
              <a:gd name="connsiteY30" fmla="*/ 1201438 h 3154680"/>
              <a:gd name="connsiteX31" fmla="*/ 620632 w 7867650"/>
              <a:gd name="connsiteY31" fmla="*/ 1201438 h 3154680"/>
              <a:gd name="connsiteX32" fmla="*/ 632348 w 7867650"/>
              <a:gd name="connsiteY32" fmla="*/ 966838 h 3154680"/>
              <a:gd name="connsiteX33" fmla="*/ 655684 w 7867650"/>
              <a:gd name="connsiteY33" fmla="*/ 966838 h 3154680"/>
              <a:gd name="connsiteX34" fmla="*/ 667400 w 7867650"/>
              <a:gd name="connsiteY34" fmla="*/ 755954 h 3154680"/>
              <a:gd name="connsiteX35" fmla="*/ 690831 w 7867650"/>
              <a:gd name="connsiteY35" fmla="*/ 385050 h 3154680"/>
              <a:gd name="connsiteX36" fmla="*/ 702547 w 7867650"/>
              <a:gd name="connsiteY36" fmla="*/ 385050 h 3154680"/>
              <a:gd name="connsiteX37" fmla="*/ 714263 w 7867650"/>
              <a:gd name="connsiteY37" fmla="*/ 237699 h 3154680"/>
              <a:gd name="connsiteX38" fmla="*/ 725978 w 7867650"/>
              <a:gd name="connsiteY38" fmla="*/ 237699 h 3154680"/>
              <a:gd name="connsiteX39" fmla="*/ 737694 w 7867650"/>
              <a:gd name="connsiteY39" fmla="*/ 148450 h 3154680"/>
              <a:gd name="connsiteX40" fmla="*/ 749410 w 7867650"/>
              <a:gd name="connsiteY40" fmla="*/ 148450 h 3154680"/>
              <a:gd name="connsiteX41" fmla="*/ 784462 w 7867650"/>
              <a:gd name="connsiteY41" fmla="*/ 27292 h 3154680"/>
              <a:gd name="connsiteX42" fmla="*/ 796178 w 7867650"/>
              <a:gd name="connsiteY42" fmla="*/ 16052 h 3154680"/>
              <a:gd name="connsiteX43" fmla="*/ 866472 w 7867650"/>
              <a:gd name="connsiteY43" fmla="*/ 378478 h 3154680"/>
              <a:gd name="connsiteX44" fmla="*/ 878188 w 7867650"/>
              <a:gd name="connsiteY44" fmla="*/ 463822 h 3154680"/>
              <a:gd name="connsiteX45" fmla="*/ 960103 w 7867650"/>
              <a:gd name="connsiteY45" fmla="*/ 928928 h 3154680"/>
              <a:gd name="connsiteX46" fmla="*/ 971818 w 7867650"/>
              <a:gd name="connsiteY46" fmla="*/ 1059230 h 3154680"/>
              <a:gd name="connsiteX47" fmla="*/ 995250 w 7867650"/>
              <a:gd name="connsiteY47" fmla="*/ 1245444 h 3154680"/>
              <a:gd name="connsiteX48" fmla="*/ 1006966 w 7867650"/>
              <a:gd name="connsiteY48" fmla="*/ 1329073 h 3154680"/>
              <a:gd name="connsiteX49" fmla="*/ 1124028 w 7867650"/>
              <a:gd name="connsiteY49" fmla="*/ 2114981 h 3154680"/>
              <a:gd name="connsiteX50" fmla="*/ 1135744 w 7867650"/>
              <a:gd name="connsiteY50" fmla="*/ 2169940 h 3154680"/>
              <a:gd name="connsiteX51" fmla="*/ 1205943 w 7867650"/>
              <a:gd name="connsiteY51" fmla="*/ 2447689 h 3154680"/>
              <a:gd name="connsiteX52" fmla="*/ 1217659 w 7867650"/>
              <a:gd name="connsiteY52" fmla="*/ 2501887 h 3154680"/>
              <a:gd name="connsiteX53" fmla="*/ 1299669 w 7867650"/>
              <a:gd name="connsiteY53" fmla="*/ 2827546 h 3154680"/>
              <a:gd name="connsiteX54" fmla="*/ 1311385 w 7867650"/>
              <a:gd name="connsiteY54" fmla="*/ 2857550 h 3154680"/>
              <a:gd name="connsiteX55" fmla="*/ 1358153 w 7867650"/>
              <a:gd name="connsiteY55" fmla="*/ 3021475 h 3154680"/>
              <a:gd name="connsiteX56" fmla="*/ 1369868 w 7867650"/>
              <a:gd name="connsiteY56" fmla="*/ 3066624 h 3154680"/>
              <a:gd name="connsiteX57" fmla="*/ 1393300 w 7867650"/>
              <a:gd name="connsiteY57" fmla="*/ 3130537 h 3154680"/>
              <a:gd name="connsiteX58" fmla="*/ 1405016 w 7867650"/>
              <a:gd name="connsiteY58" fmla="*/ 3137871 h 3154680"/>
              <a:gd name="connsiteX59" fmla="*/ 1416731 w 7867650"/>
              <a:gd name="connsiteY59" fmla="*/ 3140824 h 3154680"/>
              <a:gd name="connsiteX60" fmla="*/ 1428447 w 7867650"/>
              <a:gd name="connsiteY60" fmla="*/ 3127298 h 3154680"/>
              <a:gd name="connsiteX61" fmla="*/ 1440163 w 7867650"/>
              <a:gd name="connsiteY61" fmla="*/ 3108534 h 3154680"/>
              <a:gd name="connsiteX62" fmla="*/ 1451879 w 7867650"/>
              <a:gd name="connsiteY62" fmla="*/ 3073958 h 3154680"/>
              <a:gd name="connsiteX63" fmla="*/ 1486931 w 7867650"/>
              <a:gd name="connsiteY63" fmla="*/ 2886506 h 3154680"/>
              <a:gd name="connsiteX64" fmla="*/ 1498646 w 7867650"/>
              <a:gd name="connsiteY64" fmla="*/ 2808115 h 3154680"/>
              <a:gd name="connsiteX65" fmla="*/ 1522078 w 7867650"/>
              <a:gd name="connsiteY65" fmla="*/ 2613043 h 3154680"/>
              <a:gd name="connsiteX66" fmla="*/ 1533794 w 7867650"/>
              <a:gd name="connsiteY66" fmla="*/ 2471026 h 3154680"/>
              <a:gd name="connsiteX67" fmla="*/ 1580657 w 7867650"/>
              <a:gd name="connsiteY67" fmla="*/ 1825231 h 3154680"/>
              <a:gd name="connsiteX68" fmla="*/ 1592372 w 7867650"/>
              <a:gd name="connsiteY68" fmla="*/ 1718265 h 3154680"/>
              <a:gd name="connsiteX69" fmla="*/ 1604088 w 7867650"/>
              <a:gd name="connsiteY69" fmla="*/ 1626825 h 3154680"/>
              <a:gd name="connsiteX70" fmla="*/ 1615804 w 7867650"/>
              <a:gd name="connsiteY70" fmla="*/ 1658829 h 3154680"/>
              <a:gd name="connsiteX71" fmla="*/ 1639140 w 7867650"/>
              <a:gd name="connsiteY71" fmla="*/ 1609108 h 3154680"/>
              <a:gd name="connsiteX72" fmla="*/ 1650856 w 7867650"/>
              <a:gd name="connsiteY72" fmla="*/ 1625396 h 3154680"/>
              <a:gd name="connsiteX73" fmla="*/ 1662571 w 7867650"/>
              <a:gd name="connsiteY73" fmla="*/ 1613014 h 3154680"/>
              <a:gd name="connsiteX74" fmla="*/ 1674287 w 7867650"/>
              <a:gd name="connsiteY74" fmla="*/ 1585201 h 3154680"/>
              <a:gd name="connsiteX75" fmla="*/ 1697719 w 7867650"/>
              <a:gd name="connsiteY75" fmla="*/ 1484331 h 3154680"/>
              <a:gd name="connsiteX76" fmla="*/ 1709435 w 7867650"/>
              <a:gd name="connsiteY76" fmla="*/ 1398415 h 3154680"/>
              <a:gd name="connsiteX77" fmla="*/ 1732866 w 7867650"/>
              <a:gd name="connsiteY77" fmla="*/ 1193628 h 3154680"/>
              <a:gd name="connsiteX78" fmla="*/ 1744582 w 7867650"/>
              <a:gd name="connsiteY78" fmla="*/ 1049419 h 3154680"/>
              <a:gd name="connsiteX79" fmla="*/ 1814781 w 7867650"/>
              <a:gd name="connsiteY79" fmla="*/ 129590 h 3154680"/>
              <a:gd name="connsiteX80" fmla="*/ 1826497 w 7867650"/>
              <a:gd name="connsiteY80" fmla="*/ 77298 h 3154680"/>
              <a:gd name="connsiteX81" fmla="*/ 1849928 w 7867650"/>
              <a:gd name="connsiteY81" fmla="*/ 16719 h 3154680"/>
              <a:gd name="connsiteX82" fmla="*/ 1861644 w 7867650"/>
              <a:gd name="connsiteY82" fmla="*/ 50 h 3154680"/>
              <a:gd name="connsiteX83" fmla="*/ 1873360 w 7867650"/>
              <a:gd name="connsiteY83" fmla="*/ 5194 h 3154680"/>
              <a:gd name="connsiteX84" fmla="*/ 1885076 w 7867650"/>
              <a:gd name="connsiteY84" fmla="*/ 94824 h 3154680"/>
              <a:gd name="connsiteX85" fmla="*/ 1896791 w 7867650"/>
              <a:gd name="connsiteY85" fmla="*/ 92062 h 3154680"/>
              <a:gd name="connsiteX86" fmla="*/ 1908412 w 7867650"/>
              <a:gd name="connsiteY86" fmla="*/ 98729 h 3154680"/>
              <a:gd name="connsiteX87" fmla="*/ 1920128 w 7867650"/>
              <a:gd name="connsiteY87" fmla="*/ 91395 h 3154680"/>
              <a:gd name="connsiteX88" fmla="*/ 1931843 w 7867650"/>
              <a:gd name="connsiteY88" fmla="*/ 177596 h 3154680"/>
              <a:gd name="connsiteX89" fmla="*/ 1966991 w 7867650"/>
              <a:gd name="connsiteY89" fmla="*/ 326758 h 3154680"/>
              <a:gd name="connsiteX90" fmla="*/ 1978706 w 7867650"/>
              <a:gd name="connsiteY90" fmla="*/ 392385 h 3154680"/>
              <a:gd name="connsiteX91" fmla="*/ 2013854 w 7867650"/>
              <a:gd name="connsiteY91" fmla="*/ 581075 h 3154680"/>
              <a:gd name="connsiteX92" fmla="*/ 2025569 w 7867650"/>
              <a:gd name="connsiteY92" fmla="*/ 680421 h 3154680"/>
              <a:gd name="connsiteX93" fmla="*/ 2048906 w 7867650"/>
              <a:gd name="connsiteY93" fmla="*/ 876064 h 3154680"/>
              <a:gd name="connsiteX94" fmla="*/ 2060621 w 7867650"/>
              <a:gd name="connsiteY94" fmla="*/ 966171 h 3154680"/>
              <a:gd name="connsiteX95" fmla="*/ 2095769 w 7867650"/>
              <a:gd name="connsiteY95" fmla="*/ 1263065 h 3154680"/>
              <a:gd name="connsiteX96" fmla="*/ 2107484 w 7867650"/>
              <a:gd name="connsiteY96" fmla="*/ 1386795 h 3154680"/>
              <a:gd name="connsiteX97" fmla="*/ 2201115 w 7867650"/>
              <a:gd name="connsiteY97" fmla="*/ 2139746 h 3154680"/>
              <a:gd name="connsiteX98" fmla="*/ 2212831 w 7867650"/>
              <a:gd name="connsiteY98" fmla="*/ 2213565 h 3154680"/>
              <a:gd name="connsiteX99" fmla="*/ 2247978 w 7867650"/>
              <a:gd name="connsiteY99" fmla="*/ 2476455 h 3154680"/>
              <a:gd name="connsiteX100" fmla="*/ 2259694 w 7867650"/>
              <a:gd name="connsiteY100" fmla="*/ 2519889 h 3154680"/>
              <a:gd name="connsiteX101" fmla="*/ 2329893 w 7867650"/>
              <a:gd name="connsiteY101" fmla="*/ 2823641 h 3154680"/>
              <a:gd name="connsiteX102" fmla="*/ 2341609 w 7867650"/>
              <a:gd name="connsiteY102" fmla="*/ 2890126 h 3154680"/>
              <a:gd name="connsiteX103" fmla="*/ 2388472 w 7867650"/>
              <a:gd name="connsiteY103" fmla="*/ 3097485 h 3154680"/>
              <a:gd name="connsiteX104" fmla="*/ 2400188 w 7867650"/>
              <a:gd name="connsiteY104" fmla="*/ 3097485 h 3154680"/>
              <a:gd name="connsiteX105" fmla="*/ 2493818 w 7867650"/>
              <a:gd name="connsiteY105" fmla="*/ 3097485 h 3154680"/>
              <a:gd name="connsiteX106" fmla="*/ 2505534 w 7867650"/>
              <a:gd name="connsiteY106" fmla="*/ 3106534 h 3154680"/>
              <a:gd name="connsiteX107" fmla="*/ 2540681 w 7867650"/>
              <a:gd name="connsiteY107" fmla="*/ 3154730 h 3154680"/>
              <a:gd name="connsiteX108" fmla="*/ 2552397 w 7867650"/>
              <a:gd name="connsiteY108" fmla="*/ 3134251 h 3154680"/>
              <a:gd name="connsiteX109" fmla="*/ 2564113 w 7867650"/>
              <a:gd name="connsiteY109" fmla="*/ 3083293 h 3154680"/>
              <a:gd name="connsiteX110" fmla="*/ 2575829 w 7867650"/>
              <a:gd name="connsiteY110" fmla="*/ 3083293 h 3154680"/>
              <a:gd name="connsiteX111" fmla="*/ 2587544 w 7867650"/>
              <a:gd name="connsiteY111" fmla="*/ 3010426 h 3154680"/>
              <a:gd name="connsiteX112" fmla="*/ 2599260 w 7867650"/>
              <a:gd name="connsiteY112" fmla="*/ 3010426 h 3154680"/>
              <a:gd name="connsiteX113" fmla="*/ 2622596 w 7867650"/>
              <a:gd name="connsiteY113" fmla="*/ 2774587 h 3154680"/>
              <a:gd name="connsiteX114" fmla="*/ 2634312 w 7867650"/>
              <a:gd name="connsiteY114" fmla="*/ 2627140 h 3154680"/>
              <a:gd name="connsiteX115" fmla="*/ 2646028 w 7867650"/>
              <a:gd name="connsiteY115" fmla="*/ 2457976 h 3154680"/>
              <a:gd name="connsiteX116" fmla="*/ 2657744 w 7867650"/>
              <a:gd name="connsiteY116" fmla="*/ 2457976 h 3154680"/>
              <a:gd name="connsiteX117" fmla="*/ 2669459 w 7867650"/>
              <a:gd name="connsiteY117" fmla="*/ 2248331 h 3154680"/>
              <a:gd name="connsiteX118" fmla="*/ 2681175 w 7867650"/>
              <a:gd name="connsiteY118" fmla="*/ 2248331 h 3154680"/>
              <a:gd name="connsiteX119" fmla="*/ 2692891 w 7867650"/>
              <a:gd name="connsiteY119" fmla="*/ 2039734 h 3154680"/>
              <a:gd name="connsiteX120" fmla="*/ 2704607 w 7867650"/>
              <a:gd name="connsiteY120" fmla="*/ 2039734 h 3154680"/>
              <a:gd name="connsiteX121" fmla="*/ 2728038 w 7867650"/>
              <a:gd name="connsiteY121" fmla="*/ 1556626 h 3154680"/>
              <a:gd name="connsiteX122" fmla="*/ 2739754 w 7867650"/>
              <a:gd name="connsiteY122" fmla="*/ 1556626 h 3154680"/>
              <a:gd name="connsiteX123" fmla="*/ 2751374 w 7867650"/>
              <a:gd name="connsiteY123" fmla="*/ 1306499 h 3154680"/>
              <a:gd name="connsiteX124" fmla="*/ 2763090 w 7867650"/>
              <a:gd name="connsiteY124" fmla="*/ 1306499 h 3154680"/>
              <a:gd name="connsiteX125" fmla="*/ 2774806 w 7867650"/>
              <a:gd name="connsiteY125" fmla="*/ 1097235 h 3154680"/>
              <a:gd name="connsiteX126" fmla="*/ 2786522 w 7867650"/>
              <a:gd name="connsiteY126" fmla="*/ 1024273 h 3154680"/>
              <a:gd name="connsiteX127" fmla="*/ 2809953 w 7867650"/>
              <a:gd name="connsiteY127" fmla="*/ 1024273 h 3154680"/>
              <a:gd name="connsiteX128" fmla="*/ 2821669 w 7867650"/>
              <a:gd name="connsiteY128" fmla="*/ 896829 h 3154680"/>
              <a:gd name="connsiteX129" fmla="*/ 2833385 w 7867650"/>
              <a:gd name="connsiteY129" fmla="*/ 896829 h 3154680"/>
              <a:gd name="connsiteX130" fmla="*/ 2845100 w 7867650"/>
              <a:gd name="connsiteY130" fmla="*/ 783386 h 3154680"/>
              <a:gd name="connsiteX131" fmla="*/ 2856816 w 7867650"/>
              <a:gd name="connsiteY131" fmla="*/ 621652 h 3154680"/>
              <a:gd name="connsiteX132" fmla="*/ 2868532 w 7867650"/>
              <a:gd name="connsiteY132" fmla="*/ 621652 h 3154680"/>
              <a:gd name="connsiteX133" fmla="*/ 2891868 w 7867650"/>
              <a:gd name="connsiteY133" fmla="*/ 344855 h 3154680"/>
              <a:gd name="connsiteX134" fmla="*/ 2903584 w 7867650"/>
              <a:gd name="connsiteY134" fmla="*/ 290277 h 3154680"/>
              <a:gd name="connsiteX135" fmla="*/ 2915300 w 7867650"/>
              <a:gd name="connsiteY135" fmla="*/ 271132 h 3154680"/>
              <a:gd name="connsiteX136" fmla="*/ 2927015 w 7867650"/>
              <a:gd name="connsiteY136" fmla="*/ 356571 h 3154680"/>
              <a:gd name="connsiteX137" fmla="*/ 2950447 w 7867650"/>
              <a:gd name="connsiteY137" fmla="*/ 395433 h 3154680"/>
              <a:gd name="connsiteX138" fmla="*/ 2962163 w 7867650"/>
              <a:gd name="connsiteY138" fmla="*/ 416197 h 3154680"/>
              <a:gd name="connsiteX139" fmla="*/ 2973878 w 7867650"/>
              <a:gd name="connsiteY139" fmla="*/ 421055 h 3154680"/>
              <a:gd name="connsiteX140" fmla="*/ 2985594 w 7867650"/>
              <a:gd name="connsiteY140" fmla="*/ 469728 h 3154680"/>
              <a:gd name="connsiteX141" fmla="*/ 2997310 w 7867650"/>
              <a:gd name="connsiteY141" fmla="*/ 444296 h 3154680"/>
              <a:gd name="connsiteX142" fmla="*/ 3009026 w 7867650"/>
              <a:gd name="connsiteY142" fmla="*/ 378193 h 3154680"/>
              <a:gd name="connsiteX143" fmla="*/ 3032362 w 7867650"/>
              <a:gd name="connsiteY143" fmla="*/ 329520 h 3154680"/>
              <a:gd name="connsiteX144" fmla="*/ 3044077 w 7867650"/>
              <a:gd name="connsiteY144" fmla="*/ 329520 h 3154680"/>
              <a:gd name="connsiteX145" fmla="*/ 3055793 w 7867650"/>
              <a:gd name="connsiteY145" fmla="*/ 338664 h 3154680"/>
              <a:gd name="connsiteX146" fmla="*/ 3067509 w 7867650"/>
              <a:gd name="connsiteY146" fmla="*/ 357047 h 3154680"/>
              <a:gd name="connsiteX147" fmla="*/ 3114372 w 7867650"/>
              <a:gd name="connsiteY147" fmla="*/ 529831 h 3154680"/>
              <a:gd name="connsiteX148" fmla="*/ 3126088 w 7867650"/>
              <a:gd name="connsiteY148" fmla="*/ 589933 h 3154680"/>
              <a:gd name="connsiteX149" fmla="*/ 3184571 w 7867650"/>
              <a:gd name="connsiteY149" fmla="*/ 957503 h 3154680"/>
              <a:gd name="connsiteX150" fmla="*/ 3196287 w 7867650"/>
              <a:gd name="connsiteY150" fmla="*/ 1021511 h 3154680"/>
              <a:gd name="connsiteX151" fmla="*/ 3254866 w 7867650"/>
              <a:gd name="connsiteY151" fmla="*/ 1324025 h 3154680"/>
              <a:gd name="connsiteX152" fmla="*/ 3266582 w 7867650"/>
              <a:gd name="connsiteY152" fmla="*/ 1385652 h 3154680"/>
              <a:gd name="connsiteX153" fmla="*/ 3336781 w 7867650"/>
              <a:gd name="connsiteY153" fmla="*/ 1851710 h 3154680"/>
              <a:gd name="connsiteX154" fmla="*/ 3348497 w 7867650"/>
              <a:gd name="connsiteY154" fmla="*/ 1912575 h 3154680"/>
              <a:gd name="connsiteX155" fmla="*/ 3395360 w 7867650"/>
              <a:gd name="connsiteY155" fmla="*/ 2222614 h 3154680"/>
              <a:gd name="connsiteX156" fmla="*/ 3407075 w 7867650"/>
              <a:gd name="connsiteY156" fmla="*/ 2273001 h 3154680"/>
              <a:gd name="connsiteX157" fmla="*/ 3465559 w 7867650"/>
              <a:gd name="connsiteY157" fmla="*/ 2523699 h 3154680"/>
              <a:gd name="connsiteX158" fmla="*/ 3477275 w 7867650"/>
              <a:gd name="connsiteY158" fmla="*/ 2560180 h 3154680"/>
              <a:gd name="connsiteX159" fmla="*/ 3524138 w 7867650"/>
              <a:gd name="connsiteY159" fmla="*/ 2732582 h 3154680"/>
              <a:gd name="connsiteX160" fmla="*/ 3535853 w 7867650"/>
              <a:gd name="connsiteY160" fmla="*/ 2767920 h 3154680"/>
              <a:gd name="connsiteX161" fmla="*/ 3629484 w 7867650"/>
              <a:gd name="connsiteY161" fmla="*/ 3042430 h 3154680"/>
              <a:gd name="connsiteX162" fmla="*/ 3641200 w 7867650"/>
              <a:gd name="connsiteY162" fmla="*/ 3068720 h 3154680"/>
              <a:gd name="connsiteX163" fmla="*/ 3652916 w 7867650"/>
              <a:gd name="connsiteY163" fmla="*/ 3095104 h 3154680"/>
              <a:gd name="connsiteX164" fmla="*/ 3664631 w 7867650"/>
              <a:gd name="connsiteY164" fmla="*/ 3102724 h 3154680"/>
              <a:gd name="connsiteX165" fmla="*/ 3676347 w 7867650"/>
              <a:gd name="connsiteY165" fmla="*/ 3154730 h 3154680"/>
              <a:gd name="connsiteX166" fmla="*/ 3688063 w 7867650"/>
              <a:gd name="connsiteY166" fmla="*/ 3139204 h 3154680"/>
              <a:gd name="connsiteX167" fmla="*/ 3699779 w 7867650"/>
              <a:gd name="connsiteY167" fmla="*/ 3139204 h 3154680"/>
              <a:gd name="connsiteX168" fmla="*/ 3711494 w 7867650"/>
              <a:gd name="connsiteY168" fmla="*/ 3096151 h 3154680"/>
              <a:gd name="connsiteX169" fmla="*/ 3723210 w 7867650"/>
              <a:gd name="connsiteY169" fmla="*/ 3096151 h 3154680"/>
              <a:gd name="connsiteX170" fmla="*/ 3734831 w 7867650"/>
              <a:gd name="connsiteY170" fmla="*/ 3035382 h 3154680"/>
              <a:gd name="connsiteX171" fmla="*/ 3758262 w 7867650"/>
              <a:gd name="connsiteY171" fmla="*/ 3035382 h 3154680"/>
              <a:gd name="connsiteX172" fmla="*/ 3769978 w 7867650"/>
              <a:gd name="connsiteY172" fmla="*/ 2958134 h 3154680"/>
              <a:gd name="connsiteX173" fmla="*/ 3781694 w 7867650"/>
              <a:gd name="connsiteY173" fmla="*/ 2958134 h 3154680"/>
              <a:gd name="connsiteX174" fmla="*/ 3793409 w 7867650"/>
              <a:gd name="connsiteY174" fmla="*/ 2884887 h 3154680"/>
              <a:gd name="connsiteX175" fmla="*/ 3805125 w 7867650"/>
              <a:gd name="connsiteY175" fmla="*/ 2827737 h 3154680"/>
              <a:gd name="connsiteX176" fmla="*/ 3816841 w 7867650"/>
              <a:gd name="connsiteY176" fmla="*/ 2827737 h 3154680"/>
              <a:gd name="connsiteX177" fmla="*/ 3828557 w 7867650"/>
              <a:gd name="connsiteY177" fmla="*/ 2718676 h 3154680"/>
              <a:gd name="connsiteX178" fmla="*/ 3840273 w 7867650"/>
              <a:gd name="connsiteY178" fmla="*/ 2541987 h 3154680"/>
              <a:gd name="connsiteX179" fmla="*/ 3863704 w 7867650"/>
              <a:gd name="connsiteY179" fmla="*/ 2541987 h 3154680"/>
              <a:gd name="connsiteX180" fmla="*/ 3875324 w 7867650"/>
              <a:gd name="connsiteY180" fmla="*/ 2333389 h 3154680"/>
              <a:gd name="connsiteX181" fmla="*/ 3887040 w 7867650"/>
              <a:gd name="connsiteY181" fmla="*/ 2102884 h 3154680"/>
              <a:gd name="connsiteX182" fmla="*/ 3898756 w 7867650"/>
              <a:gd name="connsiteY182" fmla="*/ 2102884 h 3154680"/>
              <a:gd name="connsiteX183" fmla="*/ 3933903 w 7867650"/>
              <a:gd name="connsiteY183" fmla="*/ 1376793 h 3154680"/>
              <a:gd name="connsiteX184" fmla="*/ 3945619 w 7867650"/>
              <a:gd name="connsiteY184" fmla="*/ 1376793 h 3154680"/>
              <a:gd name="connsiteX185" fmla="*/ 3969050 w 7867650"/>
              <a:gd name="connsiteY185" fmla="*/ 1079614 h 3154680"/>
              <a:gd name="connsiteX186" fmla="*/ 3980766 w 7867650"/>
              <a:gd name="connsiteY186" fmla="*/ 1016082 h 3154680"/>
              <a:gd name="connsiteX187" fmla="*/ 3992482 w 7867650"/>
              <a:gd name="connsiteY187" fmla="*/ 1080852 h 3154680"/>
              <a:gd name="connsiteX188" fmla="*/ 4004198 w 7867650"/>
              <a:gd name="connsiteY188" fmla="*/ 1036275 h 3154680"/>
              <a:gd name="connsiteX189" fmla="*/ 4015818 w 7867650"/>
              <a:gd name="connsiteY189" fmla="*/ 924261 h 3154680"/>
              <a:gd name="connsiteX190" fmla="*/ 4027534 w 7867650"/>
              <a:gd name="connsiteY190" fmla="*/ 924261 h 3154680"/>
              <a:gd name="connsiteX191" fmla="*/ 4050965 w 7867650"/>
              <a:gd name="connsiteY191" fmla="*/ 523163 h 3154680"/>
              <a:gd name="connsiteX192" fmla="*/ 4062681 w 7867650"/>
              <a:gd name="connsiteY192" fmla="*/ 523163 h 3154680"/>
              <a:gd name="connsiteX193" fmla="*/ 4074397 w 7867650"/>
              <a:gd name="connsiteY193" fmla="*/ 369715 h 3154680"/>
              <a:gd name="connsiteX194" fmla="*/ 4086113 w 7867650"/>
              <a:gd name="connsiteY194" fmla="*/ 369715 h 3154680"/>
              <a:gd name="connsiteX195" fmla="*/ 4109544 w 7867650"/>
              <a:gd name="connsiteY195" fmla="*/ 179882 h 3154680"/>
              <a:gd name="connsiteX196" fmla="*/ 4121260 w 7867650"/>
              <a:gd name="connsiteY196" fmla="*/ 119779 h 3154680"/>
              <a:gd name="connsiteX197" fmla="*/ 4156312 w 7867650"/>
              <a:gd name="connsiteY197" fmla="*/ 20624 h 3154680"/>
              <a:gd name="connsiteX198" fmla="*/ 4168027 w 7867650"/>
              <a:gd name="connsiteY198" fmla="*/ 50 h 3154680"/>
              <a:gd name="connsiteX199" fmla="*/ 4179743 w 7867650"/>
              <a:gd name="connsiteY199" fmla="*/ 1098 h 3154680"/>
              <a:gd name="connsiteX200" fmla="*/ 4191459 w 7867650"/>
              <a:gd name="connsiteY200" fmla="*/ 22434 h 3154680"/>
              <a:gd name="connsiteX201" fmla="*/ 4203175 w 7867650"/>
              <a:gd name="connsiteY201" fmla="*/ 49199 h 3154680"/>
              <a:gd name="connsiteX202" fmla="*/ 4214891 w 7867650"/>
              <a:gd name="connsiteY202" fmla="*/ 95109 h 3154680"/>
              <a:gd name="connsiteX203" fmla="*/ 4226607 w 7867650"/>
              <a:gd name="connsiteY203" fmla="*/ 155117 h 3154680"/>
              <a:gd name="connsiteX204" fmla="*/ 4238322 w 7867650"/>
              <a:gd name="connsiteY204" fmla="*/ 260273 h 3154680"/>
              <a:gd name="connsiteX205" fmla="*/ 4296806 w 7867650"/>
              <a:gd name="connsiteY205" fmla="*/ 703090 h 3154680"/>
              <a:gd name="connsiteX206" fmla="*/ 4308521 w 7867650"/>
              <a:gd name="connsiteY206" fmla="*/ 761479 h 3154680"/>
              <a:gd name="connsiteX207" fmla="*/ 4343669 w 7867650"/>
              <a:gd name="connsiteY207" fmla="*/ 942739 h 3154680"/>
              <a:gd name="connsiteX208" fmla="*/ 4355384 w 7867650"/>
              <a:gd name="connsiteY208" fmla="*/ 1023702 h 3154680"/>
              <a:gd name="connsiteX209" fmla="*/ 4390532 w 7867650"/>
              <a:gd name="connsiteY209" fmla="*/ 1333074 h 3154680"/>
              <a:gd name="connsiteX210" fmla="*/ 4402248 w 7867650"/>
              <a:gd name="connsiteY210" fmla="*/ 1429753 h 3154680"/>
              <a:gd name="connsiteX211" fmla="*/ 4460731 w 7867650"/>
              <a:gd name="connsiteY211" fmla="*/ 1931625 h 3154680"/>
              <a:gd name="connsiteX212" fmla="*/ 4472447 w 7867650"/>
              <a:gd name="connsiteY212" fmla="*/ 2035162 h 3154680"/>
              <a:gd name="connsiteX213" fmla="*/ 4531026 w 7867650"/>
              <a:gd name="connsiteY213" fmla="*/ 2424829 h 3154680"/>
              <a:gd name="connsiteX214" fmla="*/ 4542741 w 7867650"/>
              <a:gd name="connsiteY214" fmla="*/ 2466454 h 3154680"/>
              <a:gd name="connsiteX215" fmla="*/ 4577793 w 7867650"/>
              <a:gd name="connsiteY215" fmla="*/ 2582754 h 3154680"/>
              <a:gd name="connsiteX216" fmla="*/ 4589509 w 7867650"/>
              <a:gd name="connsiteY216" fmla="*/ 2623616 h 3154680"/>
              <a:gd name="connsiteX217" fmla="*/ 4659803 w 7867650"/>
              <a:gd name="connsiteY217" fmla="*/ 2899460 h 3154680"/>
              <a:gd name="connsiteX218" fmla="*/ 4671519 w 7867650"/>
              <a:gd name="connsiteY218" fmla="*/ 2899460 h 3154680"/>
              <a:gd name="connsiteX219" fmla="*/ 4694951 w 7867650"/>
              <a:gd name="connsiteY219" fmla="*/ 2899460 h 3154680"/>
              <a:gd name="connsiteX220" fmla="*/ 4706667 w 7867650"/>
              <a:gd name="connsiteY220" fmla="*/ 2940227 h 3154680"/>
              <a:gd name="connsiteX221" fmla="*/ 4765150 w 7867650"/>
              <a:gd name="connsiteY221" fmla="*/ 3142538 h 3154680"/>
              <a:gd name="connsiteX222" fmla="*/ 4776866 w 7867650"/>
              <a:gd name="connsiteY222" fmla="*/ 3150920 h 3154680"/>
              <a:gd name="connsiteX223" fmla="*/ 4788582 w 7867650"/>
              <a:gd name="connsiteY223" fmla="*/ 3154730 h 3154680"/>
              <a:gd name="connsiteX224" fmla="*/ 4800297 w 7867650"/>
              <a:gd name="connsiteY224" fmla="*/ 3133585 h 3154680"/>
              <a:gd name="connsiteX225" fmla="*/ 4823729 w 7867650"/>
              <a:gd name="connsiteY225" fmla="*/ 3133489 h 3154680"/>
              <a:gd name="connsiteX226" fmla="*/ 4835444 w 7867650"/>
              <a:gd name="connsiteY226" fmla="*/ 3081007 h 3154680"/>
              <a:gd name="connsiteX227" fmla="*/ 4847160 w 7867650"/>
              <a:gd name="connsiteY227" fmla="*/ 3081007 h 3154680"/>
              <a:gd name="connsiteX228" fmla="*/ 4858781 w 7867650"/>
              <a:gd name="connsiteY228" fmla="*/ 2979851 h 3154680"/>
              <a:gd name="connsiteX229" fmla="*/ 4870496 w 7867650"/>
              <a:gd name="connsiteY229" fmla="*/ 2979851 h 3154680"/>
              <a:gd name="connsiteX230" fmla="*/ 4882212 w 7867650"/>
              <a:gd name="connsiteY230" fmla="*/ 2820879 h 3154680"/>
              <a:gd name="connsiteX231" fmla="*/ 4893928 w 7867650"/>
              <a:gd name="connsiteY231" fmla="*/ 2705531 h 3154680"/>
              <a:gd name="connsiteX232" fmla="*/ 4905644 w 7867650"/>
              <a:gd name="connsiteY232" fmla="*/ 2705531 h 3154680"/>
              <a:gd name="connsiteX233" fmla="*/ 4917359 w 7867650"/>
              <a:gd name="connsiteY233" fmla="*/ 2533224 h 3154680"/>
              <a:gd name="connsiteX234" fmla="*/ 4929075 w 7867650"/>
              <a:gd name="connsiteY234" fmla="*/ 2533224 h 3154680"/>
              <a:gd name="connsiteX235" fmla="*/ 4940791 w 7867650"/>
              <a:gd name="connsiteY235" fmla="*/ 2533224 h 3154680"/>
              <a:gd name="connsiteX236" fmla="*/ 4952507 w 7867650"/>
              <a:gd name="connsiteY236" fmla="*/ 2397016 h 3154680"/>
              <a:gd name="connsiteX237" fmla="*/ 4964222 w 7867650"/>
              <a:gd name="connsiteY237" fmla="*/ 2256046 h 3154680"/>
              <a:gd name="connsiteX238" fmla="*/ 4975938 w 7867650"/>
              <a:gd name="connsiteY238" fmla="*/ 2256046 h 3154680"/>
              <a:gd name="connsiteX239" fmla="*/ 4999274 w 7867650"/>
              <a:gd name="connsiteY239" fmla="*/ 1863045 h 3154680"/>
              <a:gd name="connsiteX240" fmla="*/ 5010990 w 7867650"/>
              <a:gd name="connsiteY240" fmla="*/ 1863045 h 3154680"/>
              <a:gd name="connsiteX241" fmla="*/ 5022706 w 7867650"/>
              <a:gd name="connsiteY241" fmla="*/ 1671116 h 3154680"/>
              <a:gd name="connsiteX242" fmla="*/ 5034422 w 7867650"/>
              <a:gd name="connsiteY242" fmla="*/ 1671116 h 3154680"/>
              <a:gd name="connsiteX243" fmla="*/ 5046138 w 7867650"/>
              <a:gd name="connsiteY243" fmla="*/ 1521574 h 3154680"/>
              <a:gd name="connsiteX244" fmla="*/ 5057853 w 7867650"/>
              <a:gd name="connsiteY244" fmla="*/ 1521574 h 3154680"/>
              <a:gd name="connsiteX245" fmla="*/ 5069569 w 7867650"/>
              <a:gd name="connsiteY245" fmla="*/ 1410988 h 3154680"/>
              <a:gd name="connsiteX246" fmla="*/ 5081285 w 7867650"/>
              <a:gd name="connsiteY246" fmla="*/ 1410988 h 3154680"/>
              <a:gd name="connsiteX247" fmla="*/ 5093001 w 7867650"/>
              <a:gd name="connsiteY247" fmla="*/ 1410988 h 3154680"/>
              <a:gd name="connsiteX248" fmla="*/ 5104716 w 7867650"/>
              <a:gd name="connsiteY248" fmla="*/ 1278972 h 3154680"/>
              <a:gd name="connsiteX249" fmla="*/ 5116432 w 7867650"/>
              <a:gd name="connsiteY249" fmla="*/ 1058849 h 3154680"/>
              <a:gd name="connsiteX250" fmla="*/ 5128148 w 7867650"/>
              <a:gd name="connsiteY250" fmla="*/ 1058849 h 3154680"/>
              <a:gd name="connsiteX251" fmla="*/ 5151484 w 7867650"/>
              <a:gd name="connsiteY251" fmla="*/ 611936 h 3154680"/>
              <a:gd name="connsiteX252" fmla="*/ 5163200 w 7867650"/>
              <a:gd name="connsiteY252" fmla="*/ 611936 h 3154680"/>
              <a:gd name="connsiteX253" fmla="*/ 5174915 w 7867650"/>
              <a:gd name="connsiteY253" fmla="*/ 493445 h 3154680"/>
              <a:gd name="connsiteX254" fmla="*/ 5186631 w 7867650"/>
              <a:gd name="connsiteY254" fmla="*/ 493445 h 3154680"/>
              <a:gd name="connsiteX255" fmla="*/ 5198347 w 7867650"/>
              <a:gd name="connsiteY255" fmla="*/ 493445 h 3154680"/>
              <a:gd name="connsiteX256" fmla="*/ 5210063 w 7867650"/>
              <a:gd name="connsiteY256" fmla="*/ 352570 h 3154680"/>
              <a:gd name="connsiteX257" fmla="*/ 5245210 w 7867650"/>
              <a:gd name="connsiteY257" fmla="*/ 81203 h 3154680"/>
              <a:gd name="connsiteX258" fmla="*/ 5256926 w 7867650"/>
              <a:gd name="connsiteY258" fmla="*/ 30720 h 3154680"/>
              <a:gd name="connsiteX259" fmla="*/ 5268642 w 7867650"/>
              <a:gd name="connsiteY259" fmla="*/ 7003 h 3154680"/>
              <a:gd name="connsiteX260" fmla="*/ 5280262 w 7867650"/>
              <a:gd name="connsiteY260" fmla="*/ 50 h 3154680"/>
              <a:gd name="connsiteX261" fmla="*/ 5291978 w 7867650"/>
              <a:gd name="connsiteY261" fmla="*/ 17005 h 3154680"/>
              <a:gd name="connsiteX262" fmla="*/ 5303693 w 7867650"/>
              <a:gd name="connsiteY262" fmla="*/ 50914 h 3154680"/>
              <a:gd name="connsiteX263" fmla="*/ 5362272 w 7867650"/>
              <a:gd name="connsiteY263" fmla="*/ 312565 h 3154680"/>
              <a:gd name="connsiteX264" fmla="*/ 5373988 w 7867650"/>
              <a:gd name="connsiteY264" fmla="*/ 388194 h 3154680"/>
              <a:gd name="connsiteX265" fmla="*/ 5397420 w 7867650"/>
              <a:gd name="connsiteY265" fmla="*/ 508590 h 3154680"/>
              <a:gd name="connsiteX266" fmla="*/ 5409135 w 7867650"/>
              <a:gd name="connsiteY266" fmla="*/ 582123 h 3154680"/>
              <a:gd name="connsiteX267" fmla="*/ 5432472 w 7867650"/>
              <a:gd name="connsiteY267" fmla="*/ 727951 h 3154680"/>
              <a:gd name="connsiteX268" fmla="*/ 5444187 w 7867650"/>
              <a:gd name="connsiteY268" fmla="*/ 829201 h 3154680"/>
              <a:gd name="connsiteX269" fmla="*/ 5584681 w 7867650"/>
              <a:gd name="connsiteY269" fmla="*/ 1857997 h 3154680"/>
              <a:gd name="connsiteX270" fmla="*/ 5596397 w 7867650"/>
              <a:gd name="connsiteY270" fmla="*/ 1945246 h 3154680"/>
              <a:gd name="connsiteX271" fmla="*/ 5643260 w 7867650"/>
              <a:gd name="connsiteY271" fmla="*/ 2243854 h 3154680"/>
              <a:gd name="connsiteX272" fmla="*/ 5654976 w 7867650"/>
              <a:gd name="connsiteY272" fmla="*/ 2289955 h 3154680"/>
              <a:gd name="connsiteX273" fmla="*/ 5678407 w 7867650"/>
              <a:gd name="connsiteY273" fmla="*/ 2387968 h 3154680"/>
              <a:gd name="connsiteX274" fmla="*/ 5690123 w 7867650"/>
              <a:gd name="connsiteY274" fmla="*/ 2431592 h 3154680"/>
              <a:gd name="connsiteX275" fmla="*/ 5760322 w 7867650"/>
              <a:gd name="connsiteY275" fmla="*/ 2697530 h 3154680"/>
              <a:gd name="connsiteX276" fmla="*/ 5772038 w 7867650"/>
              <a:gd name="connsiteY276" fmla="*/ 2703816 h 3154680"/>
              <a:gd name="connsiteX277" fmla="*/ 5818901 w 7867650"/>
              <a:gd name="connsiteY277" fmla="*/ 2875171 h 3154680"/>
              <a:gd name="connsiteX278" fmla="*/ 5830617 w 7867650"/>
              <a:gd name="connsiteY278" fmla="*/ 2956610 h 3154680"/>
              <a:gd name="connsiteX279" fmla="*/ 5889100 w 7867650"/>
              <a:gd name="connsiteY279" fmla="*/ 3142253 h 3154680"/>
              <a:gd name="connsiteX280" fmla="*/ 5900816 w 7867650"/>
              <a:gd name="connsiteY280" fmla="*/ 3147586 h 3154680"/>
              <a:gd name="connsiteX281" fmla="*/ 5912531 w 7867650"/>
              <a:gd name="connsiteY281" fmla="*/ 3154730 h 3154680"/>
              <a:gd name="connsiteX282" fmla="*/ 5924247 w 7867650"/>
              <a:gd name="connsiteY282" fmla="*/ 3146443 h 3154680"/>
              <a:gd name="connsiteX283" fmla="*/ 5959395 w 7867650"/>
              <a:gd name="connsiteY283" fmla="*/ 3139014 h 3154680"/>
              <a:gd name="connsiteX284" fmla="*/ 5971110 w 7867650"/>
              <a:gd name="connsiteY284" fmla="*/ 3106724 h 3154680"/>
              <a:gd name="connsiteX285" fmla="*/ 5982731 w 7867650"/>
              <a:gd name="connsiteY285" fmla="*/ 3106724 h 3154680"/>
              <a:gd name="connsiteX286" fmla="*/ 5994447 w 7867650"/>
              <a:gd name="connsiteY286" fmla="*/ 3050050 h 3154680"/>
              <a:gd name="connsiteX287" fmla="*/ 6017878 w 7867650"/>
              <a:gd name="connsiteY287" fmla="*/ 3050050 h 3154680"/>
              <a:gd name="connsiteX288" fmla="*/ 6029594 w 7867650"/>
              <a:gd name="connsiteY288" fmla="*/ 2928702 h 3154680"/>
              <a:gd name="connsiteX289" fmla="*/ 6053025 w 7867650"/>
              <a:gd name="connsiteY289" fmla="*/ 2604090 h 3154680"/>
              <a:gd name="connsiteX290" fmla="*/ 6064741 w 7867650"/>
              <a:gd name="connsiteY290" fmla="*/ 2604090 h 3154680"/>
              <a:gd name="connsiteX291" fmla="*/ 6088172 w 7867650"/>
              <a:gd name="connsiteY291" fmla="*/ 2198896 h 3154680"/>
              <a:gd name="connsiteX292" fmla="*/ 6099888 w 7867650"/>
              <a:gd name="connsiteY292" fmla="*/ 2198896 h 3154680"/>
              <a:gd name="connsiteX293" fmla="*/ 6111604 w 7867650"/>
              <a:gd name="connsiteY293" fmla="*/ 2024208 h 3154680"/>
              <a:gd name="connsiteX294" fmla="*/ 6123224 w 7867650"/>
              <a:gd name="connsiteY294" fmla="*/ 2024208 h 3154680"/>
              <a:gd name="connsiteX295" fmla="*/ 6134940 w 7867650"/>
              <a:gd name="connsiteY295" fmla="*/ 2024208 h 3154680"/>
              <a:gd name="connsiteX296" fmla="*/ 6146656 w 7867650"/>
              <a:gd name="connsiteY296" fmla="*/ 1938673 h 3154680"/>
              <a:gd name="connsiteX297" fmla="*/ 6158372 w 7867650"/>
              <a:gd name="connsiteY297" fmla="*/ 1793608 h 3154680"/>
              <a:gd name="connsiteX298" fmla="*/ 6170088 w 7867650"/>
              <a:gd name="connsiteY298" fmla="*/ 1793608 h 3154680"/>
              <a:gd name="connsiteX299" fmla="*/ 6193519 w 7867650"/>
              <a:gd name="connsiteY299" fmla="*/ 1379270 h 3154680"/>
              <a:gd name="connsiteX300" fmla="*/ 6205235 w 7867650"/>
              <a:gd name="connsiteY300" fmla="*/ 1379270 h 3154680"/>
              <a:gd name="connsiteX301" fmla="*/ 6216951 w 7867650"/>
              <a:gd name="connsiteY301" fmla="*/ 1206677 h 3154680"/>
              <a:gd name="connsiteX302" fmla="*/ 6228666 w 7867650"/>
              <a:gd name="connsiteY302" fmla="*/ 1206677 h 3154680"/>
              <a:gd name="connsiteX303" fmla="*/ 6240382 w 7867650"/>
              <a:gd name="connsiteY303" fmla="*/ 1115237 h 3154680"/>
              <a:gd name="connsiteX304" fmla="*/ 6252098 w 7867650"/>
              <a:gd name="connsiteY304" fmla="*/ 953312 h 3154680"/>
              <a:gd name="connsiteX305" fmla="*/ 6263718 w 7867650"/>
              <a:gd name="connsiteY305" fmla="*/ 953312 h 3154680"/>
              <a:gd name="connsiteX306" fmla="*/ 6275434 w 7867650"/>
              <a:gd name="connsiteY306" fmla="*/ 756049 h 3154680"/>
              <a:gd name="connsiteX307" fmla="*/ 6287150 w 7867650"/>
              <a:gd name="connsiteY307" fmla="*/ 572884 h 3154680"/>
              <a:gd name="connsiteX308" fmla="*/ 6298865 w 7867650"/>
              <a:gd name="connsiteY308" fmla="*/ 572884 h 3154680"/>
              <a:gd name="connsiteX309" fmla="*/ 6310581 w 7867650"/>
              <a:gd name="connsiteY309" fmla="*/ 572884 h 3154680"/>
              <a:gd name="connsiteX310" fmla="*/ 6322297 w 7867650"/>
              <a:gd name="connsiteY310" fmla="*/ 435057 h 3154680"/>
              <a:gd name="connsiteX311" fmla="*/ 6334013 w 7867650"/>
              <a:gd name="connsiteY311" fmla="*/ 435057 h 3154680"/>
              <a:gd name="connsiteX312" fmla="*/ 6345729 w 7867650"/>
              <a:gd name="connsiteY312" fmla="*/ 311518 h 3154680"/>
              <a:gd name="connsiteX313" fmla="*/ 6380876 w 7867650"/>
              <a:gd name="connsiteY313" fmla="*/ 60153 h 3154680"/>
              <a:gd name="connsiteX314" fmla="*/ 6392592 w 7867650"/>
              <a:gd name="connsiteY314" fmla="*/ 20529 h 3154680"/>
              <a:gd name="connsiteX315" fmla="*/ 6427643 w 7867650"/>
              <a:gd name="connsiteY315" fmla="*/ 50 h 3154680"/>
              <a:gd name="connsiteX316" fmla="*/ 6439359 w 7867650"/>
              <a:gd name="connsiteY316" fmla="*/ 717 h 3154680"/>
              <a:gd name="connsiteX317" fmla="*/ 6451075 w 7867650"/>
              <a:gd name="connsiteY317" fmla="*/ 19386 h 3154680"/>
              <a:gd name="connsiteX318" fmla="*/ 6462791 w 7867650"/>
              <a:gd name="connsiteY318" fmla="*/ 54247 h 3154680"/>
              <a:gd name="connsiteX319" fmla="*/ 6579853 w 7867650"/>
              <a:gd name="connsiteY319" fmla="*/ 631653 h 3154680"/>
              <a:gd name="connsiteX320" fmla="*/ 6591569 w 7867650"/>
              <a:gd name="connsiteY320" fmla="*/ 688803 h 3154680"/>
              <a:gd name="connsiteX321" fmla="*/ 6626716 w 7867650"/>
              <a:gd name="connsiteY321" fmla="*/ 898162 h 3154680"/>
              <a:gd name="connsiteX322" fmla="*/ 6638432 w 7867650"/>
              <a:gd name="connsiteY322" fmla="*/ 986364 h 3154680"/>
              <a:gd name="connsiteX323" fmla="*/ 6685199 w 7867650"/>
              <a:gd name="connsiteY323" fmla="*/ 1400987 h 3154680"/>
              <a:gd name="connsiteX324" fmla="*/ 6696915 w 7867650"/>
              <a:gd name="connsiteY324" fmla="*/ 1479378 h 3154680"/>
              <a:gd name="connsiteX325" fmla="*/ 6708631 w 7867650"/>
              <a:gd name="connsiteY325" fmla="*/ 1543767 h 3154680"/>
              <a:gd name="connsiteX326" fmla="*/ 6720347 w 7867650"/>
              <a:gd name="connsiteY326" fmla="*/ 1656829 h 3154680"/>
              <a:gd name="connsiteX327" fmla="*/ 6755494 w 7867650"/>
              <a:gd name="connsiteY327" fmla="*/ 1931149 h 3154680"/>
              <a:gd name="connsiteX328" fmla="*/ 6767210 w 7867650"/>
              <a:gd name="connsiteY328" fmla="*/ 1986870 h 3154680"/>
              <a:gd name="connsiteX329" fmla="*/ 6790641 w 7867650"/>
              <a:gd name="connsiteY329" fmla="*/ 2094026 h 3154680"/>
              <a:gd name="connsiteX330" fmla="*/ 6802357 w 7867650"/>
              <a:gd name="connsiteY330" fmla="*/ 2151176 h 3154680"/>
              <a:gd name="connsiteX331" fmla="*/ 6825693 w 7867650"/>
              <a:gd name="connsiteY331" fmla="*/ 2237187 h 3154680"/>
              <a:gd name="connsiteX332" fmla="*/ 6837409 w 7867650"/>
              <a:gd name="connsiteY332" fmla="*/ 2338342 h 3154680"/>
              <a:gd name="connsiteX333" fmla="*/ 6884272 w 7867650"/>
              <a:gd name="connsiteY333" fmla="*/ 2607900 h 3154680"/>
              <a:gd name="connsiteX334" fmla="*/ 6895988 w 7867650"/>
              <a:gd name="connsiteY334" fmla="*/ 2643523 h 3154680"/>
              <a:gd name="connsiteX335" fmla="*/ 6931135 w 7867650"/>
              <a:gd name="connsiteY335" fmla="*/ 2782303 h 3154680"/>
              <a:gd name="connsiteX336" fmla="*/ 6942851 w 7867650"/>
              <a:gd name="connsiteY336" fmla="*/ 2822403 h 3154680"/>
              <a:gd name="connsiteX337" fmla="*/ 7024766 w 7867650"/>
              <a:gd name="connsiteY337" fmla="*/ 3141300 h 3154680"/>
              <a:gd name="connsiteX338" fmla="*/ 7036481 w 7867650"/>
              <a:gd name="connsiteY338" fmla="*/ 3154730 h 3154680"/>
              <a:gd name="connsiteX339" fmla="*/ 7048197 w 7867650"/>
              <a:gd name="connsiteY339" fmla="*/ 3154730 h 3154680"/>
              <a:gd name="connsiteX340" fmla="*/ 7059913 w 7867650"/>
              <a:gd name="connsiteY340" fmla="*/ 3124822 h 3154680"/>
              <a:gd name="connsiteX341" fmla="*/ 7071629 w 7867650"/>
              <a:gd name="connsiteY341" fmla="*/ 3124822 h 3154680"/>
              <a:gd name="connsiteX342" fmla="*/ 7083345 w 7867650"/>
              <a:gd name="connsiteY342" fmla="*/ 3113963 h 3154680"/>
              <a:gd name="connsiteX343" fmla="*/ 7095060 w 7867650"/>
              <a:gd name="connsiteY343" fmla="*/ 3064052 h 3154680"/>
              <a:gd name="connsiteX344" fmla="*/ 7106681 w 7867650"/>
              <a:gd name="connsiteY344" fmla="*/ 3064052 h 3154680"/>
              <a:gd name="connsiteX345" fmla="*/ 7118397 w 7867650"/>
              <a:gd name="connsiteY345" fmla="*/ 2968612 h 3154680"/>
              <a:gd name="connsiteX346" fmla="*/ 7130112 w 7867650"/>
              <a:gd name="connsiteY346" fmla="*/ 2968612 h 3154680"/>
              <a:gd name="connsiteX347" fmla="*/ 7153544 w 7867650"/>
              <a:gd name="connsiteY347" fmla="*/ 2706103 h 3154680"/>
              <a:gd name="connsiteX348" fmla="*/ 7165259 w 7867650"/>
              <a:gd name="connsiteY348" fmla="*/ 2520365 h 3154680"/>
              <a:gd name="connsiteX349" fmla="*/ 7176975 w 7867650"/>
              <a:gd name="connsiteY349" fmla="*/ 2312149 h 3154680"/>
              <a:gd name="connsiteX350" fmla="*/ 7188691 w 7867650"/>
              <a:gd name="connsiteY350" fmla="*/ 2312149 h 3154680"/>
              <a:gd name="connsiteX351" fmla="*/ 7247174 w 7867650"/>
              <a:gd name="connsiteY351" fmla="*/ 1235919 h 3154680"/>
              <a:gd name="connsiteX352" fmla="*/ 7258890 w 7867650"/>
              <a:gd name="connsiteY352" fmla="*/ 957122 h 3154680"/>
              <a:gd name="connsiteX353" fmla="*/ 7294038 w 7867650"/>
              <a:gd name="connsiteY353" fmla="*/ 261416 h 3154680"/>
              <a:gd name="connsiteX354" fmla="*/ 7305753 w 7867650"/>
              <a:gd name="connsiteY354" fmla="*/ 145592 h 3154680"/>
              <a:gd name="connsiteX355" fmla="*/ 7329185 w 7867650"/>
              <a:gd name="connsiteY355" fmla="*/ 26148 h 3154680"/>
              <a:gd name="connsiteX356" fmla="*/ 7340901 w 7867650"/>
              <a:gd name="connsiteY356" fmla="*/ 6146 h 3154680"/>
              <a:gd name="connsiteX357" fmla="*/ 7352616 w 7867650"/>
              <a:gd name="connsiteY357" fmla="*/ 50 h 3154680"/>
              <a:gd name="connsiteX358" fmla="*/ 7364332 w 7867650"/>
              <a:gd name="connsiteY358" fmla="*/ 42531 h 3154680"/>
              <a:gd name="connsiteX359" fmla="*/ 7434531 w 7867650"/>
              <a:gd name="connsiteY359" fmla="*/ 302088 h 3154680"/>
              <a:gd name="connsiteX360" fmla="*/ 7446247 w 7867650"/>
              <a:gd name="connsiteY360" fmla="*/ 322281 h 3154680"/>
              <a:gd name="connsiteX361" fmla="*/ 7469679 w 7867650"/>
              <a:gd name="connsiteY361" fmla="*/ 338188 h 3154680"/>
              <a:gd name="connsiteX362" fmla="*/ 7481394 w 7867650"/>
              <a:gd name="connsiteY362" fmla="*/ 415150 h 3154680"/>
              <a:gd name="connsiteX363" fmla="*/ 7504826 w 7867650"/>
              <a:gd name="connsiteY363" fmla="*/ 496398 h 3154680"/>
              <a:gd name="connsiteX364" fmla="*/ 7516542 w 7867650"/>
              <a:gd name="connsiteY364" fmla="*/ 531259 h 3154680"/>
              <a:gd name="connsiteX365" fmla="*/ 7539878 w 7867650"/>
              <a:gd name="connsiteY365" fmla="*/ 595172 h 3154680"/>
              <a:gd name="connsiteX366" fmla="*/ 7551593 w 7867650"/>
              <a:gd name="connsiteY366" fmla="*/ 633367 h 3154680"/>
              <a:gd name="connsiteX367" fmla="*/ 7633604 w 7867650"/>
              <a:gd name="connsiteY367" fmla="*/ 950931 h 3154680"/>
              <a:gd name="connsiteX368" fmla="*/ 7645320 w 7867650"/>
              <a:gd name="connsiteY368" fmla="*/ 1009509 h 3154680"/>
              <a:gd name="connsiteX369" fmla="*/ 7692087 w 7867650"/>
              <a:gd name="connsiteY369" fmla="*/ 1283830 h 3154680"/>
              <a:gd name="connsiteX370" fmla="*/ 7703803 w 7867650"/>
              <a:gd name="connsiteY370" fmla="*/ 1336884 h 3154680"/>
              <a:gd name="connsiteX371" fmla="*/ 7738950 w 7867650"/>
              <a:gd name="connsiteY371" fmla="*/ 1536337 h 3154680"/>
              <a:gd name="connsiteX372" fmla="*/ 7750666 w 7867650"/>
              <a:gd name="connsiteY372" fmla="*/ 1626825 h 3154680"/>
              <a:gd name="connsiteX373" fmla="*/ 7797529 w 7867650"/>
              <a:gd name="connsiteY373" fmla="*/ 1943912 h 3154680"/>
              <a:gd name="connsiteX374" fmla="*/ 7809149 w 7867650"/>
              <a:gd name="connsiteY374" fmla="*/ 2112505 h 3154680"/>
              <a:gd name="connsiteX375" fmla="*/ 7867728 w 7867650"/>
              <a:gd name="connsiteY375" fmla="*/ 2536081 h 315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</a:cxnLst>
            <a:rect l="l" t="t" r="r" b="b"/>
            <a:pathLst>
              <a:path w="7867650" h="3154680">
                <a:moveTo>
                  <a:pt x="78" y="2536081"/>
                </a:moveTo>
                <a:lnTo>
                  <a:pt x="35225" y="2627236"/>
                </a:lnTo>
                <a:lnTo>
                  <a:pt x="46941" y="2671813"/>
                </a:lnTo>
                <a:lnTo>
                  <a:pt x="105425" y="2890507"/>
                </a:lnTo>
                <a:lnTo>
                  <a:pt x="117140" y="2990805"/>
                </a:lnTo>
                <a:lnTo>
                  <a:pt x="164003" y="3154730"/>
                </a:lnTo>
                <a:lnTo>
                  <a:pt x="175719" y="3154730"/>
                </a:lnTo>
                <a:lnTo>
                  <a:pt x="292781" y="3154730"/>
                </a:lnTo>
                <a:lnTo>
                  <a:pt x="304497" y="3128822"/>
                </a:lnTo>
                <a:lnTo>
                  <a:pt x="316213" y="3128822"/>
                </a:lnTo>
                <a:lnTo>
                  <a:pt x="327928" y="3082912"/>
                </a:lnTo>
                <a:lnTo>
                  <a:pt x="339644" y="3082912"/>
                </a:lnTo>
                <a:lnTo>
                  <a:pt x="351360" y="2987757"/>
                </a:lnTo>
                <a:lnTo>
                  <a:pt x="362981" y="2859741"/>
                </a:lnTo>
                <a:lnTo>
                  <a:pt x="374696" y="2859741"/>
                </a:lnTo>
                <a:lnTo>
                  <a:pt x="386412" y="2859741"/>
                </a:lnTo>
                <a:lnTo>
                  <a:pt x="398128" y="2691624"/>
                </a:lnTo>
                <a:lnTo>
                  <a:pt x="409844" y="2691624"/>
                </a:lnTo>
                <a:lnTo>
                  <a:pt x="421559" y="2495314"/>
                </a:lnTo>
                <a:lnTo>
                  <a:pt x="444991" y="2495314"/>
                </a:lnTo>
                <a:lnTo>
                  <a:pt x="456707" y="2290622"/>
                </a:lnTo>
                <a:lnTo>
                  <a:pt x="480138" y="2290622"/>
                </a:lnTo>
                <a:lnTo>
                  <a:pt x="491854" y="2098789"/>
                </a:lnTo>
                <a:lnTo>
                  <a:pt x="503474" y="2098789"/>
                </a:lnTo>
                <a:lnTo>
                  <a:pt x="515190" y="1892763"/>
                </a:lnTo>
                <a:lnTo>
                  <a:pt x="538622" y="1892763"/>
                </a:lnTo>
                <a:lnTo>
                  <a:pt x="550337" y="1729981"/>
                </a:lnTo>
                <a:lnTo>
                  <a:pt x="562053" y="1729981"/>
                </a:lnTo>
                <a:lnTo>
                  <a:pt x="573769" y="1447088"/>
                </a:lnTo>
                <a:lnTo>
                  <a:pt x="597200" y="1447088"/>
                </a:lnTo>
                <a:lnTo>
                  <a:pt x="608916" y="1201438"/>
                </a:lnTo>
                <a:lnTo>
                  <a:pt x="620632" y="1201438"/>
                </a:lnTo>
                <a:lnTo>
                  <a:pt x="632348" y="966838"/>
                </a:lnTo>
                <a:lnTo>
                  <a:pt x="655684" y="966838"/>
                </a:lnTo>
                <a:lnTo>
                  <a:pt x="667400" y="755954"/>
                </a:lnTo>
                <a:lnTo>
                  <a:pt x="690831" y="385050"/>
                </a:lnTo>
                <a:lnTo>
                  <a:pt x="702547" y="385050"/>
                </a:lnTo>
                <a:lnTo>
                  <a:pt x="714263" y="237699"/>
                </a:lnTo>
                <a:lnTo>
                  <a:pt x="725978" y="237699"/>
                </a:lnTo>
                <a:lnTo>
                  <a:pt x="737694" y="148450"/>
                </a:lnTo>
                <a:lnTo>
                  <a:pt x="749410" y="148450"/>
                </a:lnTo>
                <a:lnTo>
                  <a:pt x="784462" y="27292"/>
                </a:lnTo>
                <a:lnTo>
                  <a:pt x="796178" y="16052"/>
                </a:lnTo>
                <a:lnTo>
                  <a:pt x="866472" y="378478"/>
                </a:lnTo>
                <a:lnTo>
                  <a:pt x="878188" y="463822"/>
                </a:lnTo>
                <a:lnTo>
                  <a:pt x="960103" y="928928"/>
                </a:lnTo>
                <a:lnTo>
                  <a:pt x="971818" y="1059230"/>
                </a:lnTo>
                <a:lnTo>
                  <a:pt x="995250" y="1245444"/>
                </a:lnTo>
                <a:lnTo>
                  <a:pt x="1006966" y="1329073"/>
                </a:lnTo>
                <a:lnTo>
                  <a:pt x="1124028" y="2114981"/>
                </a:lnTo>
                <a:lnTo>
                  <a:pt x="1135744" y="2169940"/>
                </a:lnTo>
                <a:lnTo>
                  <a:pt x="1205943" y="2447689"/>
                </a:lnTo>
                <a:lnTo>
                  <a:pt x="1217659" y="2501887"/>
                </a:lnTo>
                <a:lnTo>
                  <a:pt x="1299669" y="2827546"/>
                </a:lnTo>
                <a:lnTo>
                  <a:pt x="1311385" y="2857550"/>
                </a:lnTo>
                <a:lnTo>
                  <a:pt x="1358153" y="3021475"/>
                </a:lnTo>
                <a:lnTo>
                  <a:pt x="1369868" y="3066624"/>
                </a:lnTo>
                <a:lnTo>
                  <a:pt x="1393300" y="3130537"/>
                </a:lnTo>
                <a:lnTo>
                  <a:pt x="1405016" y="3137871"/>
                </a:lnTo>
                <a:lnTo>
                  <a:pt x="1416731" y="3140824"/>
                </a:lnTo>
                <a:lnTo>
                  <a:pt x="1428447" y="3127298"/>
                </a:lnTo>
                <a:lnTo>
                  <a:pt x="1440163" y="3108534"/>
                </a:lnTo>
                <a:lnTo>
                  <a:pt x="1451879" y="3073958"/>
                </a:lnTo>
                <a:lnTo>
                  <a:pt x="1486931" y="2886506"/>
                </a:lnTo>
                <a:lnTo>
                  <a:pt x="1498646" y="2808115"/>
                </a:lnTo>
                <a:lnTo>
                  <a:pt x="1522078" y="2613043"/>
                </a:lnTo>
                <a:lnTo>
                  <a:pt x="1533794" y="2471026"/>
                </a:lnTo>
                <a:lnTo>
                  <a:pt x="1580657" y="1825231"/>
                </a:lnTo>
                <a:lnTo>
                  <a:pt x="1592372" y="1718265"/>
                </a:lnTo>
                <a:lnTo>
                  <a:pt x="1604088" y="1626825"/>
                </a:lnTo>
                <a:lnTo>
                  <a:pt x="1615804" y="1658829"/>
                </a:lnTo>
                <a:lnTo>
                  <a:pt x="1639140" y="1609108"/>
                </a:lnTo>
                <a:lnTo>
                  <a:pt x="1650856" y="1625396"/>
                </a:lnTo>
                <a:lnTo>
                  <a:pt x="1662571" y="1613014"/>
                </a:lnTo>
                <a:lnTo>
                  <a:pt x="1674287" y="1585201"/>
                </a:lnTo>
                <a:lnTo>
                  <a:pt x="1697719" y="1484331"/>
                </a:lnTo>
                <a:lnTo>
                  <a:pt x="1709435" y="1398415"/>
                </a:lnTo>
                <a:lnTo>
                  <a:pt x="1732866" y="1193628"/>
                </a:lnTo>
                <a:lnTo>
                  <a:pt x="1744582" y="1049419"/>
                </a:lnTo>
                <a:lnTo>
                  <a:pt x="1814781" y="129590"/>
                </a:lnTo>
                <a:lnTo>
                  <a:pt x="1826497" y="77298"/>
                </a:lnTo>
                <a:lnTo>
                  <a:pt x="1849928" y="16719"/>
                </a:lnTo>
                <a:lnTo>
                  <a:pt x="1861644" y="50"/>
                </a:lnTo>
                <a:lnTo>
                  <a:pt x="1873360" y="5194"/>
                </a:lnTo>
                <a:lnTo>
                  <a:pt x="1885076" y="94824"/>
                </a:lnTo>
                <a:lnTo>
                  <a:pt x="1896791" y="92062"/>
                </a:lnTo>
                <a:lnTo>
                  <a:pt x="1908412" y="98729"/>
                </a:lnTo>
                <a:lnTo>
                  <a:pt x="1920128" y="91395"/>
                </a:lnTo>
                <a:lnTo>
                  <a:pt x="1931843" y="177596"/>
                </a:lnTo>
                <a:lnTo>
                  <a:pt x="1966991" y="326758"/>
                </a:lnTo>
                <a:lnTo>
                  <a:pt x="1978706" y="392385"/>
                </a:lnTo>
                <a:lnTo>
                  <a:pt x="2013854" y="581075"/>
                </a:lnTo>
                <a:lnTo>
                  <a:pt x="2025569" y="680421"/>
                </a:lnTo>
                <a:lnTo>
                  <a:pt x="2048906" y="876064"/>
                </a:lnTo>
                <a:lnTo>
                  <a:pt x="2060621" y="966171"/>
                </a:lnTo>
                <a:lnTo>
                  <a:pt x="2095769" y="1263065"/>
                </a:lnTo>
                <a:lnTo>
                  <a:pt x="2107484" y="1386795"/>
                </a:lnTo>
                <a:lnTo>
                  <a:pt x="2201115" y="2139746"/>
                </a:lnTo>
                <a:lnTo>
                  <a:pt x="2212831" y="2213565"/>
                </a:lnTo>
                <a:lnTo>
                  <a:pt x="2247978" y="2476455"/>
                </a:lnTo>
                <a:lnTo>
                  <a:pt x="2259694" y="2519889"/>
                </a:lnTo>
                <a:lnTo>
                  <a:pt x="2329893" y="2823641"/>
                </a:lnTo>
                <a:lnTo>
                  <a:pt x="2341609" y="2890126"/>
                </a:lnTo>
                <a:lnTo>
                  <a:pt x="2388472" y="3097485"/>
                </a:lnTo>
                <a:lnTo>
                  <a:pt x="2400188" y="3097485"/>
                </a:lnTo>
                <a:lnTo>
                  <a:pt x="2493818" y="3097485"/>
                </a:lnTo>
                <a:lnTo>
                  <a:pt x="2505534" y="3106534"/>
                </a:lnTo>
                <a:lnTo>
                  <a:pt x="2540681" y="3154730"/>
                </a:lnTo>
                <a:lnTo>
                  <a:pt x="2552397" y="3134251"/>
                </a:lnTo>
                <a:lnTo>
                  <a:pt x="2564113" y="3083293"/>
                </a:lnTo>
                <a:lnTo>
                  <a:pt x="2575829" y="3083293"/>
                </a:lnTo>
                <a:lnTo>
                  <a:pt x="2587544" y="3010426"/>
                </a:lnTo>
                <a:lnTo>
                  <a:pt x="2599260" y="3010426"/>
                </a:lnTo>
                <a:lnTo>
                  <a:pt x="2622596" y="2774587"/>
                </a:lnTo>
                <a:lnTo>
                  <a:pt x="2634312" y="2627140"/>
                </a:lnTo>
                <a:lnTo>
                  <a:pt x="2646028" y="2457976"/>
                </a:lnTo>
                <a:lnTo>
                  <a:pt x="2657744" y="2457976"/>
                </a:lnTo>
                <a:lnTo>
                  <a:pt x="2669459" y="2248331"/>
                </a:lnTo>
                <a:lnTo>
                  <a:pt x="2681175" y="2248331"/>
                </a:lnTo>
                <a:lnTo>
                  <a:pt x="2692891" y="2039734"/>
                </a:lnTo>
                <a:lnTo>
                  <a:pt x="2704607" y="2039734"/>
                </a:lnTo>
                <a:lnTo>
                  <a:pt x="2728038" y="1556626"/>
                </a:lnTo>
                <a:lnTo>
                  <a:pt x="2739754" y="1556626"/>
                </a:lnTo>
                <a:lnTo>
                  <a:pt x="2751374" y="1306499"/>
                </a:lnTo>
                <a:lnTo>
                  <a:pt x="2763090" y="1306499"/>
                </a:lnTo>
                <a:lnTo>
                  <a:pt x="2774806" y="1097235"/>
                </a:lnTo>
                <a:lnTo>
                  <a:pt x="2786522" y="1024273"/>
                </a:lnTo>
                <a:lnTo>
                  <a:pt x="2809953" y="1024273"/>
                </a:lnTo>
                <a:lnTo>
                  <a:pt x="2821669" y="896829"/>
                </a:lnTo>
                <a:lnTo>
                  <a:pt x="2833385" y="896829"/>
                </a:lnTo>
                <a:lnTo>
                  <a:pt x="2845100" y="783386"/>
                </a:lnTo>
                <a:lnTo>
                  <a:pt x="2856816" y="621652"/>
                </a:lnTo>
                <a:lnTo>
                  <a:pt x="2868532" y="621652"/>
                </a:lnTo>
                <a:lnTo>
                  <a:pt x="2891868" y="344855"/>
                </a:lnTo>
                <a:lnTo>
                  <a:pt x="2903584" y="290277"/>
                </a:lnTo>
                <a:lnTo>
                  <a:pt x="2915300" y="271132"/>
                </a:lnTo>
                <a:lnTo>
                  <a:pt x="2927015" y="356571"/>
                </a:lnTo>
                <a:lnTo>
                  <a:pt x="2950447" y="395433"/>
                </a:lnTo>
                <a:lnTo>
                  <a:pt x="2962163" y="416197"/>
                </a:lnTo>
                <a:lnTo>
                  <a:pt x="2973878" y="421055"/>
                </a:lnTo>
                <a:lnTo>
                  <a:pt x="2985594" y="469728"/>
                </a:lnTo>
                <a:lnTo>
                  <a:pt x="2997310" y="444296"/>
                </a:lnTo>
                <a:lnTo>
                  <a:pt x="3009026" y="378193"/>
                </a:lnTo>
                <a:lnTo>
                  <a:pt x="3032362" y="329520"/>
                </a:lnTo>
                <a:lnTo>
                  <a:pt x="3044077" y="329520"/>
                </a:lnTo>
                <a:lnTo>
                  <a:pt x="3055793" y="338664"/>
                </a:lnTo>
                <a:lnTo>
                  <a:pt x="3067509" y="357047"/>
                </a:lnTo>
                <a:lnTo>
                  <a:pt x="3114372" y="529831"/>
                </a:lnTo>
                <a:lnTo>
                  <a:pt x="3126088" y="589933"/>
                </a:lnTo>
                <a:lnTo>
                  <a:pt x="3184571" y="957503"/>
                </a:lnTo>
                <a:lnTo>
                  <a:pt x="3196287" y="1021511"/>
                </a:lnTo>
                <a:lnTo>
                  <a:pt x="3254866" y="1324025"/>
                </a:lnTo>
                <a:lnTo>
                  <a:pt x="3266582" y="1385652"/>
                </a:lnTo>
                <a:lnTo>
                  <a:pt x="3336781" y="1851710"/>
                </a:lnTo>
                <a:lnTo>
                  <a:pt x="3348497" y="1912575"/>
                </a:lnTo>
                <a:lnTo>
                  <a:pt x="3395360" y="2222614"/>
                </a:lnTo>
                <a:lnTo>
                  <a:pt x="3407075" y="2273001"/>
                </a:lnTo>
                <a:lnTo>
                  <a:pt x="3465559" y="2523699"/>
                </a:lnTo>
                <a:lnTo>
                  <a:pt x="3477275" y="2560180"/>
                </a:lnTo>
                <a:lnTo>
                  <a:pt x="3524138" y="2732582"/>
                </a:lnTo>
                <a:lnTo>
                  <a:pt x="3535853" y="2767920"/>
                </a:lnTo>
                <a:lnTo>
                  <a:pt x="3629484" y="3042430"/>
                </a:lnTo>
                <a:lnTo>
                  <a:pt x="3641200" y="3068720"/>
                </a:lnTo>
                <a:lnTo>
                  <a:pt x="3652916" y="3095104"/>
                </a:lnTo>
                <a:lnTo>
                  <a:pt x="3664631" y="3102724"/>
                </a:lnTo>
                <a:lnTo>
                  <a:pt x="3676347" y="3154730"/>
                </a:lnTo>
                <a:lnTo>
                  <a:pt x="3688063" y="3139204"/>
                </a:lnTo>
                <a:lnTo>
                  <a:pt x="3699779" y="3139204"/>
                </a:lnTo>
                <a:lnTo>
                  <a:pt x="3711494" y="3096151"/>
                </a:lnTo>
                <a:lnTo>
                  <a:pt x="3723210" y="3096151"/>
                </a:lnTo>
                <a:lnTo>
                  <a:pt x="3734831" y="3035382"/>
                </a:lnTo>
                <a:lnTo>
                  <a:pt x="3758262" y="3035382"/>
                </a:lnTo>
                <a:lnTo>
                  <a:pt x="3769978" y="2958134"/>
                </a:lnTo>
                <a:lnTo>
                  <a:pt x="3781694" y="2958134"/>
                </a:lnTo>
                <a:lnTo>
                  <a:pt x="3793409" y="2884887"/>
                </a:lnTo>
                <a:lnTo>
                  <a:pt x="3805125" y="2827737"/>
                </a:lnTo>
                <a:lnTo>
                  <a:pt x="3816841" y="2827737"/>
                </a:lnTo>
                <a:lnTo>
                  <a:pt x="3828557" y="2718676"/>
                </a:lnTo>
                <a:lnTo>
                  <a:pt x="3840273" y="2541987"/>
                </a:lnTo>
                <a:lnTo>
                  <a:pt x="3863704" y="2541987"/>
                </a:lnTo>
                <a:lnTo>
                  <a:pt x="3875324" y="2333389"/>
                </a:lnTo>
                <a:lnTo>
                  <a:pt x="3887040" y="2102884"/>
                </a:lnTo>
                <a:lnTo>
                  <a:pt x="3898756" y="2102884"/>
                </a:lnTo>
                <a:lnTo>
                  <a:pt x="3933903" y="1376793"/>
                </a:lnTo>
                <a:lnTo>
                  <a:pt x="3945619" y="1376793"/>
                </a:lnTo>
                <a:lnTo>
                  <a:pt x="3969050" y="1079614"/>
                </a:lnTo>
                <a:lnTo>
                  <a:pt x="3980766" y="1016082"/>
                </a:lnTo>
                <a:lnTo>
                  <a:pt x="3992482" y="1080852"/>
                </a:lnTo>
                <a:lnTo>
                  <a:pt x="4004198" y="1036275"/>
                </a:lnTo>
                <a:lnTo>
                  <a:pt x="4015818" y="924261"/>
                </a:lnTo>
                <a:lnTo>
                  <a:pt x="4027534" y="924261"/>
                </a:lnTo>
                <a:lnTo>
                  <a:pt x="4050965" y="523163"/>
                </a:lnTo>
                <a:lnTo>
                  <a:pt x="4062681" y="523163"/>
                </a:lnTo>
                <a:lnTo>
                  <a:pt x="4074397" y="369715"/>
                </a:lnTo>
                <a:lnTo>
                  <a:pt x="4086113" y="369715"/>
                </a:lnTo>
                <a:lnTo>
                  <a:pt x="4109544" y="179882"/>
                </a:lnTo>
                <a:lnTo>
                  <a:pt x="4121260" y="119779"/>
                </a:lnTo>
                <a:lnTo>
                  <a:pt x="4156312" y="20624"/>
                </a:lnTo>
                <a:lnTo>
                  <a:pt x="4168027" y="50"/>
                </a:lnTo>
                <a:lnTo>
                  <a:pt x="4179743" y="1098"/>
                </a:lnTo>
                <a:lnTo>
                  <a:pt x="4191459" y="22434"/>
                </a:lnTo>
                <a:lnTo>
                  <a:pt x="4203175" y="49199"/>
                </a:lnTo>
                <a:lnTo>
                  <a:pt x="4214891" y="95109"/>
                </a:lnTo>
                <a:lnTo>
                  <a:pt x="4226607" y="155117"/>
                </a:lnTo>
                <a:lnTo>
                  <a:pt x="4238322" y="260273"/>
                </a:lnTo>
                <a:lnTo>
                  <a:pt x="4296806" y="703090"/>
                </a:lnTo>
                <a:lnTo>
                  <a:pt x="4308521" y="761479"/>
                </a:lnTo>
                <a:lnTo>
                  <a:pt x="4343669" y="942739"/>
                </a:lnTo>
                <a:lnTo>
                  <a:pt x="4355384" y="1023702"/>
                </a:lnTo>
                <a:lnTo>
                  <a:pt x="4390532" y="1333074"/>
                </a:lnTo>
                <a:lnTo>
                  <a:pt x="4402248" y="1429753"/>
                </a:lnTo>
                <a:lnTo>
                  <a:pt x="4460731" y="1931625"/>
                </a:lnTo>
                <a:lnTo>
                  <a:pt x="4472447" y="2035162"/>
                </a:lnTo>
                <a:lnTo>
                  <a:pt x="4531026" y="2424829"/>
                </a:lnTo>
                <a:lnTo>
                  <a:pt x="4542741" y="2466454"/>
                </a:lnTo>
                <a:lnTo>
                  <a:pt x="4577793" y="2582754"/>
                </a:lnTo>
                <a:lnTo>
                  <a:pt x="4589509" y="2623616"/>
                </a:lnTo>
                <a:lnTo>
                  <a:pt x="4659803" y="2899460"/>
                </a:lnTo>
                <a:lnTo>
                  <a:pt x="4671519" y="2899460"/>
                </a:lnTo>
                <a:lnTo>
                  <a:pt x="4694951" y="2899460"/>
                </a:lnTo>
                <a:lnTo>
                  <a:pt x="4706667" y="2940227"/>
                </a:lnTo>
                <a:lnTo>
                  <a:pt x="4765150" y="3142538"/>
                </a:lnTo>
                <a:lnTo>
                  <a:pt x="4776866" y="3150920"/>
                </a:lnTo>
                <a:lnTo>
                  <a:pt x="4788582" y="3154730"/>
                </a:lnTo>
                <a:lnTo>
                  <a:pt x="4800297" y="3133585"/>
                </a:lnTo>
                <a:lnTo>
                  <a:pt x="4823729" y="3133489"/>
                </a:lnTo>
                <a:lnTo>
                  <a:pt x="4835444" y="3081007"/>
                </a:lnTo>
                <a:lnTo>
                  <a:pt x="4847160" y="3081007"/>
                </a:lnTo>
                <a:lnTo>
                  <a:pt x="4858781" y="2979851"/>
                </a:lnTo>
                <a:lnTo>
                  <a:pt x="4870496" y="2979851"/>
                </a:lnTo>
                <a:lnTo>
                  <a:pt x="4882212" y="2820879"/>
                </a:lnTo>
                <a:lnTo>
                  <a:pt x="4893928" y="2705531"/>
                </a:lnTo>
                <a:lnTo>
                  <a:pt x="4905644" y="2705531"/>
                </a:lnTo>
                <a:lnTo>
                  <a:pt x="4917359" y="2533224"/>
                </a:lnTo>
                <a:lnTo>
                  <a:pt x="4929075" y="2533224"/>
                </a:lnTo>
                <a:lnTo>
                  <a:pt x="4940791" y="2533224"/>
                </a:lnTo>
                <a:lnTo>
                  <a:pt x="4952507" y="2397016"/>
                </a:lnTo>
                <a:lnTo>
                  <a:pt x="4964222" y="2256046"/>
                </a:lnTo>
                <a:lnTo>
                  <a:pt x="4975938" y="2256046"/>
                </a:lnTo>
                <a:lnTo>
                  <a:pt x="4999274" y="1863045"/>
                </a:lnTo>
                <a:lnTo>
                  <a:pt x="5010990" y="1863045"/>
                </a:lnTo>
                <a:lnTo>
                  <a:pt x="5022706" y="1671116"/>
                </a:lnTo>
                <a:lnTo>
                  <a:pt x="5034422" y="1671116"/>
                </a:lnTo>
                <a:lnTo>
                  <a:pt x="5046138" y="1521574"/>
                </a:lnTo>
                <a:lnTo>
                  <a:pt x="5057853" y="1521574"/>
                </a:lnTo>
                <a:lnTo>
                  <a:pt x="5069569" y="1410988"/>
                </a:lnTo>
                <a:lnTo>
                  <a:pt x="5081285" y="1410988"/>
                </a:lnTo>
                <a:lnTo>
                  <a:pt x="5093001" y="1410988"/>
                </a:lnTo>
                <a:lnTo>
                  <a:pt x="5104716" y="1278972"/>
                </a:lnTo>
                <a:lnTo>
                  <a:pt x="5116432" y="1058849"/>
                </a:lnTo>
                <a:lnTo>
                  <a:pt x="5128148" y="1058849"/>
                </a:lnTo>
                <a:lnTo>
                  <a:pt x="5151484" y="611936"/>
                </a:lnTo>
                <a:lnTo>
                  <a:pt x="5163200" y="611936"/>
                </a:lnTo>
                <a:lnTo>
                  <a:pt x="5174915" y="493445"/>
                </a:lnTo>
                <a:lnTo>
                  <a:pt x="5186631" y="493445"/>
                </a:lnTo>
                <a:lnTo>
                  <a:pt x="5198347" y="493445"/>
                </a:lnTo>
                <a:lnTo>
                  <a:pt x="5210063" y="352570"/>
                </a:lnTo>
                <a:lnTo>
                  <a:pt x="5245210" y="81203"/>
                </a:lnTo>
                <a:lnTo>
                  <a:pt x="5256926" y="30720"/>
                </a:lnTo>
                <a:lnTo>
                  <a:pt x="5268642" y="7003"/>
                </a:lnTo>
                <a:lnTo>
                  <a:pt x="5280262" y="50"/>
                </a:lnTo>
                <a:lnTo>
                  <a:pt x="5291978" y="17005"/>
                </a:lnTo>
                <a:lnTo>
                  <a:pt x="5303693" y="50914"/>
                </a:lnTo>
                <a:lnTo>
                  <a:pt x="5362272" y="312565"/>
                </a:lnTo>
                <a:lnTo>
                  <a:pt x="5373988" y="388194"/>
                </a:lnTo>
                <a:lnTo>
                  <a:pt x="5397420" y="508590"/>
                </a:lnTo>
                <a:lnTo>
                  <a:pt x="5409135" y="582123"/>
                </a:lnTo>
                <a:lnTo>
                  <a:pt x="5432472" y="727951"/>
                </a:lnTo>
                <a:lnTo>
                  <a:pt x="5444187" y="829201"/>
                </a:lnTo>
                <a:lnTo>
                  <a:pt x="5584681" y="1857997"/>
                </a:lnTo>
                <a:lnTo>
                  <a:pt x="5596397" y="1945246"/>
                </a:lnTo>
                <a:lnTo>
                  <a:pt x="5643260" y="2243854"/>
                </a:lnTo>
                <a:lnTo>
                  <a:pt x="5654976" y="2289955"/>
                </a:lnTo>
                <a:lnTo>
                  <a:pt x="5678407" y="2387968"/>
                </a:lnTo>
                <a:lnTo>
                  <a:pt x="5690123" y="2431592"/>
                </a:lnTo>
                <a:lnTo>
                  <a:pt x="5760322" y="2697530"/>
                </a:lnTo>
                <a:lnTo>
                  <a:pt x="5772038" y="2703816"/>
                </a:lnTo>
                <a:lnTo>
                  <a:pt x="5818901" y="2875171"/>
                </a:lnTo>
                <a:lnTo>
                  <a:pt x="5830617" y="2956610"/>
                </a:lnTo>
                <a:lnTo>
                  <a:pt x="5889100" y="3142253"/>
                </a:lnTo>
                <a:lnTo>
                  <a:pt x="5900816" y="3147586"/>
                </a:lnTo>
                <a:lnTo>
                  <a:pt x="5912531" y="3154730"/>
                </a:lnTo>
                <a:lnTo>
                  <a:pt x="5924247" y="3146443"/>
                </a:lnTo>
                <a:lnTo>
                  <a:pt x="5959395" y="3139014"/>
                </a:lnTo>
                <a:lnTo>
                  <a:pt x="5971110" y="3106724"/>
                </a:lnTo>
                <a:lnTo>
                  <a:pt x="5982731" y="3106724"/>
                </a:lnTo>
                <a:lnTo>
                  <a:pt x="5994447" y="3050050"/>
                </a:lnTo>
                <a:lnTo>
                  <a:pt x="6017878" y="3050050"/>
                </a:lnTo>
                <a:lnTo>
                  <a:pt x="6029594" y="2928702"/>
                </a:lnTo>
                <a:lnTo>
                  <a:pt x="6053025" y="2604090"/>
                </a:lnTo>
                <a:lnTo>
                  <a:pt x="6064741" y="2604090"/>
                </a:lnTo>
                <a:lnTo>
                  <a:pt x="6088172" y="2198896"/>
                </a:lnTo>
                <a:lnTo>
                  <a:pt x="6099888" y="2198896"/>
                </a:lnTo>
                <a:lnTo>
                  <a:pt x="6111604" y="2024208"/>
                </a:lnTo>
                <a:lnTo>
                  <a:pt x="6123224" y="2024208"/>
                </a:lnTo>
                <a:lnTo>
                  <a:pt x="6134940" y="2024208"/>
                </a:lnTo>
                <a:lnTo>
                  <a:pt x="6146656" y="1938673"/>
                </a:lnTo>
                <a:lnTo>
                  <a:pt x="6158372" y="1793608"/>
                </a:lnTo>
                <a:lnTo>
                  <a:pt x="6170088" y="1793608"/>
                </a:lnTo>
                <a:lnTo>
                  <a:pt x="6193519" y="1379270"/>
                </a:lnTo>
                <a:lnTo>
                  <a:pt x="6205235" y="1379270"/>
                </a:lnTo>
                <a:lnTo>
                  <a:pt x="6216951" y="1206677"/>
                </a:lnTo>
                <a:lnTo>
                  <a:pt x="6228666" y="1206677"/>
                </a:lnTo>
                <a:lnTo>
                  <a:pt x="6240382" y="1115237"/>
                </a:lnTo>
                <a:lnTo>
                  <a:pt x="6252098" y="953312"/>
                </a:lnTo>
                <a:lnTo>
                  <a:pt x="6263718" y="953312"/>
                </a:lnTo>
                <a:lnTo>
                  <a:pt x="6275434" y="756049"/>
                </a:lnTo>
                <a:lnTo>
                  <a:pt x="6287150" y="572884"/>
                </a:lnTo>
                <a:lnTo>
                  <a:pt x="6298865" y="572884"/>
                </a:lnTo>
                <a:lnTo>
                  <a:pt x="6310581" y="572884"/>
                </a:lnTo>
                <a:lnTo>
                  <a:pt x="6322297" y="435057"/>
                </a:lnTo>
                <a:lnTo>
                  <a:pt x="6334013" y="435057"/>
                </a:lnTo>
                <a:lnTo>
                  <a:pt x="6345729" y="311518"/>
                </a:lnTo>
                <a:lnTo>
                  <a:pt x="6380876" y="60153"/>
                </a:lnTo>
                <a:lnTo>
                  <a:pt x="6392592" y="20529"/>
                </a:lnTo>
                <a:lnTo>
                  <a:pt x="6427643" y="50"/>
                </a:lnTo>
                <a:lnTo>
                  <a:pt x="6439359" y="717"/>
                </a:lnTo>
                <a:lnTo>
                  <a:pt x="6451075" y="19386"/>
                </a:lnTo>
                <a:lnTo>
                  <a:pt x="6462791" y="54247"/>
                </a:lnTo>
                <a:lnTo>
                  <a:pt x="6579853" y="631653"/>
                </a:lnTo>
                <a:lnTo>
                  <a:pt x="6591569" y="688803"/>
                </a:lnTo>
                <a:lnTo>
                  <a:pt x="6626716" y="898162"/>
                </a:lnTo>
                <a:lnTo>
                  <a:pt x="6638432" y="986364"/>
                </a:lnTo>
                <a:lnTo>
                  <a:pt x="6685199" y="1400987"/>
                </a:lnTo>
                <a:lnTo>
                  <a:pt x="6696915" y="1479378"/>
                </a:lnTo>
                <a:lnTo>
                  <a:pt x="6708631" y="1543767"/>
                </a:lnTo>
                <a:lnTo>
                  <a:pt x="6720347" y="1656829"/>
                </a:lnTo>
                <a:lnTo>
                  <a:pt x="6755494" y="1931149"/>
                </a:lnTo>
                <a:lnTo>
                  <a:pt x="6767210" y="1986870"/>
                </a:lnTo>
                <a:lnTo>
                  <a:pt x="6790641" y="2094026"/>
                </a:lnTo>
                <a:lnTo>
                  <a:pt x="6802357" y="2151176"/>
                </a:lnTo>
                <a:lnTo>
                  <a:pt x="6825693" y="2237187"/>
                </a:lnTo>
                <a:lnTo>
                  <a:pt x="6837409" y="2338342"/>
                </a:lnTo>
                <a:lnTo>
                  <a:pt x="6884272" y="2607900"/>
                </a:lnTo>
                <a:lnTo>
                  <a:pt x="6895988" y="2643523"/>
                </a:lnTo>
                <a:lnTo>
                  <a:pt x="6931135" y="2782303"/>
                </a:lnTo>
                <a:lnTo>
                  <a:pt x="6942851" y="2822403"/>
                </a:lnTo>
                <a:lnTo>
                  <a:pt x="7024766" y="3141300"/>
                </a:lnTo>
                <a:lnTo>
                  <a:pt x="7036481" y="3154730"/>
                </a:lnTo>
                <a:lnTo>
                  <a:pt x="7048197" y="3154730"/>
                </a:lnTo>
                <a:lnTo>
                  <a:pt x="7059913" y="3124822"/>
                </a:lnTo>
                <a:lnTo>
                  <a:pt x="7071629" y="3124822"/>
                </a:lnTo>
                <a:lnTo>
                  <a:pt x="7083345" y="3113963"/>
                </a:lnTo>
                <a:lnTo>
                  <a:pt x="7095060" y="3064052"/>
                </a:lnTo>
                <a:lnTo>
                  <a:pt x="7106681" y="3064052"/>
                </a:lnTo>
                <a:lnTo>
                  <a:pt x="7118397" y="2968612"/>
                </a:lnTo>
                <a:lnTo>
                  <a:pt x="7130112" y="2968612"/>
                </a:lnTo>
                <a:lnTo>
                  <a:pt x="7153544" y="2706103"/>
                </a:lnTo>
                <a:lnTo>
                  <a:pt x="7165259" y="2520365"/>
                </a:lnTo>
                <a:lnTo>
                  <a:pt x="7176975" y="2312149"/>
                </a:lnTo>
                <a:lnTo>
                  <a:pt x="7188691" y="2312149"/>
                </a:lnTo>
                <a:lnTo>
                  <a:pt x="7247174" y="1235919"/>
                </a:lnTo>
                <a:lnTo>
                  <a:pt x="7258890" y="957122"/>
                </a:lnTo>
                <a:lnTo>
                  <a:pt x="7294038" y="261416"/>
                </a:lnTo>
                <a:lnTo>
                  <a:pt x="7305753" y="145592"/>
                </a:lnTo>
                <a:lnTo>
                  <a:pt x="7329185" y="26148"/>
                </a:lnTo>
                <a:lnTo>
                  <a:pt x="7340901" y="6146"/>
                </a:lnTo>
                <a:lnTo>
                  <a:pt x="7352616" y="50"/>
                </a:lnTo>
                <a:lnTo>
                  <a:pt x="7364332" y="42531"/>
                </a:lnTo>
                <a:lnTo>
                  <a:pt x="7434531" y="302088"/>
                </a:lnTo>
                <a:lnTo>
                  <a:pt x="7446247" y="322281"/>
                </a:lnTo>
                <a:lnTo>
                  <a:pt x="7469679" y="338188"/>
                </a:lnTo>
                <a:lnTo>
                  <a:pt x="7481394" y="415150"/>
                </a:lnTo>
                <a:lnTo>
                  <a:pt x="7504826" y="496398"/>
                </a:lnTo>
                <a:lnTo>
                  <a:pt x="7516542" y="531259"/>
                </a:lnTo>
                <a:lnTo>
                  <a:pt x="7539878" y="595172"/>
                </a:lnTo>
                <a:lnTo>
                  <a:pt x="7551593" y="633367"/>
                </a:lnTo>
                <a:lnTo>
                  <a:pt x="7633604" y="950931"/>
                </a:lnTo>
                <a:lnTo>
                  <a:pt x="7645320" y="1009509"/>
                </a:lnTo>
                <a:lnTo>
                  <a:pt x="7692087" y="1283830"/>
                </a:lnTo>
                <a:lnTo>
                  <a:pt x="7703803" y="1336884"/>
                </a:lnTo>
                <a:lnTo>
                  <a:pt x="7738950" y="1536337"/>
                </a:lnTo>
                <a:lnTo>
                  <a:pt x="7750666" y="1626825"/>
                </a:lnTo>
                <a:lnTo>
                  <a:pt x="7797529" y="1943912"/>
                </a:lnTo>
                <a:lnTo>
                  <a:pt x="7809149" y="2112505"/>
                </a:lnTo>
                <a:lnTo>
                  <a:pt x="7867728" y="2536081"/>
                </a:lnTo>
              </a:path>
            </a:pathLst>
          </a:custGeom>
          <a:noFill/>
          <a:ln w="28575" cap="flat">
            <a:solidFill>
              <a:srgbClr val="2C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892CCDEC-7D46-5650-A02B-2494128AACC7}"/>
              </a:ext>
            </a:extLst>
          </p:cNvPr>
          <p:cNvSpPr/>
          <p:nvPr/>
        </p:nvSpPr>
        <p:spPr>
          <a:xfrm>
            <a:off x="2283691" y="3010855"/>
            <a:ext cx="7867650" cy="923258"/>
          </a:xfrm>
          <a:custGeom>
            <a:avLst/>
            <a:gdLst>
              <a:gd name="connsiteX0" fmla="*/ 78 w 7867650"/>
              <a:gd name="connsiteY0" fmla="*/ 474776 h 923258"/>
              <a:gd name="connsiteX1" fmla="*/ 93709 w 7867650"/>
              <a:gd name="connsiteY1" fmla="*/ 679278 h 923258"/>
              <a:gd name="connsiteX2" fmla="*/ 105425 w 7867650"/>
              <a:gd name="connsiteY2" fmla="*/ 669657 h 923258"/>
              <a:gd name="connsiteX3" fmla="*/ 140572 w 7867650"/>
              <a:gd name="connsiteY3" fmla="*/ 640606 h 923258"/>
              <a:gd name="connsiteX4" fmla="*/ 152288 w 7867650"/>
              <a:gd name="connsiteY4" fmla="*/ 711282 h 923258"/>
              <a:gd name="connsiteX5" fmla="*/ 187435 w 7867650"/>
              <a:gd name="connsiteY5" fmla="*/ 923308 h 923258"/>
              <a:gd name="connsiteX6" fmla="*/ 199151 w 7867650"/>
              <a:gd name="connsiteY6" fmla="*/ 890828 h 923258"/>
              <a:gd name="connsiteX7" fmla="*/ 245918 w 7867650"/>
              <a:gd name="connsiteY7" fmla="*/ 780624 h 923258"/>
              <a:gd name="connsiteX8" fmla="*/ 257634 w 7867650"/>
              <a:gd name="connsiteY8" fmla="*/ 767860 h 923258"/>
              <a:gd name="connsiteX9" fmla="*/ 281066 w 7867650"/>
              <a:gd name="connsiteY9" fmla="*/ 742333 h 923258"/>
              <a:gd name="connsiteX10" fmla="*/ 292781 w 7867650"/>
              <a:gd name="connsiteY10" fmla="*/ 670896 h 923258"/>
              <a:gd name="connsiteX11" fmla="*/ 327928 w 7867650"/>
              <a:gd name="connsiteY11" fmla="*/ 456583 h 923258"/>
              <a:gd name="connsiteX12" fmla="*/ 339644 w 7867650"/>
              <a:gd name="connsiteY12" fmla="*/ 472680 h 923258"/>
              <a:gd name="connsiteX13" fmla="*/ 374696 w 7867650"/>
              <a:gd name="connsiteY13" fmla="*/ 521258 h 923258"/>
              <a:gd name="connsiteX14" fmla="*/ 386412 w 7867650"/>
              <a:gd name="connsiteY14" fmla="*/ 511733 h 923258"/>
              <a:gd name="connsiteX15" fmla="*/ 421559 w 7867650"/>
              <a:gd name="connsiteY15" fmla="*/ 483348 h 923258"/>
              <a:gd name="connsiteX16" fmla="*/ 433275 w 7867650"/>
              <a:gd name="connsiteY16" fmla="*/ 483730 h 923258"/>
              <a:gd name="connsiteX17" fmla="*/ 480138 w 7867650"/>
              <a:gd name="connsiteY17" fmla="*/ 479443 h 923258"/>
              <a:gd name="connsiteX18" fmla="*/ 491854 w 7867650"/>
              <a:gd name="connsiteY18" fmla="*/ 474205 h 923258"/>
              <a:gd name="connsiteX19" fmla="*/ 515190 w 7867650"/>
              <a:gd name="connsiteY19" fmla="*/ 463727 h 923258"/>
              <a:gd name="connsiteX20" fmla="*/ 526906 w 7867650"/>
              <a:gd name="connsiteY20" fmla="*/ 450011 h 923258"/>
              <a:gd name="connsiteX21" fmla="*/ 562053 w 7867650"/>
              <a:gd name="connsiteY21" fmla="*/ 409053 h 923258"/>
              <a:gd name="connsiteX22" fmla="*/ 573769 w 7867650"/>
              <a:gd name="connsiteY22" fmla="*/ 425151 h 923258"/>
              <a:gd name="connsiteX23" fmla="*/ 620632 w 7867650"/>
              <a:gd name="connsiteY23" fmla="*/ 481729 h 923258"/>
              <a:gd name="connsiteX24" fmla="*/ 632348 w 7867650"/>
              <a:gd name="connsiteY24" fmla="*/ 489825 h 923258"/>
              <a:gd name="connsiteX25" fmla="*/ 702547 w 7867650"/>
              <a:gd name="connsiteY25" fmla="*/ 540022 h 923258"/>
              <a:gd name="connsiteX26" fmla="*/ 714263 w 7867650"/>
              <a:gd name="connsiteY26" fmla="*/ 502494 h 923258"/>
              <a:gd name="connsiteX27" fmla="*/ 749410 w 7867650"/>
              <a:gd name="connsiteY27" fmla="*/ 389908 h 923258"/>
              <a:gd name="connsiteX28" fmla="*/ 761126 w 7867650"/>
              <a:gd name="connsiteY28" fmla="*/ 385717 h 923258"/>
              <a:gd name="connsiteX29" fmla="*/ 819609 w 7867650"/>
              <a:gd name="connsiteY29" fmla="*/ 359714 h 923258"/>
              <a:gd name="connsiteX30" fmla="*/ 831325 w 7867650"/>
              <a:gd name="connsiteY30" fmla="*/ 352951 h 923258"/>
              <a:gd name="connsiteX31" fmla="*/ 843041 w 7867650"/>
              <a:gd name="connsiteY31" fmla="*/ 346284 h 923258"/>
              <a:gd name="connsiteX32" fmla="*/ 854756 w 7867650"/>
              <a:gd name="connsiteY32" fmla="*/ 371430 h 923258"/>
              <a:gd name="connsiteX33" fmla="*/ 889904 w 7867650"/>
              <a:gd name="connsiteY33" fmla="*/ 446868 h 923258"/>
              <a:gd name="connsiteX34" fmla="*/ 901619 w 7867650"/>
              <a:gd name="connsiteY34" fmla="*/ 441629 h 923258"/>
              <a:gd name="connsiteX35" fmla="*/ 948387 w 7867650"/>
              <a:gd name="connsiteY35" fmla="*/ 415530 h 923258"/>
              <a:gd name="connsiteX36" fmla="*/ 960103 w 7867650"/>
              <a:gd name="connsiteY36" fmla="*/ 405148 h 923258"/>
              <a:gd name="connsiteX37" fmla="*/ 983534 w 7867650"/>
              <a:gd name="connsiteY37" fmla="*/ 384384 h 923258"/>
              <a:gd name="connsiteX38" fmla="*/ 995250 w 7867650"/>
              <a:gd name="connsiteY38" fmla="*/ 388384 h 923258"/>
              <a:gd name="connsiteX39" fmla="*/ 1077165 w 7867650"/>
              <a:gd name="connsiteY39" fmla="*/ 410959 h 923258"/>
              <a:gd name="connsiteX40" fmla="*/ 1088881 w 7867650"/>
              <a:gd name="connsiteY40" fmla="*/ 466394 h 923258"/>
              <a:gd name="connsiteX41" fmla="*/ 1124028 w 7867650"/>
              <a:gd name="connsiteY41" fmla="*/ 632891 h 923258"/>
              <a:gd name="connsiteX42" fmla="*/ 1135744 w 7867650"/>
              <a:gd name="connsiteY42" fmla="*/ 636225 h 923258"/>
              <a:gd name="connsiteX43" fmla="*/ 1170891 w 7867650"/>
              <a:gd name="connsiteY43" fmla="*/ 646416 h 923258"/>
              <a:gd name="connsiteX44" fmla="*/ 1182607 w 7867650"/>
              <a:gd name="connsiteY44" fmla="*/ 636987 h 923258"/>
              <a:gd name="connsiteX45" fmla="*/ 1217659 w 7867650"/>
              <a:gd name="connsiteY45" fmla="*/ 608507 h 923258"/>
              <a:gd name="connsiteX46" fmla="*/ 1229375 w 7867650"/>
              <a:gd name="connsiteY46" fmla="*/ 620032 h 923258"/>
              <a:gd name="connsiteX47" fmla="*/ 1264522 w 7867650"/>
              <a:gd name="connsiteY47" fmla="*/ 654417 h 923258"/>
              <a:gd name="connsiteX48" fmla="*/ 1276238 w 7867650"/>
              <a:gd name="connsiteY48" fmla="*/ 604221 h 923258"/>
              <a:gd name="connsiteX49" fmla="*/ 1311385 w 7867650"/>
              <a:gd name="connsiteY49" fmla="*/ 453535 h 923258"/>
              <a:gd name="connsiteX50" fmla="*/ 1323101 w 7867650"/>
              <a:gd name="connsiteY50" fmla="*/ 475919 h 923258"/>
              <a:gd name="connsiteX51" fmla="*/ 1358153 w 7867650"/>
              <a:gd name="connsiteY51" fmla="*/ 543356 h 923258"/>
              <a:gd name="connsiteX52" fmla="*/ 1369868 w 7867650"/>
              <a:gd name="connsiteY52" fmla="*/ 508971 h 923258"/>
              <a:gd name="connsiteX53" fmla="*/ 1405016 w 7867650"/>
              <a:gd name="connsiteY53" fmla="*/ 406005 h 923258"/>
              <a:gd name="connsiteX54" fmla="*/ 1416731 w 7867650"/>
              <a:gd name="connsiteY54" fmla="*/ 432390 h 923258"/>
              <a:gd name="connsiteX55" fmla="*/ 1451879 w 7867650"/>
              <a:gd name="connsiteY55" fmla="*/ 511542 h 923258"/>
              <a:gd name="connsiteX56" fmla="*/ 1463594 w 7867650"/>
              <a:gd name="connsiteY56" fmla="*/ 493540 h 923258"/>
              <a:gd name="connsiteX57" fmla="*/ 1545509 w 7867650"/>
              <a:gd name="connsiteY57" fmla="*/ 354285 h 923258"/>
              <a:gd name="connsiteX58" fmla="*/ 1557225 w 7867650"/>
              <a:gd name="connsiteY58" fmla="*/ 368763 h 923258"/>
              <a:gd name="connsiteX59" fmla="*/ 1592372 w 7867650"/>
              <a:gd name="connsiteY59" fmla="*/ 412101 h 923258"/>
              <a:gd name="connsiteX60" fmla="*/ 1604088 w 7867650"/>
              <a:gd name="connsiteY60" fmla="*/ 399338 h 923258"/>
              <a:gd name="connsiteX61" fmla="*/ 1650856 w 7867650"/>
              <a:gd name="connsiteY61" fmla="*/ 357999 h 923258"/>
              <a:gd name="connsiteX62" fmla="*/ 1662571 w 7867650"/>
              <a:gd name="connsiteY62" fmla="*/ 354666 h 923258"/>
              <a:gd name="connsiteX63" fmla="*/ 1721150 w 7867650"/>
              <a:gd name="connsiteY63" fmla="*/ 345141 h 923258"/>
              <a:gd name="connsiteX64" fmla="*/ 1732866 w 7867650"/>
              <a:gd name="connsiteY64" fmla="*/ 344093 h 923258"/>
              <a:gd name="connsiteX65" fmla="*/ 1779634 w 7867650"/>
              <a:gd name="connsiteY65" fmla="*/ 372001 h 923258"/>
              <a:gd name="connsiteX66" fmla="*/ 1791350 w 7867650"/>
              <a:gd name="connsiteY66" fmla="*/ 419817 h 923258"/>
              <a:gd name="connsiteX67" fmla="*/ 1826497 w 7867650"/>
              <a:gd name="connsiteY67" fmla="*/ 563454 h 923258"/>
              <a:gd name="connsiteX68" fmla="*/ 1838213 w 7867650"/>
              <a:gd name="connsiteY68" fmla="*/ 521544 h 923258"/>
              <a:gd name="connsiteX69" fmla="*/ 1873360 w 7867650"/>
              <a:gd name="connsiteY69" fmla="*/ 395718 h 923258"/>
              <a:gd name="connsiteX70" fmla="*/ 1885076 w 7867650"/>
              <a:gd name="connsiteY70" fmla="*/ 381145 h 923258"/>
              <a:gd name="connsiteX71" fmla="*/ 1920128 w 7867650"/>
              <a:gd name="connsiteY71" fmla="*/ 337425 h 923258"/>
              <a:gd name="connsiteX72" fmla="*/ 1931843 w 7867650"/>
              <a:gd name="connsiteY72" fmla="*/ 347808 h 923258"/>
              <a:gd name="connsiteX73" fmla="*/ 1966991 w 7867650"/>
              <a:gd name="connsiteY73" fmla="*/ 378859 h 923258"/>
              <a:gd name="connsiteX74" fmla="*/ 1978706 w 7867650"/>
              <a:gd name="connsiteY74" fmla="*/ 360857 h 923258"/>
              <a:gd name="connsiteX75" fmla="*/ 2013854 w 7867650"/>
              <a:gd name="connsiteY75" fmla="*/ 306755 h 923258"/>
              <a:gd name="connsiteX76" fmla="*/ 2025569 w 7867650"/>
              <a:gd name="connsiteY76" fmla="*/ 263892 h 923258"/>
              <a:gd name="connsiteX77" fmla="*/ 2084053 w 7867650"/>
              <a:gd name="connsiteY77" fmla="*/ 67582 h 923258"/>
              <a:gd name="connsiteX78" fmla="*/ 2095769 w 7867650"/>
              <a:gd name="connsiteY78" fmla="*/ 33768 h 923258"/>
              <a:gd name="connsiteX79" fmla="*/ 2107484 w 7867650"/>
              <a:gd name="connsiteY79" fmla="*/ 50 h 923258"/>
              <a:gd name="connsiteX80" fmla="*/ 2119200 w 7867650"/>
              <a:gd name="connsiteY80" fmla="*/ 55485 h 923258"/>
              <a:gd name="connsiteX81" fmla="*/ 2154347 w 7867650"/>
              <a:gd name="connsiteY81" fmla="*/ 221887 h 923258"/>
              <a:gd name="connsiteX82" fmla="*/ 2166063 w 7867650"/>
              <a:gd name="connsiteY82" fmla="*/ 239318 h 923258"/>
              <a:gd name="connsiteX83" fmla="*/ 2212831 w 7867650"/>
              <a:gd name="connsiteY83" fmla="*/ 317137 h 923258"/>
              <a:gd name="connsiteX84" fmla="*/ 2224547 w 7867650"/>
              <a:gd name="connsiteY84" fmla="*/ 342664 h 923258"/>
              <a:gd name="connsiteX85" fmla="*/ 2259694 w 7867650"/>
              <a:gd name="connsiteY85" fmla="*/ 402576 h 923258"/>
              <a:gd name="connsiteX86" fmla="*/ 2271410 w 7867650"/>
              <a:gd name="connsiteY86" fmla="*/ 411339 h 923258"/>
              <a:gd name="connsiteX87" fmla="*/ 2294841 w 7867650"/>
              <a:gd name="connsiteY87" fmla="*/ 428961 h 923258"/>
              <a:gd name="connsiteX88" fmla="*/ 2306557 w 7867650"/>
              <a:gd name="connsiteY88" fmla="*/ 446677 h 923258"/>
              <a:gd name="connsiteX89" fmla="*/ 2388472 w 7867650"/>
              <a:gd name="connsiteY89" fmla="*/ 571264 h 923258"/>
              <a:gd name="connsiteX90" fmla="*/ 2400188 w 7867650"/>
              <a:gd name="connsiteY90" fmla="*/ 571264 h 923258"/>
              <a:gd name="connsiteX91" fmla="*/ 2447051 w 7867650"/>
              <a:gd name="connsiteY91" fmla="*/ 575360 h 923258"/>
              <a:gd name="connsiteX92" fmla="*/ 2458766 w 7867650"/>
              <a:gd name="connsiteY92" fmla="*/ 579361 h 923258"/>
              <a:gd name="connsiteX93" fmla="*/ 2482102 w 7867650"/>
              <a:gd name="connsiteY93" fmla="*/ 587552 h 923258"/>
              <a:gd name="connsiteX94" fmla="*/ 2493818 w 7867650"/>
              <a:gd name="connsiteY94" fmla="*/ 570788 h 923258"/>
              <a:gd name="connsiteX95" fmla="*/ 2528966 w 7867650"/>
              <a:gd name="connsiteY95" fmla="*/ 520687 h 923258"/>
              <a:gd name="connsiteX96" fmla="*/ 2540681 w 7867650"/>
              <a:gd name="connsiteY96" fmla="*/ 478967 h 923258"/>
              <a:gd name="connsiteX97" fmla="*/ 2587544 w 7867650"/>
              <a:gd name="connsiteY97" fmla="*/ 334282 h 923258"/>
              <a:gd name="connsiteX98" fmla="*/ 2599260 w 7867650"/>
              <a:gd name="connsiteY98" fmla="*/ 314470 h 923258"/>
              <a:gd name="connsiteX99" fmla="*/ 2622596 w 7867650"/>
              <a:gd name="connsiteY99" fmla="*/ 274941 h 923258"/>
              <a:gd name="connsiteX100" fmla="*/ 2634312 w 7867650"/>
              <a:gd name="connsiteY100" fmla="*/ 299992 h 923258"/>
              <a:gd name="connsiteX101" fmla="*/ 2692891 w 7867650"/>
              <a:gd name="connsiteY101" fmla="*/ 408482 h 923258"/>
              <a:gd name="connsiteX102" fmla="*/ 2704607 w 7867650"/>
              <a:gd name="connsiteY102" fmla="*/ 425151 h 923258"/>
              <a:gd name="connsiteX103" fmla="*/ 2728038 w 7867650"/>
              <a:gd name="connsiteY103" fmla="*/ 449249 h 923258"/>
              <a:gd name="connsiteX104" fmla="*/ 2739754 w 7867650"/>
              <a:gd name="connsiteY104" fmla="*/ 456678 h 923258"/>
              <a:gd name="connsiteX105" fmla="*/ 2763090 w 7867650"/>
              <a:gd name="connsiteY105" fmla="*/ 471442 h 923258"/>
              <a:gd name="connsiteX106" fmla="*/ 2774806 w 7867650"/>
              <a:gd name="connsiteY106" fmla="*/ 454297 h 923258"/>
              <a:gd name="connsiteX107" fmla="*/ 2809953 w 7867650"/>
              <a:gd name="connsiteY107" fmla="*/ 402957 h 923258"/>
              <a:gd name="connsiteX108" fmla="*/ 2821669 w 7867650"/>
              <a:gd name="connsiteY108" fmla="*/ 411244 h 923258"/>
              <a:gd name="connsiteX109" fmla="*/ 2903584 w 7867650"/>
              <a:gd name="connsiteY109" fmla="*/ 473919 h 923258"/>
              <a:gd name="connsiteX110" fmla="*/ 2915300 w 7867650"/>
              <a:gd name="connsiteY110" fmla="*/ 495826 h 923258"/>
              <a:gd name="connsiteX111" fmla="*/ 2950447 w 7867650"/>
              <a:gd name="connsiteY111" fmla="*/ 561263 h 923258"/>
              <a:gd name="connsiteX112" fmla="*/ 2962163 w 7867650"/>
              <a:gd name="connsiteY112" fmla="*/ 550595 h 923258"/>
              <a:gd name="connsiteX113" fmla="*/ 3009026 w 7867650"/>
              <a:gd name="connsiteY113" fmla="*/ 512686 h 923258"/>
              <a:gd name="connsiteX114" fmla="*/ 3020741 w 7867650"/>
              <a:gd name="connsiteY114" fmla="*/ 506875 h 923258"/>
              <a:gd name="connsiteX115" fmla="*/ 3044077 w 7867650"/>
              <a:gd name="connsiteY115" fmla="*/ 495255 h 923258"/>
              <a:gd name="connsiteX116" fmla="*/ 3055793 w 7867650"/>
              <a:gd name="connsiteY116" fmla="*/ 513733 h 923258"/>
              <a:gd name="connsiteX117" fmla="*/ 3090941 w 7867650"/>
              <a:gd name="connsiteY117" fmla="*/ 569073 h 923258"/>
              <a:gd name="connsiteX118" fmla="*/ 3102656 w 7867650"/>
              <a:gd name="connsiteY118" fmla="*/ 571550 h 923258"/>
              <a:gd name="connsiteX119" fmla="*/ 3137804 w 7867650"/>
              <a:gd name="connsiteY119" fmla="*/ 578980 h 923258"/>
              <a:gd name="connsiteX120" fmla="*/ 3149519 w 7867650"/>
              <a:gd name="connsiteY120" fmla="*/ 509638 h 923258"/>
              <a:gd name="connsiteX121" fmla="*/ 3184571 w 7867650"/>
              <a:gd name="connsiteY121" fmla="*/ 301802 h 923258"/>
              <a:gd name="connsiteX122" fmla="*/ 3196287 w 7867650"/>
              <a:gd name="connsiteY122" fmla="*/ 284752 h 923258"/>
              <a:gd name="connsiteX123" fmla="*/ 3231434 w 7867650"/>
              <a:gd name="connsiteY123" fmla="*/ 233508 h 923258"/>
              <a:gd name="connsiteX124" fmla="*/ 3243150 w 7867650"/>
              <a:gd name="connsiteY124" fmla="*/ 310470 h 923258"/>
              <a:gd name="connsiteX125" fmla="*/ 3278298 w 7867650"/>
              <a:gd name="connsiteY125" fmla="*/ 541356 h 923258"/>
              <a:gd name="connsiteX126" fmla="*/ 3290013 w 7867650"/>
              <a:gd name="connsiteY126" fmla="*/ 560311 h 923258"/>
              <a:gd name="connsiteX127" fmla="*/ 3325065 w 7867650"/>
              <a:gd name="connsiteY127" fmla="*/ 617080 h 923258"/>
              <a:gd name="connsiteX128" fmla="*/ 3336781 w 7867650"/>
              <a:gd name="connsiteY128" fmla="*/ 613270 h 923258"/>
              <a:gd name="connsiteX129" fmla="*/ 3383644 w 7867650"/>
              <a:gd name="connsiteY129" fmla="*/ 603745 h 923258"/>
              <a:gd name="connsiteX130" fmla="*/ 3395360 w 7867650"/>
              <a:gd name="connsiteY130" fmla="*/ 605459 h 923258"/>
              <a:gd name="connsiteX131" fmla="*/ 3430507 w 7867650"/>
              <a:gd name="connsiteY131" fmla="*/ 615841 h 923258"/>
              <a:gd name="connsiteX132" fmla="*/ 3442223 w 7867650"/>
              <a:gd name="connsiteY132" fmla="*/ 622604 h 923258"/>
              <a:gd name="connsiteX133" fmla="*/ 3465559 w 7867650"/>
              <a:gd name="connsiteY133" fmla="*/ 636225 h 923258"/>
              <a:gd name="connsiteX134" fmla="*/ 3477275 w 7867650"/>
              <a:gd name="connsiteY134" fmla="*/ 612793 h 923258"/>
              <a:gd name="connsiteX135" fmla="*/ 3512422 w 7867650"/>
              <a:gd name="connsiteY135" fmla="*/ 542784 h 923258"/>
              <a:gd name="connsiteX136" fmla="*/ 3524138 w 7867650"/>
              <a:gd name="connsiteY136" fmla="*/ 536593 h 923258"/>
              <a:gd name="connsiteX137" fmla="*/ 3559285 w 7867650"/>
              <a:gd name="connsiteY137" fmla="*/ 517924 h 923258"/>
              <a:gd name="connsiteX138" fmla="*/ 3571001 w 7867650"/>
              <a:gd name="connsiteY138" fmla="*/ 521258 h 923258"/>
              <a:gd name="connsiteX139" fmla="*/ 3606052 w 7867650"/>
              <a:gd name="connsiteY139" fmla="*/ 531164 h 923258"/>
              <a:gd name="connsiteX140" fmla="*/ 3617768 w 7867650"/>
              <a:gd name="connsiteY140" fmla="*/ 556120 h 923258"/>
              <a:gd name="connsiteX141" fmla="*/ 3652916 w 7867650"/>
              <a:gd name="connsiteY141" fmla="*/ 630891 h 923258"/>
              <a:gd name="connsiteX142" fmla="*/ 3664631 w 7867650"/>
              <a:gd name="connsiteY142" fmla="*/ 624318 h 923258"/>
              <a:gd name="connsiteX143" fmla="*/ 3699779 w 7867650"/>
              <a:gd name="connsiteY143" fmla="*/ 604411 h 923258"/>
              <a:gd name="connsiteX144" fmla="*/ 3711494 w 7867650"/>
              <a:gd name="connsiteY144" fmla="*/ 588314 h 923258"/>
              <a:gd name="connsiteX145" fmla="*/ 3758262 w 7867650"/>
              <a:gd name="connsiteY145" fmla="*/ 531831 h 923258"/>
              <a:gd name="connsiteX146" fmla="*/ 3769978 w 7867650"/>
              <a:gd name="connsiteY146" fmla="*/ 523734 h 923258"/>
              <a:gd name="connsiteX147" fmla="*/ 3793409 w 7867650"/>
              <a:gd name="connsiteY147" fmla="*/ 507447 h 923258"/>
              <a:gd name="connsiteX148" fmla="*/ 3805125 w 7867650"/>
              <a:gd name="connsiteY148" fmla="*/ 486206 h 923258"/>
              <a:gd name="connsiteX149" fmla="*/ 3840273 w 7867650"/>
              <a:gd name="connsiteY149" fmla="*/ 422579 h 923258"/>
              <a:gd name="connsiteX150" fmla="*/ 3851988 w 7867650"/>
              <a:gd name="connsiteY150" fmla="*/ 438771 h 923258"/>
              <a:gd name="connsiteX151" fmla="*/ 3933903 w 7867650"/>
              <a:gd name="connsiteY151" fmla="*/ 542784 h 923258"/>
              <a:gd name="connsiteX152" fmla="*/ 3945619 w 7867650"/>
              <a:gd name="connsiteY152" fmla="*/ 551929 h 923258"/>
              <a:gd name="connsiteX153" fmla="*/ 3980766 w 7867650"/>
              <a:gd name="connsiteY153" fmla="*/ 579265 h 923258"/>
              <a:gd name="connsiteX154" fmla="*/ 3992482 w 7867650"/>
              <a:gd name="connsiteY154" fmla="*/ 599172 h 923258"/>
              <a:gd name="connsiteX155" fmla="*/ 4027534 w 7867650"/>
              <a:gd name="connsiteY155" fmla="*/ 658799 h 923258"/>
              <a:gd name="connsiteX156" fmla="*/ 4039250 w 7867650"/>
              <a:gd name="connsiteY156" fmla="*/ 646988 h 923258"/>
              <a:gd name="connsiteX157" fmla="*/ 4074397 w 7867650"/>
              <a:gd name="connsiteY157" fmla="*/ 611555 h 923258"/>
              <a:gd name="connsiteX158" fmla="*/ 4086113 w 7867650"/>
              <a:gd name="connsiteY158" fmla="*/ 639368 h 923258"/>
              <a:gd name="connsiteX159" fmla="*/ 4121260 w 7867650"/>
              <a:gd name="connsiteY159" fmla="*/ 722712 h 923258"/>
              <a:gd name="connsiteX160" fmla="*/ 4132976 w 7867650"/>
              <a:gd name="connsiteY160" fmla="*/ 723950 h 923258"/>
              <a:gd name="connsiteX161" fmla="*/ 4168027 w 7867650"/>
              <a:gd name="connsiteY161" fmla="*/ 727950 h 923258"/>
              <a:gd name="connsiteX162" fmla="*/ 4179743 w 7867650"/>
              <a:gd name="connsiteY162" fmla="*/ 718045 h 923258"/>
              <a:gd name="connsiteX163" fmla="*/ 4261754 w 7867650"/>
              <a:gd name="connsiteY163" fmla="*/ 641940 h 923258"/>
              <a:gd name="connsiteX164" fmla="*/ 4273469 w 7867650"/>
              <a:gd name="connsiteY164" fmla="*/ 646416 h 923258"/>
              <a:gd name="connsiteX165" fmla="*/ 4308521 w 7867650"/>
              <a:gd name="connsiteY165" fmla="*/ 659656 h 923258"/>
              <a:gd name="connsiteX166" fmla="*/ 4320237 w 7867650"/>
              <a:gd name="connsiteY166" fmla="*/ 629843 h 923258"/>
              <a:gd name="connsiteX167" fmla="*/ 4355384 w 7867650"/>
              <a:gd name="connsiteY167" fmla="*/ 540308 h 923258"/>
              <a:gd name="connsiteX168" fmla="*/ 4367100 w 7867650"/>
              <a:gd name="connsiteY168" fmla="*/ 567264 h 923258"/>
              <a:gd name="connsiteX169" fmla="*/ 4413963 w 7867650"/>
              <a:gd name="connsiteY169" fmla="*/ 661752 h 923258"/>
              <a:gd name="connsiteX170" fmla="*/ 4425679 w 7867650"/>
              <a:gd name="connsiteY170" fmla="*/ 675468 h 923258"/>
              <a:gd name="connsiteX171" fmla="*/ 4449015 w 7867650"/>
              <a:gd name="connsiteY171" fmla="*/ 702805 h 923258"/>
              <a:gd name="connsiteX172" fmla="*/ 4460731 w 7867650"/>
              <a:gd name="connsiteY172" fmla="*/ 700899 h 923258"/>
              <a:gd name="connsiteX173" fmla="*/ 4542741 w 7867650"/>
              <a:gd name="connsiteY173" fmla="*/ 693946 h 923258"/>
              <a:gd name="connsiteX174" fmla="*/ 4554457 w 7867650"/>
              <a:gd name="connsiteY174" fmla="*/ 703090 h 923258"/>
              <a:gd name="connsiteX175" fmla="*/ 4589509 w 7867650"/>
              <a:gd name="connsiteY175" fmla="*/ 730713 h 923258"/>
              <a:gd name="connsiteX176" fmla="*/ 4601225 w 7867650"/>
              <a:gd name="connsiteY176" fmla="*/ 749191 h 923258"/>
              <a:gd name="connsiteX177" fmla="*/ 4659803 w 7867650"/>
              <a:gd name="connsiteY177" fmla="*/ 830916 h 923258"/>
              <a:gd name="connsiteX178" fmla="*/ 4671519 w 7867650"/>
              <a:gd name="connsiteY178" fmla="*/ 843965 h 923258"/>
              <a:gd name="connsiteX179" fmla="*/ 4683235 w 7867650"/>
              <a:gd name="connsiteY179" fmla="*/ 857014 h 923258"/>
              <a:gd name="connsiteX180" fmla="*/ 4694951 w 7867650"/>
              <a:gd name="connsiteY180" fmla="*/ 788625 h 923258"/>
              <a:gd name="connsiteX181" fmla="*/ 4776866 w 7867650"/>
              <a:gd name="connsiteY181" fmla="*/ 296849 h 923258"/>
              <a:gd name="connsiteX182" fmla="*/ 4788582 w 7867650"/>
              <a:gd name="connsiteY182" fmla="*/ 298468 h 923258"/>
              <a:gd name="connsiteX183" fmla="*/ 4835444 w 7867650"/>
              <a:gd name="connsiteY183" fmla="*/ 300564 h 923258"/>
              <a:gd name="connsiteX184" fmla="*/ 4847160 w 7867650"/>
              <a:gd name="connsiteY184" fmla="*/ 297611 h 923258"/>
              <a:gd name="connsiteX185" fmla="*/ 4870496 w 7867650"/>
              <a:gd name="connsiteY185" fmla="*/ 291801 h 923258"/>
              <a:gd name="connsiteX186" fmla="*/ 4882212 w 7867650"/>
              <a:gd name="connsiteY186" fmla="*/ 323519 h 923258"/>
              <a:gd name="connsiteX187" fmla="*/ 4917359 w 7867650"/>
              <a:gd name="connsiteY187" fmla="*/ 418674 h 923258"/>
              <a:gd name="connsiteX188" fmla="*/ 4929075 w 7867650"/>
              <a:gd name="connsiteY188" fmla="*/ 405243 h 923258"/>
              <a:gd name="connsiteX189" fmla="*/ 4964222 w 7867650"/>
              <a:gd name="connsiteY189" fmla="*/ 365048 h 923258"/>
              <a:gd name="connsiteX190" fmla="*/ 4975938 w 7867650"/>
              <a:gd name="connsiteY190" fmla="*/ 387908 h 923258"/>
              <a:gd name="connsiteX191" fmla="*/ 5010990 w 7867650"/>
              <a:gd name="connsiteY191" fmla="*/ 456583 h 923258"/>
              <a:gd name="connsiteX192" fmla="*/ 5022706 w 7867650"/>
              <a:gd name="connsiteY192" fmla="*/ 453630 h 923258"/>
              <a:gd name="connsiteX193" fmla="*/ 5104716 w 7867650"/>
              <a:gd name="connsiteY193" fmla="*/ 438581 h 923258"/>
              <a:gd name="connsiteX194" fmla="*/ 5116432 w 7867650"/>
              <a:gd name="connsiteY194" fmla="*/ 444486 h 923258"/>
              <a:gd name="connsiteX195" fmla="*/ 5151484 w 7867650"/>
              <a:gd name="connsiteY195" fmla="*/ 462393 h 923258"/>
              <a:gd name="connsiteX196" fmla="*/ 5163200 w 7867650"/>
              <a:gd name="connsiteY196" fmla="*/ 434485 h 923258"/>
              <a:gd name="connsiteX197" fmla="*/ 5210063 w 7867650"/>
              <a:gd name="connsiteY197" fmla="*/ 339902 h 923258"/>
              <a:gd name="connsiteX198" fmla="*/ 5221779 w 7867650"/>
              <a:gd name="connsiteY198" fmla="*/ 329139 h 923258"/>
              <a:gd name="connsiteX199" fmla="*/ 5268642 w 7867650"/>
              <a:gd name="connsiteY199" fmla="*/ 278180 h 923258"/>
              <a:gd name="connsiteX200" fmla="*/ 5280262 w 7867650"/>
              <a:gd name="connsiteY200" fmla="*/ 263416 h 923258"/>
              <a:gd name="connsiteX201" fmla="*/ 5315409 w 7867650"/>
              <a:gd name="connsiteY201" fmla="*/ 230745 h 923258"/>
              <a:gd name="connsiteX202" fmla="*/ 5327125 w 7867650"/>
              <a:gd name="connsiteY202" fmla="*/ 221792 h 923258"/>
              <a:gd name="connsiteX203" fmla="*/ 5338841 w 7867650"/>
              <a:gd name="connsiteY203" fmla="*/ 212838 h 923258"/>
              <a:gd name="connsiteX204" fmla="*/ 5350556 w 7867650"/>
              <a:gd name="connsiteY204" fmla="*/ 212934 h 923258"/>
              <a:gd name="connsiteX205" fmla="*/ 5385704 w 7867650"/>
              <a:gd name="connsiteY205" fmla="*/ 213315 h 923258"/>
              <a:gd name="connsiteX206" fmla="*/ 5397420 w 7867650"/>
              <a:gd name="connsiteY206" fmla="*/ 264083 h 923258"/>
              <a:gd name="connsiteX207" fmla="*/ 5432472 w 7867650"/>
              <a:gd name="connsiteY207" fmla="*/ 416197 h 923258"/>
              <a:gd name="connsiteX208" fmla="*/ 5444187 w 7867650"/>
              <a:gd name="connsiteY208" fmla="*/ 408958 h 923258"/>
              <a:gd name="connsiteX209" fmla="*/ 5479334 w 7867650"/>
              <a:gd name="connsiteY209" fmla="*/ 387146 h 923258"/>
              <a:gd name="connsiteX210" fmla="*/ 5491050 w 7867650"/>
              <a:gd name="connsiteY210" fmla="*/ 458393 h 923258"/>
              <a:gd name="connsiteX211" fmla="*/ 5526197 w 7867650"/>
              <a:gd name="connsiteY211" fmla="*/ 671848 h 923258"/>
              <a:gd name="connsiteX212" fmla="*/ 5537913 w 7867650"/>
              <a:gd name="connsiteY212" fmla="*/ 663752 h 923258"/>
              <a:gd name="connsiteX213" fmla="*/ 5572965 w 7867650"/>
              <a:gd name="connsiteY213" fmla="*/ 639463 h 923258"/>
              <a:gd name="connsiteX214" fmla="*/ 5584681 w 7867650"/>
              <a:gd name="connsiteY214" fmla="*/ 641940 h 923258"/>
              <a:gd name="connsiteX215" fmla="*/ 5619828 w 7867650"/>
              <a:gd name="connsiteY215" fmla="*/ 649179 h 923258"/>
              <a:gd name="connsiteX216" fmla="*/ 5631544 w 7867650"/>
              <a:gd name="connsiteY216" fmla="*/ 643083 h 923258"/>
              <a:gd name="connsiteX217" fmla="*/ 5666691 w 7867650"/>
              <a:gd name="connsiteY217" fmla="*/ 624890 h 923258"/>
              <a:gd name="connsiteX218" fmla="*/ 5678407 w 7867650"/>
              <a:gd name="connsiteY218" fmla="*/ 628129 h 923258"/>
              <a:gd name="connsiteX219" fmla="*/ 5713459 w 7867650"/>
              <a:gd name="connsiteY219" fmla="*/ 638130 h 923258"/>
              <a:gd name="connsiteX220" fmla="*/ 5725175 w 7867650"/>
              <a:gd name="connsiteY220" fmla="*/ 649846 h 923258"/>
              <a:gd name="connsiteX221" fmla="*/ 5760322 w 7867650"/>
              <a:gd name="connsiteY221" fmla="*/ 685088 h 923258"/>
              <a:gd name="connsiteX222" fmla="*/ 5772038 w 7867650"/>
              <a:gd name="connsiteY222" fmla="*/ 594410 h 923258"/>
              <a:gd name="connsiteX223" fmla="*/ 5807185 w 7867650"/>
              <a:gd name="connsiteY223" fmla="*/ 322281 h 923258"/>
              <a:gd name="connsiteX224" fmla="*/ 5818901 w 7867650"/>
              <a:gd name="connsiteY224" fmla="*/ 328091 h 923258"/>
              <a:gd name="connsiteX225" fmla="*/ 5865668 w 7867650"/>
              <a:gd name="connsiteY225" fmla="*/ 343807 h 923258"/>
              <a:gd name="connsiteX226" fmla="*/ 5877384 w 7867650"/>
              <a:gd name="connsiteY226" fmla="*/ 342093 h 923258"/>
              <a:gd name="connsiteX227" fmla="*/ 5912531 w 7867650"/>
              <a:gd name="connsiteY227" fmla="*/ 344188 h 923258"/>
              <a:gd name="connsiteX228" fmla="*/ 5924247 w 7867650"/>
              <a:gd name="connsiteY228" fmla="*/ 349427 h 923258"/>
              <a:gd name="connsiteX229" fmla="*/ 5994447 w 7867650"/>
              <a:gd name="connsiteY229" fmla="*/ 383050 h 923258"/>
              <a:gd name="connsiteX230" fmla="*/ 6006162 w 7867650"/>
              <a:gd name="connsiteY230" fmla="*/ 355999 h 923258"/>
              <a:gd name="connsiteX231" fmla="*/ 6041309 w 7867650"/>
              <a:gd name="connsiteY231" fmla="*/ 274751 h 923258"/>
              <a:gd name="connsiteX232" fmla="*/ 6053025 w 7867650"/>
              <a:gd name="connsiteY232" fmla="*/ 276846 h 923258"/>
              <a:gd name="connsiteX233" fmla="*/ 6088172 w 7867650"/>
              <a:gd name="connsiteY233" fmla="*/ 283228 h 923258"/>
              <a:gd name="connsiteX234" fmla="*/ 6099888 w 7867650"/>
              <a:gd name="connsiteY234" fmla="*/ 296373 h 923258"/>
              <a:gd name="connsiteX235" fmla="*/ 6146656 w 7867650"/>
              <a:gd name="connsiteY235" fmla="*/ 339616 h 923258"/>
              <a:gd name="connsiteX236" fmla="*/ 6158372 w 7867650"/>
              <a:gd name="connsiteY236" fmla="*/ 343426 h 923258"/>
              <a:gd name="connsiteX237" fmla="*/ 6205235 w 7867650"/>
              <a:gd name="connsiteY237" fmla="*/ 363524 h 923258"/>
              <a:gd name="connsiteX238" fmla="*/ 6216951 w 7867650"/>
              <a:gd name="connsiteY238" fmla="*/ 369810 h 923258"/>
              <a:gd name="connsiteX239" fmla="*/ 6275434 w 7867650"/>
              <a:gd name="connsiteY239" fmla="*/ 400957 h 923258"/>
              <a:gd name="connsiteX240" fmla="*/ 6287150 w 7867650"/>
              <a:gd name="connsiteY240" fmla="*/ 383336 h 923258"/>
              <a:gd name="connsiteX241" fmla="*/ 6322297 w 7867650"/>
              <a:gd name="connsiteY241" fmla="*/ 330282 h 923258"/>
              <a:gd name="connsiteX242" fmla="*/ 6334013 w 7867650"/>
              <a:gd name="connsiteY242" fmla="*/ 330567 h 923258"/>
              <a:gd name="connsiteX243" fmla="*/ 6369160 w 7867650"/>
              <a:gd name="connsiteY243" fmla="*/ 331330 h 923258"/>
              <a:gd name="connsiteX244" fmla="*/ 6380876 w 7867650"/>
              <a:gd name="connsiteY244" fmla="*/ 320661 h 923258"/>
              <a:gd name="connsiteX245" fmla="*/ 6427643 w 7867650"/>
              <a:gd name="connsiteY245" fmla="*/ 286276 h 923258"/>
              <a:gd name="connsiteX246" fmla="*/ 6439359 w 7867650"/>
              <a:gd name="connsiteY246" fmla="*/ 284085 h 923258"/>
              <a:gd name="connsiteX247" fmla="*/ 6462791 w 7867650"/>
              <a:gd name="connsiteY247" fmla="*/ 279704 h 923258"/>
              <a:gd name="connsiteX248" fmla="*/ 6474506 w 7867650"/>
              <a:gd name="connsiteY248" fmla="*/ 284847 h 923258"/>
              <a:gd name="connsiteX249" fmla="*/ 6509654 w 7867650"/>
              <a:gd name="connsiteY249" fmla="*/ 300373 h 923258"/>
              <a:gd name="connsiteX250" fmla="*/ 6521370 w 7867650"/>
              <a:gd name="connsiteY250" fmla="*/ 284276 h 923258"/>
              <a:gd name="connsiteX251" fmla="*/ 6556422 w 7867650"/>
              <a:gd name="connsiteY251" fmla="*/ 235698 h 923258"/>
              <a:gd name="connsiteX252" fmla="*/ 6568137 w 7867650"/>
              <a:gd name="connsiteY252" fmla="*/ 251034 h 923258"/>
              <a:gd name="connsiteX253" fmla="*/ 6603284 w 7867650"/>
              <a:gd name="connsiteY253" fmla="*/ 296849 h 923258"/>
              <a:gd name="connsiteX254" fmla="*/ 6615000 w 7867650"/>
              <a:gd name="connsiteY254" fmla="*/ 340950 h 923258"/>
              <a:gd name="connsiteX255" fmla="*/ 6661863 w 7867650"/>
              <a:gd name="connsiteY255" fmla="*/ 498303 h 923258"/>
              <a:gd name="connsiteX256" fmla="*/ 6673579 w 7867650"/>
              <a:gd name="connsiteY256" fmla="*/ 523258 h 923258"/>
              <a:gd name="connsiteX257" fmla="*/ 6696915 w 7867650"/>
              <a:gd name="connsiteY257" fmla="*/ 573169 h 923258"/>
              <a:gd name="connsiteX258" fmla="*/ 6708631 w 7867650"/>
              <a:gd name="connsiteY258" fmla="*/ 563549 h 923258"/>
              <a:gd name="connsiteX259" fmla="*/ 6755494 w 7867650"/>
              <a:gd name="connsiteY259" fmla="*/ 519924 h 923258"/>
              <a:gd name="connsiteX260" fmla="*/ 6767210 w 7867650"/>
              <a:gd name="connsiteY260" fmla="*/ 505065 h 923258"/>
              <a:gd name="connsiteX261" fmla="*/ 6790641 w 7867650"/>
              <a:gd name="connsiteY261" fmla="*/ 475347 h 923258"/>
              <a:gd name="connsiteX262" fmla="*/ 6802357 w 7867650"/>
              <a:gd name="connsiteY262" fmla="*/ 475157 h 923258"/>
              <a:gd name="connsiteX263" fmla="*/ 6884272 w 7867650"/>
              <a:gd name="connsiteY263" fmla="*/ 476681 h 923258"/>
              <a:gd name="connsiteX264" fmla="*/ 6895988 w 7867650"/>
              <a:gd name="connsiteY264" fmla="*/ 459917 h 923258"/>
              <a:gd name="connsiteX265" fmla="*/ 6931135 w 7867650"/>
              <a:gd name="connsiteY265" fmla="*/ 409530 h 923258"/>
              <a:gd name="connsiteX266" fmla="*/ 6942851 w 7867650"/>
              <a:gd name="connsiteY266" fmla="*/ 423055 h 923258"/>
              <a:gd name="connsiteX267" fmla="*/ 6977903 w 7867650"/>
              <a:gd name="connsiteY267" fmla="*/ 463441 h 923258"/>
              <a:gd name="connsiteX268" fmla="*/ 6989618 w 7867650"/>
              <a:gd name="connsiteY268" fmla="*/ 433818 h 923258"/>
              <a:gd name="connsiteX269" fmla="*/ 7024766 w 7867650"/>
              <a:gd name="connsiteY269" fmla="*/ 344855 h 923258"/>
              <a:gd name="connsiteX270" fmla="*/ 7036481 w 7867650"/>
              <a:gd name="connsiteY270" fmla="*/ 344760 h 923258"/>
              <a:gd name="connsiteX271" fmla="*/ 7118397 w 7867650"/>
              <a:gd name="connsiteY271" fmla="*/ 337425 h 923258"/>
              <a:gd name="connsiteX272" fmla="*/ 7130112 w 7867650"/>
              <a:gd name="connsiteY272" fmla="*/ 327996 h 923258"/>
              <a:gd name="connsiteX273" fmla="*/ 7212122 w 7867650"/>
              <a:gd name="connsiteY273" fmla="*/ 254558 h 923258"/>
              <a:gd name="connsiteX274" fmla="*/ 7223838 w 7867650"/>
              <a:gd name="connsiteY274" fmla="*/ 266464 h 923258"/>
              <a:gd name="connsiteX275" fmla="*/ 7258890 w 7867650"/>
              <a:gd name="connsiteY275" fmla="*/ 302088 h 923258"/>
              <a:gd name="connsiteX276" fmla="*/ 7270606 w 7867650"/>
              <a:gd name="connsiteY276" fmla="*/ 299706 h 923258"/>
              <a:gd name="connsiteX277" fmla="*/ 7329185 w 7867650"/>
              <a:gd name="connsiteY277" fmla="*/ 282847 h 923258"/>
              <a:gd name="connsiteX278" fmla="*/ 7340901 w 7867650"/>
              <a:gd name="connsiteY278" fmla="*/ 277989 h 923258"/>
              <a:gd name="connsiteX279" fmla="*/ 7352616 w 7867650"/>
              <a:gd name="connsiteY279" fmla="*/ 273036 h 923258"/>
              <a:gd name="connsiteX280" fmla="*/ 7364332 w 7867650"/>
              <a:gd name="connsiteY280" fmla="*/ 282847 h 923258"/>
              <a:gd name="connsiteX281" fmla="*/ 7399384 w 7867650"/>
              <a:gd name="connsiteY281" fmla="*/ 312280 h 923258"/>
              <a:gd name="connsiteX282" fmla="*/ 7411100 w 7867650"/>
              <a:gd name="connsiteY282" fmla="*/ 309327 h 923258"/>
              <a:gd name="connsiteX283" fmla="*/ 7446247 w 7867650"/>
              <a:gd name="connsiteY283" fmla="*/ 300373 h 923258"/>
              <a:gd name="connsiteX284" fmla="*/ 7457963 w 7867650"/>
              <a:gd name="connsiteY284" fmla="*/ 325234 h 923258"/>
              <a:gd name="connsiteX285" fmla="*/ 7493110 w 7867650"/>
              <a:gd name="connsiteY285" fmla="*/ 399624 h 923258"/>
              <a:gd name="connsiteX286" fmla="*/ 7504826 w 7867650"/>
              <a:gd name="connsiteY286" fmla="*/ 404863 h 923258"/>
              <a:gd name="connsiteX287" fmla="*/ 7539878 w 7867650"/>
              <a:gd name="connsiteY287" fmla="*/ 420579 h 923258"/>
              <a:gd name="connsiteX288" fmla="*/ 7551593 w 7867650"/>
              <a:gd name="connsiteY288" fmla="*/ 383526 h 923258"/>
              <a:gd name="connsiteX289" fmla="*/ 7586741 w 7867650"/>
              <a:gd name="connsiteY289" fmla="*/ 272179 h 923258"/>
              <a:gd name="connsiteX290" fmla="*/ 7598456 w 7867650"/>
              <a:gd name="connsiteY290" fmla="*/ 275989 h 923258"/>
              <a:gd name="connsiteX291" fmla="*/ 7657035 w 7867650"/>
              <a:gd name="connsiteY291" fmla="*/ 300373 h 923258"/>
              <a:gd name="connsiteX292" fmla="*/ 7668656 w 7867650"/>
              <a:gd name="connsiteY292" fmla="*/ 306945 h 923258"/>
              <a:gd name="connsiteX293" fmla="*/ 7680372 w 7867650"/>
              <a:gd name="connsiteY293" fmla="*/ 313422 h 923258"/>
              <a:gd name="connsiteX294" fmla="*/ 7692087 w 7867650"/>
              <a:gd name="connsiteY294" fmla="*/ 364762 h 923258"/>
              <a:gd name="connsiteX295" fmla="*/ 7738950 w 7867650"/>
              <a:gd name="connsiteY295" fmla="*/ 546690 h 923258"/>
              <a:gd name="connsiteX296" fmla="*/ 7750666 w 7867650"/>
              <a:gd name="connsiteY296" fmla="*/ 574693 h 923258"/>
              <a:gd name="connsiteX297" fmla="*/ 7797529 w 7867650"/>
              <a:gd name="connsiteY297" fmla="*/ 673658 h 923258"/>
              <a:gd name="connsiteX298" fmla="*/ 7809149 w 7867650"/>
              <a:gd name="connsiteY298" fmla="*/ 695089 h 923258"/>
              <a:gd name="connsiteX299" fmla="*/ 7820865 w 7867650"/>
              <a:gd name="connsiteY299" fmla="*/ 716616 h 923258"/>
              <a:gd name="connsiteX300" fmla="*/ 7832581 w 7867650"/>
              <a:gd name="connsiteY300" fmla="*/ 698232 h 923258"/>
              <a:gd name="connsiteX301" fmla="*/ 7867728 w 7867650"/>
              <a:gd name="connsiteY301" fmla="*/ 643083 h 923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</a:cxnLst>
            <a:rect l="l" t="t" r="r" b="b"/>
            <a:pathLst>
              <a:path w="7867650" h="923258">
                <a:moveTo>
                  <a:pt x="78" y="474776"/>
                </a:moveTo>
                <a:lnTo>
                  <a:pt x="93709" y="679278"/>
                </a:lnTo>
                <a:lnTo>
                  <a:pt x="105425" y="669657"/>
                </a:lnTo>
                <a:lnTo>
                  <a:pt x="140572" y="640606"/>
                </a:lnTo>
                <a:lnTo>
                  <a:pt x="152288" y="711282"/>
                </a:lnTo>
                <a:lnTo>
                  <a:pt x="187435" y="923308"/>
                </a:lnTo>
                <a:lnTo>
                  <a:pt x="199151" y="890828"/>
                </a:lnTo>
                <a:lnTo>
                  <a:pt x="245918" y="780624"/>
                </a:lnTo>
                <a:lnTo>
                  <a:pt x="257634" y="767860"/>
                </a:lnTo>
                <a:lnTo>
                  <a:pt x="281066" y="742333"/>
                </a:lnTo>
                <a:lnTo>
                  <a:pt x="292781" y="670896"/>
                </a:lnTo>
                <a:lnTo>
                  <a:pt x="327928" y="456583"/>
                </a:lnTo>
                <a:lnTo>
                  <a:pt x="339644" y="472680"/>
                </a:lnTo>
                <a:lnTo>
                  <a:pt x="374696" y="521258"/>
                </a:lnTo>
                <a:lnTo>
                  <a:pt x="386412" y="511733"/>
                </a:lnTo>
                <a:lnTo>
                  <a:pt x="421559" y="483348"/>
                </a:lnTo>
                <a:lnTo>
                  <a:pt x="433275" y="483730"/>
                </a:lnTo>
                <a:lnTo>
                  <a:pt x="480138" y="479443"/>
                </a:lnTo>
                <a:lnTo>
                  <a:pt x="491854" y="474205"/>
                </a:lnTo>
                <a:lnTo>
                  <a:pt x="515190" y="463727"/>
                </a:lnTo>
                <a:lnTo>
                  <a:pt x="526906" y="450011"/>
                </a:lnTo>
                <a:lnTo>
                  <a:pt x="562053" y="409053"/>
                </a:lnTo>
                <a:lnTo>
                  <a:pt x="573769" y="425151"/>
                </a:lnTo>
                <a:lnTo>
                  <a:pt x="620632" y="481729"/>
                </a:lnTo>
                <a:lnTo>
                  <a:pt x="632348" y="489825"/>
                </a:lnTo>
                <a:lnTo>
                  <a:pt x="702547" y="540022"/>
                </a:lnTo>
                <a:lnTo>
                  <a:pt x="714263" y="502494"/>
                </a:lnTo>
                <a:lnTo>
                  <a:pt x="749410" y="389908"/>
                </a:lnTo>
                <a:lnTo>
                  <a:pt x="761126" y="385717"/>
                </a:lnTo>
                <a:lnTo>
                  <a:pt x="819609" y="359714"/>
                </a:lnTo>
                <a:lnTo>
                  <a:pt x="831325" y="352951"/>
                </a:lnTo>
                <a:lnTo>
                  <a:pt x="843041" y="346284"/>
                </a:lnTo>
                <a:lnTo>
                  <a:pt x="854756" y="371430"/>
                </a:lnTo>
                <a:lnTo>
                  <a:pt x="889904" y="446868"/>
                </a:lnTo>
                <a:lnTo>
                  <a:pt x="901619" y="441629"/>
                </a:lnTo>
                <a:lnTo>
                  <a:pt x="948387" y="415530"/>
                </a:lnTo>
                <a:lnTo>
                  <a:pt x="960103" y="405148"/>
                </a:lnTo>
                <a:lnTo>
                  <a:pt x="983534" y="384384"/>
                </a:lnTo>
                <a:lnTo>
                  <a:pt x="995250" y="388384"/>
                </a:lnTo>
                <a:lnTo>
                  <a:pt x="1077165" y="410959"/>
                </a:lnTo>
                <a:lnTo>
                  <a:pt x="1088881" y="466394"/>
                </a:lnTo>
                <a:lnTo>
                  <a:pt x="1124028" y="632891"/>
                </a:lnTo>
                <a:lnTo>
                  <a:pt x="1135744" y="636225"/>
                </a:lnTo>
                <a:lnTo>
                  <a:pt x="1170891" y="646416"/>
                </a:lnTo>
                <a:lnTo>
                  <a:pt x="1182607" y="636987"/>
                </a:lnTo>
                <a:lnTo>
                  <a:pt x="1217659" y="608507"/>
                </a:lnTo>
                <a:lnTo>
                  <a:pt x="1229375" y="620032"/>
                </a:lnTo>
                <a:lnTo>
                  <a:pt x="1264522" y="654417"/>
                </a:lnTo>
                <a:lnTo>
                  <a:pt x="1276238" y="604221"/>
                </a:lnTo>
                <a:lnTo>
                  <a:pt x="1311385" y="453535"/>
                </a:lnTo>
                <a:lnTo>
                  <a:pt x="1323101" y="475919"/>
                </a:lnTo>
                <a:lnTo>
                  <a:pt x="1358153" y="543356"/>
                </a:lnTo>
                <a:lnTo>
                  <a:pt x="1369868" y="508971"/>
                </a:lnTo>
                <a:lnTo>
                  <a:pt x="1405016" y="406005"/>
                </a:lnTo>
                <a:lnTo>
                  <a:pt x="1416731" y="432390"/>
                </a:lnTo>
                <a:lnTo>
                  <a:pt x="1451879" y="511542"/>
                </a:lnTo>
                <a:lnTo>
                  <a:pt x="1463594" y="493540"/>
                </a:lnTo>
                <a:lnTo>
                  <a:pt x="1545509" y="354285"/>
                </a:lnTo>
                <a:lnTo>
                  <a:pt x="1557225" y="368763"/>
                </a:lnTo>
                <a:lnTo>
                  <a:pt x="1592372" y="412101"/>
                </a:lnTo>
                <a:lnTo>
                  <a:pt x="1604088" y="399338"/>
                </a:lnTo>
                <a:lnTo>
                  <a:pt x="1650856" y="357999"/>
                </a:lnTo>
                <a:lnTo>
                  <a:pt x="1662571" y="354666"/>
                </a:lnTo>
                <a:lnTo>
                  <a:pt x="1721150" y="345141"/>
                </a:lnTo>
                <a:lnTo>
                  <a:pt x="1732866" y="344093"/>
                </a:lnTo>
                <a:lnTo>
                  <a:pt x="1779634" y="372001"/>
                </a:lnTo>
                <a:lnTo>
                  <a:pt x="1791350" y="419817"/>
                </a:lnTo>
                <a:lnTo>
                  <a:pt x="1826497" y="563454"/>
                </a:lnTo>
                <a:lnTo>
                  <a:pt x="1838213" y="521544"/>
                </a:lnTo>
                <a:lnTo>
                  <a:pt x="1873360" y="395718"/>
                </a:lnTo>
                <a:lnTo>
                  <a:pt x="1885076" y="381145"/>
                </a:lnTo>
                <a:lnTo>
                  <a:pt x="1920128" y="337425"/>
                </a:lnTo>
                <a:lnTo>
                  <a:pt x="1931843" y="347808"/>
                </a:lnTo>
                <a:lnTo>
                  <a:pt x="1966991" y="378859"/>
                </a:lnTo>
                <a:lnTo>
                  <a:pt x="1978706" y="360857"/>
                </a:lnTo>
                <a:lnTo>
                  <a:pt x="2013854" y="306755"/>
                </a:lnTo>
                <a:lnTo>
                  <a:pt x="2025569" y="263892"/>
                </a:lnTo>
                <a:lnTo>
                  <a:pt x="2084053" y="67582"/>
                </a:lnTo>
                <a:lnTo>
                  <a:pt x="2095769" y="33768"/>
                </a:lnTo>
                <a:lnTo>
                  <a:pt x="2107484" y="50"/>
                </a:lnTo>
                <a:lnTo>
                  <a:pt x="2119200" y="55485"/>
                </a:lnTo>
                <a:lnTo>
                  <a:pt x="2154347" y="221887"/>
                </a:lnTo>
                <a:lnTo>
                  <a:pt x="2166063" y="239318"/>
                </a:lnTo>
                <a:lnTo>
                  <a:pt x="2212831" y="317137"/>
                </a:lnTo>
                <a:lnTo>
                  <a:pt x="2224547" y="342664"/>
                </a:lnTo>
                <a:lnTo>
                  <a:pt x="2259694" y="402576"/>
                </a:lnTo>
                <a:lnTo>
                  <a:pt x="2271410" y="411339"/>
                </a:lnTo>
                <a:lnTo>
                  <a:pt x="2294841" y="428961"/>
                </a:lnTo>
                <a:lnTo>
                  <a:pt x="2306557" y="446677"/>
                </a:lnTo>
                <a:lnTo>
                  <a:pt x="2388472" y="571264"/>
                </a:lnTo>
                <a:lnTo>
                  <a:pt x="2400188" y="571264"/>
                </a:lnTo>
                <a:lnTo>
                  <a:pt x="2447051" y="575360"/>
                </a:lnTo>
                <a:lnTo>
                  <a:pt x="2458766" y="579361"/>
                </a:lnTo>
                <a:lnTo>
                  <a:pt x="2482102" y="587552"/>
                </a:lnTo>
                <a:lnTo>
                  <a:pt x="2493818" y="570788"/>
                </a:lnTo>
                <a:lnTo>
                  <a:pt x="2528966" y="520687"/>
                </a:lnTo>
                <a:lnTo>
                  <a:pt x="2540681" y="478967"/>
                </a:lnTo>
                <a:lnTo>
                  <a:pt x="2587544" y="334282"/>
                </a:lnTo>
                <a:lnTo>
                  <a:pt x="2599260" y="314470"/>
                </a:lnTo>
                <a:lnTo>
                  <a:pt x="2622596" y="274941"/>
                </a:lnTo>
                <a:lnTo>
                  <a:pt x="2634312" y="299992"/>
                </a:lnTo>
                <a:lnTo>
                  <a:pt x="2692891" y="408482"/>
                </a:lnTo>
                <a:lnTo>
                  <a:pt x="2704607" y="425151"/>
                </a:lnTo>
                <a:lnTo>
                  <a:pt x="2728038" y="449249"/>
                </a:lnTo>
                <a:lnTo>
                  <a:pt x="2739754" y="456678"/>
                </a:lnTo>
                <a:lnTo>
                  <a:pt x="2763090" y="471442"/>
                </a:lnTo>
                <a:lnTo>
                  <a:pt x="2774806" y="454297"/>
                </a:lnTo>
                <a:lnTo>
                  <a:pt x="2809953" y="402957"/>
                </a:lnTo>
                <a:lnTo>
                  <a:pt x="2821669" y="411244"/>
                </a:lnTo>
                <a:lnTo>
                  <a:pt x="2903584" y="473919"/>
                </a:lnTo>
                <a:lnTo>
                  <a:pt x="2915300" y="495826"/>
                </a:lnTo>
                <a:lnTo>
                  <a:pt x="2950447" y="561263"/>
                </a:lnTo>
                <a:lnTo>
                  <a:pt x="2962163" y="550595"/>
                </a:lnTo>
                <a:lnTo>
                  <a:pt x="3009026" y="512686"/>
                </a:lnTo>
                <a:lnTo>
                  <a:pt x="3020741" y="506875"/>
                </a:lnTo>
                <a:lnTo>
                  <a:pt x="3044077" y="495255"/>
                </a:lnTo>
                <a:lnTo>
                  <a:pt x="3055793" y="513733"/>
                </a:lnTo>
                <a:lnTo>
                  <a:pt x="3090941" y="569073"/>
                </a:lnTo>
                <a:lnTo>
                  <a:pt x="3102656" y="571550"/>
                </a:lnTo>
                <a:lnTo>
                  <a:pt x="3137804" y="578980"/>
                </a:lnTo>
                <a:lnTo>
                  <a:pt x="3149519" y="509638"/>
                </a:lnTo>
                <a:lnTo>
                  <a:pt x="3184571" y="301802"/>
                </a:lnTo>
                <a:lnTo>
                  <a:pt x="3196287" y="284752"/>
                </a:lnTo>
                <a:lnTo>
                  <a:pt x="3231434" y="233508"/>
                </a:lnTo>
                <a:lnTo>
                  <a:pt x="3243150" y="310470"/>
                </a:lnTo>
                <a:lnTo>
                  <a:pt x="3278298" y="541356"/>
                </a:lnTo>
                <a:lnTo>
                  <a:pt x="3290013" y="560311"/>
                </a:lnTo>
                <a:lnTo>
                  <a:pt x="3325065" y="617080"/>
                </a:lnTo>
                <a:lnTo>
                  <a:pt x="3336781" y="613270"/>
                </a:lnTo>
                <a:lnTo>
                  <a:pt x="3383644" y="603745"/>
                </a:lnTo>
                <a:lnTo>
                  <a:pt x="3395360" y="605459"/>
                </a:lnTo>
                <a:lnTo>
                  <a:pt x="3430507" y="615841"/>
                </a:lnTo>
                <a:lnTo>
                  <a:pt x="3442223" y="622604"/>
                </a:lnTo>
                <a:lnTo>
                  <a:pt x="3465559" y="636225"/>
                </a:lnTo>
                <a:lnTo>
                  <a:pt x="3477275" y="612793"/>
                </a:lnTo>
                <a:lnTo>
                  <a:pt x="3512422" y="542784"/>
                </a:lnTo>
                <a:lnTo>
                  <a:pt x="3524138" y="536593"/>
                </a:lnTo>
                <a:lnTo>
                  <a:pt x="3559285" y="517924"/>
                </a:lnTo>
                <a:lnTo>
                  <a:pt x="3571001" y="521258"/>
                </a:lnTo>
                <a:lnTo>
                  <a:pt x="3606052" y="531164"/>
                </a:lnTo>
                <a:lnTo>
                  <a:pt x="3617768" y="556120"/>
                </a:lnTo>
                <a:lnTo>
                  <a:pt x="3652916" y="630891"/>
                </a:lnTo>
                <a:lnTo>
                  <a:pt x="3664631" y="624318"/>
                </a:lnTo>
                <a:lnTo>
                  <a:pt x="3699779" y="604411"/>
                </a:lnTo>
                <a:lnTo>
                  <a:pt x="3711494" y="588314"/>
                </a:lnTo>
                <a:lnTo>
                  <a:pt x="3758262" y="531831"/>
                </a:lnTo>
                <a:lnTo>
                  <a:pt x="3769978" y="523734"/>
                </a:lnTo>
                <a:lnTo>
                  <a:pt x="3793409" y="507447"/>
                </a:lnTo>
                <a:lnTo>
                  <a:pt x="3805125" y="486206"/>
                </a:lnTo>
                <a:lnTo>
                  <a:pt x="3840273" y="422579"/>
                </a:lnTo>
                <a:lnTo>
                  <a:pt x="3851988" y="438771"/>
                </a:lnTo>
                <a:lnTo>
                  <a:pt x="3933903" y="542784"/>
                </a:lnTo>
                <a:lnTo>
                  <a:pt x="3945619" y="551929"/>
                </a:lnTo>
                <a:lnTo>
                  <a:pt x="3980766" y="579265"/>
                </a:lnTo>
                <a:lnTo>
                  <a:pt x="3992482" y="599172"/>
                </a:lnTo>
                <a:lnTo>
                  <a:pt x="4027534" y="658799"/>
                </a:lnTo>
                <a:lnTo>
                  <a:pt x="4039250" y="646988"/>
                </a:lnTo>
                <a:lnTo>
                  <a:pt x="4074397" y="611555"/>
                </a:lnTo>
                <a:lnTo>
                  <a:pt x="4086113" y="639368"/>
                </a:lnTo>
                <a:lnTo>
                  <a:pt x="4121260" y="722712"/>
                </a:lnTo>
                <a:lnTo>
                  <a:pt x="4132976" y="723950"/>
                </a:lnTo>
                <a:lnTo>
                  <a:pt x="4168027" y="727950"/>
                </a:lnTo>
                <a:lnTo>
                  <a:pt x="4179743" y="718045"/>
                </a:lnTo>
                <a:lnTo>
                  <a:pt x="4261754" y="641940"/>
                </a:lnTo>
                <a:lnTo>
                  <a:pt x="4273469" y="646416"/>
                </a:lnTo>
                <a:lnTo>
                  <a:pt x="4308521" y="659656"/>
                </a:lnTo>
                <a:lnTo>
                  <a:pt x="4320237" y="629843"/>
                </a:lnTo>
                <a:lnTo>
                  <a:pt x="4355384" y="540308"/>
                </a:lnTo>
                <a:lnTo>
                  <a:pt x="4367100" y="567264"/>
                </a:lnTo>
                <a:lnTo>
                  <a:pt x="4413963" y="661752"/>
                </a:lnTo>
                <a:lnTo>
                  <a:pt x="4425679" y="675468"/>
                </a:lnTo>
                <a:lnTo>
                  <a:pt x="4449015" y="702805"/>
                </a:lnTo>
                <a:lnTo>
                  <a:pt x="4460731" y="700899"/>
                </a:lnTo>
                <a:lnTo>
                  <a:pt x="4542741" y="693946"/>
                </a:lnTo>
                <a:lnTo>
                  <a:pt x="4554457" y="703090"/>
                </a:lnTo>
                <a:lnTo>
                  <a:pt x="4589509" y="730713"/>
                </a:lnTo>
                <a:lnTo>
                  <a:pt x="4601225" y="749191"/>
                </a:lnTo>
                <a:lnTo>
                  <a:pt x="4659803" y="830916"/>
                </a:lnTo>
                <a:lnTo>
                  <a:pt x="4671519" y="843965"/>
                </a:lnTo>
                <a:lnTo>
                  <a:pt x="4683235" y="857014"/>
                </a:lnTo>
                <a:lnTo>
                  <a:pt x="4694951" y="788625"/>
                </a:lnTo>
                <a:lnTo>
                  <a:pt x="4776866" y="296849"/>
                </a:lnTo>
                <a:lnTo>
                  <a:pt x="4788582" y="298468"/>
                </a:lnTo>
                <a:lnTo>
                  <a:pt x="4835444" y="300564"/>
                </a:lnTo>
                <a:lnTo>
                  <a:pt x="4847160" y="297611"/>
                </a:lnTo>
                <a:lnTo>
                  <a:pt x="4870496" y="291801"/>
                </a:lnTo>
                <a:lnTo>
                  <a:pt x="4882212" y="323519"/>
                </a:lnTo>
                <a:lnTo>
                  <a:pt x="4917359" y="418674"/>
                </a:lnTo>
                <a:lnTo>
                  <a:pt x="4929075" y="405243"/>
                </a:lnTo>
                <a:lnTo>
                  <a:pt x="4964222" y="365048"/>
                </a:lnTo>
                <a:lnTo>
                  <a:pt x="4975938" y="387908"/>
                </a:lnTo>
                <a:lnTo>
                  <a:pt x="5010990" y="456583"/>
                </a:lnTo>
                <a:lnTo>
                  <a:pt x="5022706" y="453630"/>
                </a:lnTo>
                <a:lnTo>
                  <a:pt x="5104716" y="438581"/>
                </a:lnTo>
                <a:lnTo>
                  <a:pt x="5116432" y="444486"/>
                </a:lnTo>
                <a:lnTo>
                  <a:pt x="5151484" y="462393"/>
                </a:lnTo>
                <a:lnTo>
                  <a:pt x="5163200" y="434485"/>
                </a:lnTo>
                <a:lnTo>
                  <a:pt x="5210063" y="339902"/>
                </a:lnTo>
                <a:lnTo>
                  <a:pt x="5221779" y="329139"/>
                </a:lnTo>
                <a:lnTo>
                  <a:pt x="5268642" y="278180"/>
                </a:lnTo>
                <a:lnTo>
                  <a:pt x="5280262" y="263416"/>
                </a:lnTo>
                <a:lnTo>
                  <a:pt x="5315409" y="230745"/>
                </a:lnTo>
                <a:lnTo>
                  <a:pt x="5327125" y="221792"/>
                </a:lnTo>
                <a:lnTo>
                  <a:pt x="5338841" y="212838"/>
                </a:lnTo>
                <a:lnTo>
                  <a:pt x="5350556" y="212934"/>
                </a:lnTo>
                <a:lnTo>
                  <a:pt x="5385704" y="213315"/>
                </a:lnTo>
                <a:lnTo>
                  <a:pt x="5397420" y="264083"/>
                </a:lnTo>
                <a:lnTo>
                  <a:pt x="5432472" y="416197"/>
                </a:lnTo>
                <a:lnTo>
                  <a:pt x="5444187" y="408958"/>
                </a:lnTo>
                <a:lnTo>
                  <a:pt x="5479334" y="387146"/>
                </a:lnTo>
                <a:lnTo>
                  <a:pt x="5491050" y="458393"/>
                </a:lnTo>
                <a:lnTo>
                  <a:pt x="5526197" y="671848"/>
                </a:lnTo>
                <a:lnTo>
                  <a:pt x="5537913" y="663752"/>
                </a:lnTo>
                <a:lnTo>
                  <a:pt x="5572965" y="639463"/>
                </a:lnTo>
                <a:lnTo>
                  <a:pt x="5584681" y="641940"/>
                </a:lnTo>
                <a:lnTo>
                  <a:pt x="5619828" y="649179"/>
                </a:lnTo>
                <a:lnTo>
                  <a:pt x="5631544" y="643083"/>
                </a:lnTo>
                <a:lnTo>
                  <a:pt x="5666691" y="624890"/>
                </a:lnTo>
                <a:lnTo>
                  <a:pt x="5678407" y="628129"/>
                </a:lnTo>
                <a:lnTo>
                  <a:pt x="5713459" y="638130"/>
                </a:lnTo>
                <a:lnTo>
                  <a:pt x="5725175" y="649846"/>
                </a:lnTo>
                <a:lnTo>
                  <a:pt x="5760322" y="685088"/>
                </a:lnTo>
                <a:lnTo>
                  <a:pt x="5772038" y="594410"/>
                </a:lnTo>
                <a:lnTo>
                  <a:pt x="5807185" y="322281"/>
                </a:lnTo>
                <a:lnTo>
                  <a:pt x="5818901" y="328091"/>
                </a:lnTo>
                <a:lnTo>
                  <a:pt x="5865668" y="343807"/>
                </a:lnTo>
                <a:lnTo>
                  <a:pt x="5877384" y="342093"/>
                </a:lnTo>
                <a:lnTo>
                  <a:pt x="5912531" y="344188"/>
                </a:lnTo>
                <a:lnTo>
                  <a:pt x="5924247" y="349427"/>
                </a:lnTo>
                <a:lnTo>
                  <a:pt x="5994447" y="383050"/>
                </a:lnTo>
                <a:lnTo>
                  <a:pt x="6006162" y="355999"/>
                </a:lnTo>
                <a:lnTo>
                  <a:pt x="6041309" y="274751"/>
                </a:lnTo>
                <a:lnTo>
                  <a:pt x="6053025" y="276846"/>
                </a:lnTo>
                <a:lnTo>
                  <a:pt x="6088172" y="283228"/>
                </a:lnTo>
                <a:lnTo>
                  <a:pt x="6099888" y="296373"/>
                </a:lnTo>
                <a:lnTo>
                  <a:pt x="6146656" y="339616"/>
                </a:lnTo>
                <a:lnTo>
                  <a:pt x="6158372" y="343426"/>
                </a:lnTo>
                <a:lnTo>
                  <a:pt x="6205235" y="363524"/>
                </a:lnTo>
                <a:lnTo>
                  <a:pt x="6216951" y="369810"/>
                </a:lnTo>
                <a:lnTo>
                  <a:pt x="6275434" y="400957"/>
                </a:lnTo>
                <a:lnTo>
                  <a:pt x="6287150" y="383336"/>
                </a:lnTo>
                <a:lnTo>
                  <a:pt x="6322297" y="330282"/>
                </a:lnTo>
                <a:lnTo>
                  <a:pt x="6334013" y="330567"/>
                </a:lnTo>
                <a:lnTo>
                  <a:pt x="6369160" y="331330"/>
                </a:lnTo>
                <a:lnTo>
                  <a:pt x="6380876" y="320661"/>
                </a:lnTo>
                <a:lnTo>
                  <a:pt x="6427643" y="286276"/>
                </a:lnTo>
                <a:lnTo>
                  <a:pt x="6439359" y="284085"/>
                </a:lnTo>
                <a:lnTo>
                  <a:pt x="6462791" y="279704"/>
                </a:lnTo>
                <a:lnTo>
                  <a:pt x="6474506" y="284847"/>
                </a:lnTo>
                <a:lnTo>
                  <a:pt x="6509654" y="300373"/>
                </a:lnTo>
                <a:lnTo>
                  <a:pt x="6521370" y="284276"/>
                </a:lnTo>
                <a:lnTo>
                  <a:pt x="6556422" y="235698"/>
                </a:lnTo>
                <a:lnTo>
                  <a:pt x="6568137" y="251034"/>
                </a:lnTo>
                <a:lnTo>
                  <a:pt x="6603284" y="296849"/>
                </a:lnTo>
                <a:lnTo>
                  <a:pt x="6615000" y="340950"/>
                </a:lnTo>
                <a:lnTo>
                  <a:pt x="6661863" y="498303"/>
                </a:lnTo>
                <a:lnTo>
                  <a:pt x="6673579" y="523258"/>
                </a:lnTo>
                <a:lnTo>
                  <a:pt x="6696915" y="573169"/>
                </a:lnTo>
                <a:lnTo>
                  <a:pt x="6708631" y="563549"/>
                </a:lnTo>
                <a:lnTo>
                  <a:pt x="6755494" y="519924"/>
                </a:lnTo>
                <a:lnTo>
                  <a:pt x="6767210" y="505065"/>
                </a:lnTo>
                <a:lnTo>
                  <a:pt x="6790641" y="475347"/>
                </a:lnTo>
                <a:lnTo>
                  <a:pt x="6802357" y="475157"/>
                </a:lnTo>
                <a:lnTo>
                  <a:pt x="6884272" y="476681"/>
                </a:lnTo>
                <a:lnTo>
                  <a:pt x="6895988" y="459917"/>
                </a:lnTo>
                <a:lnTo>
                  <a:pt x="6931135" y="409530"/>
                </a:lnTo>
                <a:lnTo>
                  <a:pt x="6942851" y="423055"/>
                </a:lnTo>
                <a:lnTo>
                  <a:pt x="6977903" y="463441"/>
                </a:lnTo>
                <a:lnTo>
                  <a:pt x="6989618" y="433818"/>
                </a:lnTo>
                <a:lnTo>
                  <a:pt x="7024766" y="344855"/>
                </a:lnTo>
                <a:lnTo>
                  <a:pt x="7036481" y="344760"/>
                </a:lnTo>
                <a:lnTo>
                  <a:pt x="7118397" y="337425"/>
                </a:lnTo>
                <a:lnTo>
                  <a:pt x="7130112" y="327996"/>
                </a:lnTo>
                <a:lnTo>
                  <a:pt x="7212122" y="254558"/>
                </a:lnTo>
                <a:lnTo>
                  <a:pt x="7223838" y="266464"/>
                </a:lnTo>
                <a:lnTo>
                  <a:pt x="7258890" y="302088"/>
                </a:lnTo>
                <a:lnTo>
                  <a:pt x="7270606" y="299706"/>
                </a:lnTo>
                <a:lnTo>
                  <a:pt x="7329185" y="282847"/>
                </a:lnTo>
                <a:lnTo>
                  <a:pt x="7340901" y="277989"/>
                </a:lnTo>
                <a:lnTo>
                  <a:pt x="7352616" y="273036"/>
                </a:lnTo>
                <a:lnTo>
                  <a:pt x="7364332" y="282847"/>
                </a:lnTo>
                <a:lnTo>
                  <a:pt x="7399384" y="312280"/>
                </a:lnTo>
                <a:lnTo>
                  <a:pt x="7411100" y="309327"/>
                </a:lnTo>
                <a:lnTo>
                  <a:pt x="7446247" y="300373"/>
                </a:lnTo>
                <a:lnTo>
                  <a:pt x="7457963" y="325234"/>
                </a:lnTo>
                <a:lnTo>
                  <a:pt x="7493110" y="399624"/>
                </a:lnTo>
                <a:lnTo>
                  <a:pt x="7504826" y="404863"/>
                </a:lnTo>
                <a:lnTo>
                  <a:pt x="7539878" y="420579"/>
                </a:lnTo>
                <a:lnTo>
                  <a:pt x="7551593" y="383526"/>
                </a:lnTo>
                <a:lnTo>
                  <a:pt x="7586741" y="272179"/>
                </a:lnTo>
                <a:lnTo>
                  <a:pt x="7598456" y="275989"/>
                </a:lnTo>
                <a:lnTo>
                  <a:pt x="7657035" y="300373"/>
                </a:lnTo>
                <a:lnTo>
                  <a:pt x="7668656" y="306945"/>
                </a:lnTo>
                <a:lnTo>
                  <a:pt x="7680372" y="313422"/>
                </a:lnTo>
                <a:lnTo>
                  <a:pt x="7692087" y="364762"/>
                </a:lnTo>
                <a:lnTo>
                  <a:pt x="7738950" y="546690"/>
                </a:lnTo>
                <a:lnTo>
                  <a:pt x="7750666" y="574693"/>
                </a:lnTo>
                <a:lnTo>
                  <a:pt x="7797529" y="673658"/>
                </a:lnTo>
                <a:lnTo>
                  <a:pt x="7809149" y="695089"/>
                </a:lnTo>
                <a:lnTo>
                  <a:pt x="7820865" y="716616"/>
                </a:lnTo>
                <a:lnTo>
                  <a:pt x="7832581" y="698232"/>
                </a:lnTo>
                <a:lnTo>
                  <a:pt x="7867728" y="643083"/>
                </a:lnTo>
              </a:path>
            </a:pathLst>
          </a:custGeom>
          <a:noFill/>
          <a:ln w="28575" cap="flat">
            <a:solidFill>
              <a:srgbClr val="BCBD22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01FC852C-3C1E-B4A4-6DF5-C2B0CDFE7EB6}"/>
              </a:ext>
            </a:extLst>
          </p:cNvPr>
          <p:cNvSpPr/>
          <p:nvPr/>
        </p:nvSpPr>
        <p:spPr>
          <a:xfrm>
            <a:off x="1540741" y="5622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5B68E8F8-563C-404B-4107-3B80DBAD13C4}"/>
              </a:ext>
            </a:extLst>
          </p:cNvPr>
          <p:cNvSpPr/>
          <p:nvPr/>
        </p:nvSpPr>
        <p:spPr>
          <a:xfrm>
            <a:off x="1540741" y="562264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5" name="Graphic 2">
            <a:extLst>
              <a:ext uri="{FF2B5EF4-FFF2-40B4-BE49-F238E27FC236}">
                <a16:creationId xmlns:a16="http://schemas.microsoft.com/office/drawing/2014/main" id="{33651417-CD28-D44C-3065-9933A3965FFC}"/>
              </a:ext>
            </a:extLst>
          </p:cNvPr>
          <p:cNvGrpSpPr/>
          <p:nvPr/>
        </p:nvGrpSpPr>
        <p:grpSpPr>
          <a:xfrm>
            <a:off x="1954126" y="5281934"/>
            <a:ext cx="8577009" cy="338554"/>
            <a:chOff x="1270635" y="5383530"/>
            <a:chExt cx="8577009" cy="338554"/>
          </a:xfrm>
          <a:solidFill>
            <a:srgbClr val="2A3F5F"/>
          </a:solidFill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14054B4-5DCA-4E9A-0756-540DF642A78C}"/>
                </a:ext>
              </a:extLst>
            </p:cNvPr>
            <p:cNvSpPr txBox="1"/>
            <p:nvPr/>
          </p:nvSpPr>
          <p:spPr>
            <a:xfrm>
              <a:off x="1270635" y="5383530"/>
              <a:ext cx="6575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Aug 6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437321C-161F-6BEE-AE3B-6D6CF6644FB3}"/>
                </a:ext>
              </a:extLst>
            </p:cNvPr>
            <p:cNvSpPr txBox="1"/>
            <p:nvPr/>
          </p:nvSpPr>
          <p:spPr>
            <a:xfrm>
              <a:off x="2394585" y="5383530"/>
              <a:ext cx="6575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Aug 7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4901BD2-6CDC-022E-093C-E0E5C251B2F6}"/>
                </a:ext>
              </a:extLst>
            </p:cNvPr>
            <p:cNvSpPr txBox="1"/>
            <p:nvPr/>
          </p:nvSpPr>
          <p:spPr>
            <a:xfrm>
              <a:off x="3389228" y="5383530"/>
              <a:ext cx="6575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Aug 8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A4CAC86-35DC-9A4C-0165-862A4777B76D}"/>
                </a:ext>
              </a:extLst>
            </p:cNvPr>
            <p:cNvSpPr txBox="1"/>
            <p:nvPr/>
          </p:nvSpPr>
          <p:spPr>
            <a:xfrm>
              <a:off x="4642485" y="5383530"/>
              <a:ext cx="6575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Aug 9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5AEABD-1B15-425D-20E2-73E3A41396C3}"/>
                </a:ext>
              </a:extLst>
            </p:cNvPr>
            <p:cNvSpPr txBox="1"/>
            <p:nvPr/>
          </p:nvSpPr>
          <p:spPr>
            <a:xfrm>
              <a:off x="5714047" y="5383530"/>
              <a:ext cx="7617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Aug 10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5398689-1B5A-71EE-1813-302AC935FA9D}"/>
                </a:ext>
              </a:extLst>
            </p:cNvPr>
            <p:cNvSpPr txBox="1"/>
            <p:nvPr/>
          </p:nvSpPr>
          <p:spPr>
            <a:xfrm>
              <a:off x="6837997" y="5383530"/>
              <a:ext cx="7617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Aug 11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F570F20-00BC-AC5B-3E1F-CA2EFED99A5B}"/>
                </a:ext>
              </a:extLst>
            </p:cNvPr>
            <p:cNvSpPr txBox="1"/>
            <p:nvPr/>
          </p:nvSpPr>
          <p:spPr>
            <a:xfrm>
              <a:off x="7961947" y="5383530"/>
              <a:ext cx="7617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Aug 12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F072C1F-3500-A591-8916-097F0B586A42}"/>
                </a:ext>
              </a:extLst>
            </p:cNvPr>
            <p:cNvSpPr txBox="1"/>
            <p:nvPr/>
          </p:nvSpPr>
          <p:spPr>
            <a:xfrm>
              <a:off x="9085897" y="5383530"/>
              <a:ext cx="7617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Aug 13</a:t>
              </a:r>
            </a:p>
          </p:txBody>
        </p:sp>
      </p:grpSp>
      <p:grpSp>
        <p:nvGrpSpPr>
          <p:cNvPr id="45" name="Graphic 2">
            <a:extLst>
              <a:ext uri="{FF2B5EF4-FFF2-40B4-BE49-F238E27FC236}">
                <a16:creationId xmlns:a16="http://schemas.microsoft.com/office/drawing/2014/main" id="{67632FDF-4A9E-BEB4-081B-2F88DCFA9CA5}"/>
              </a:ext>
            </a:extLst>
          </p:cNvPr>
          <p:cNvGrpSpPr/>
          <p:nvPr/>
        </p:nvGrpSpPr>
        <p:grpSpPr>
          <a:xfrm>
            <a:off x="1776041" y="1365704"/>
            <a:ext cx="498412" cy="3982438"/>
            <a:chOff x="1184910" y="1393412"/>
            <a:chExt cx="498412" cy="3982438"/>
          </a:xfrm>
          <a:solidFill>
            <a:srgbClr val="2A3F5F"/>
          </a:solidFill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9E09BE2-253F-7290-25F4-A122D4000475}"/>
                </a:ext>
              </a:extLst>
            </p:cNvPr>
            <p:cNvSpPr txBox="1"/>
            <p:nvPr/>
          </p:nvSpPr>
          <p:spPr>
            <a:xfrm>
              <a:off x="1394460" y="503729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40F0C9B-8527-82A4-88DB-331F3B9C01BD}"/>
                </a:ext>
              </a:extLst>
            </p:cNvPr>
            <p:cNvSpPr txBox="1"/>
            <p:nvPr/>
          </p:nvSpPr>
          <p:spPr>
            <a:xfrm>
              <a:off x="1289685" y="451675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5C67BE3-9C4C-837D-A7F1-F0274A85C9B5}"/>
                </a:ext>
              </a:extLst>
            </p:cNvPr>
            <p:cNvSpPr txBox="1"/>
            <p:nvPr/>
          </p:nvSpPr>
          <p:spPr>
            <a:xfrm>
              <a:off x="1289685" y="399621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55CA55A-3E15-E6A5-DCE9-B6FD7BF95996}"/>
                </a:ext>
              </a:extLst>
            </p:cNvPr>
            <p:cNvSpPr txBox="1"/>
            <p:nvPr/>
          </p:nvSpPr>
          <p:spPr>
            <a:xfrm>
              <a:off x="1289685" y="347567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BA25E2F-5EE8-901A-755C-8D0CE1999489}"/>
                </a:ext>
              </a:extLst>
            </p:cNvPr>
            <p:cNvSpPr txBox="1"/>
            <p:nvPr/>
          </p:nvSpPr>
          <p:spPr>
            <a:xfrm>
              <a:off x="1289685" y="2955131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E9FF48D-8AE0-087C-1DFF-A717980DC6C7}"/>
                </a:ext>
              </a:extLst>
            </p:cNvPr>
            <p:cNvSpPr txBox="1"/>
            <p:nvPr/>
          </p:nvSpPr>
          <p:spPr>
            <a:xfrm>
              <a:off x="1184910" y="2434589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14AEEC4-08D0-AF66-481B-576132770EBD}"/>
                </a:ext>
              </a:extLst>
            </p:cNvPr>
            <p:cNvSpPr txBox="1"/>
            <p:nvPr/>
          </p:nvSpPr>
          <p:spPr>
            <a:xfrm>
              <a:off x="1184910" y="1913953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120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B35BCD0-842F-6682-E1B9-13FFA60FD4D2}"/>
                </a:ext>
              </a:extLst>
            </p:cNvPr>
            <p:cNvSpPr txBox="1"/>
            <p:nvPr/>
          </p:nvSpPr>
          <p:spPr>
            <a:xfrm>
              <a:off x="1184910" y="1393412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140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1D47B0FA-76FA-947F-97BA-9FA61F9CFF8D}"/>
              </a:ext>
            </a:extLst>
          </p:cNvPr>
          <p:cNvSpPr txBox="1"/>
          <p:nvPr/>
        </p:nvSpPr>
        <p:spPr>
          <a:xfrm>
            <a:off x="1916047" y="5569639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2019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77E26EF-239B-C33D-8E97-C8EDB07D9834}"/>
              </a:ext>
            </a:extLst>
          </p:cNvPr>
          <p:cNvSpPr txBox="1"/>
          <p:nvPr/>
        </p:nvSpPr>
        <p:spPr>
          <a:xfrm rot="16200000">
            <a:off x="-1078640" y="3177889"/>
            <a:ext cx="5245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solidFill>
                  <a:srgbClr val="2EA02C"/>
                </a:solidFill>
                <a:ea typeface="Open Sans"/>
                <a:cs typeface="Open Sans"/>
                <a:sym typeface="Open Sans"/>
                <a:rtl val="0"/>
              </a:rPr>
              <a:t>Battery SOC [kWh] </a:t>
            </a:r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&amp; </a:t>
            </a:r>
            <a:r>
              <a:rPr lang="en-US" sz="2000" spc="0" baseline="0" dirty="0">
                <a:solidFill>
                  <a:srgbClr val="B7B720"/>
                </a:solidFill>
                <a:ea typeface="Open Sans"/>
                <a:cs typeface="Open Sans"/>
                <a:sym typeface="Open Sans"/>
                <a:rtl val="0"/>
              </a:rPr>
              <a:t>Grid emissions [gCO</a:t>
            </a:r>
            <a:r>
              <a:rPr lang="en-US" sz="2000" spc="0" baseline="-25000" dirty="0">
                <a:solidFill>
                  <a:srgbClr val="B7B720"/>
                </a:solidFill>
                <a:ea typeface="Open Sans"/>
                <a:cs typeface="Open Sans"/>
                <a:sym typeface="Open Sans"/>
                <a:rtl val="0"/>
              </a:rPr>
              <a:t>2</a:t>
            </a:r>
            <a:r>
              <a:rPr lang="en-US" sz="2000" spc="0" dirty="0">
                <a:solidFill>
                  <a:srgbClr val="B7B720"/>
                </a:solidFill>
                <a:ea typeface="Open Sans"/>
                <a:cs typeface="Open Sans"/>
                <a:sym typeface="Open Sans"/>
                <a:rtl val="0"/>
              </a:rPr>
              <a:t>/kWh]</a:t>
            </a:r>
            <a:endParaRPr lang="en-US" sz="2000" spc="0" baseline="0" dirty="0">
              <a:solidFill>
                <a:srgbClr val="B7B720"/>
              </a:solidFill>
              <a:ea typeface="Open Sans"/>
              <a:cs typeface="Open Sans"/>
              <a:sym typeface="Open Sans"/>
              <a:rtl val="0"/>
            </a:endParaRPr>
          </a:p>
        </p:txBody>
      </p:sp>
      <p:sp>
        <p:nvSpPr>
          <p:cNvPr id="87" name="Freeform 86">
            <a:extLst>
              <a:ext uri="{FF2B5EF4-FFF2-40B4-BE49-F238E27FC236}">
                <a16:creationId xmlns:a16="http://schemas.microsoft.com/office/drawing/2014/main" id="{221F7E50-55AB-7CA0-DE39-EE07074197D5}"/>
              </a:ext>
            </a:extLst>
          </p:cNvPr>
          <p:cNvSpPr/>
          <p:nvPr/>
        </p:nvSpPr>
        <p:spPr>
          <a:xfrm>
            <a:off x="2273297" y="793265"/>
            <a:ext cx="7362" cy="4417200"/>
          </a:xfrm>
          <a:custGeom>
            <a:avLst/>
            <a:gdLst>
              <a:gd name="connsiteX0" fmla="*/ 78 w 7362"/>
              <a:gd name="connsiteY0" fmla="*/ 0 h 4417200"/>
              <a:gd name="connsiteX1" fmla="*/ 78 w 7362"/>
              <a:gd name="connsiteY1" fmla="*/ 4417200 h 441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62" h="4417200">
                <a:moveTo>
                  <a:pt x="78" y="0"/>
                </a:moveTo>
                <a:lnTo>
                  <a:pt x="78" y="4417200"/>
                </a:lnTo>
              </a:path>
            </a:pathLst>
          </a:custGeom>
          <a:solidFill>
            <a:srgbClr val="000000"/>
          </a:solidFill>
          <a:ln w="28575" cap="flat">
            <a:solidFill>
              <a:schemeClr val="tx1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88" name="Freeform 87">
            <a:extLst>
              <a:ext uri="{FF2B5EF4-FFF2-40B4-BE49-F238E27FC236}">
                <a16:creationId xmlns:a16="http://schemas.microsoft.com/office/drawing/2014/main" id="{42361485-D328-0FC4-2694-D2498760CA0E}"/>
              </a:ext>
            </a:extLst>
          </p:cNvPr>
          <p:cNvSpPr/>
          <p:nvPr/>
        </p:nvSpPr>
        <p:spPr>
          <a:xfrm>
            <a:off x="2263401" y="5215241"/>
            <a:ext cx="8018542" cy="107675"/>
          </a:xfrm>
          <a:custGeom>
            <a:avLst/>
            <a:gdLst>
              <a:gd name="connsiteX0" fmla="*/ 0 w 4947264"/>
              <a:gd name="connsiteY0" fmla="*/ 0 h 7362"/>
              <a:gd name="connsiteX1" fmla="*/ 4947264 w 4947264"/>
              <a:gd name="connsiteY1" fmla="*/ 0 h 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47264" h="7362">
                <a:moveTo>
                  <a:pt x="0" y="0"/>
                </a:moveTo>
                <a:lnTo>
                  <a:pt x="4947264" y="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fr-FR" sz="240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80482F7-448B-1907-8DCE-0EB81B27AD25}"/>
              </a:ext>
            </a:extLst>
          </p:cNvPr>
          <p:cNvSpPr txBox="1"/>
          <p:nvPr/>
        </p:nvSpPr>
        <p:spPr>
          <a:xfrm>
            <a:off x="6431975" y="824111"/>
            <a:ext cx="183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B7B720"/>
                </a:solidFill>
              </a:rPr>
              <a:t>Grid emissions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C8846B4-A0D9-23FC-D47F-23FF312B5934}"/>
              </a:ext>
            </a:extLst>
          </p:cNvPr>
          <p:cNvCxnSpPr>
            <a:cxnSpLocks/>
          </p:cNvCxnSpPr>
          <p:nvPr/>
        </p:nvCxnSpPr>
        <p:spPr>
          <a:xfrm>
            <a:off x="7114922" y="1196071"/>
            <a:ext cx="0" cy="1814784"/>
          </a:xfrm>
          <a:prstGeom prst="straightConnector1">
            <a:avLst/>
          </a:prstGeom>
          <a:ln w="19050">
            <a:solidFill>
              <a:srgbClr val="B7B7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B80897A0-F94F-1732-84A8-F068A683AEEA}"/>
              </a:ext>
            </a:extLst>
          </p:cNvPr>
          <p:cNvSpPr txBox="1"/>
          <p:nvPr/>
        </p:nvSpPr>
        <p:spPr>
          <a:xfrm>
            <a:off x="2408213" y="562264"/>
            <a:ext cx="132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EA02C"/>
                </a:solidFill>
              </a:rPr>
              <a:t>Battery SOC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D8A1BBB-72B7-D881-6EFF-63382FEEC763}"/>
              </a:ext>
            </a:extLst>
          </p:cNvPr>
          <p:cNvCxnSpPr>
            <a:cxnSpLocks/>
          </p:cNvCxnSpPr>
          <p:nvPr/>
        </p:nvCxnSpPr>
        <p:spPr>
          <a:xfrm>
            <a:off x="3075937" y="931596"/>
            <a:ext cx="2139" cy="259895"/>
          </a:xfrm>
          <a:prstGeom prst="straightConnector1">
            <a:avLst/>
          </a:prstGeom>
          <a:ln w="19050">
            <a:solidFill>
              <a:srgbClr val="2EA02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EDE0999-5C20-301A-4E78-CD5D2D442C53}"/>
              </a:ext>
            </a:extLst>
          </p:cNvPr>
          <p:cNvCxnSpPr>
            <a:cxnSpLocks/>
          </p:cNvCxnSpPr>
          <p:nvPr/>
        </p:nvCxnSpPr>
        <p:spPr>
          <a:xfrm>
            <a:off x="2273293" y="4432097"/>
            <a:ext cx="2258298" cy="0"/>
          </a:xfrm>
          <a:prstGeom prst="line">
            <a:avLst/>
          </a:prstGeom>
          <a:ln w="19050">
            <a:solidFill>
              <a:srgbClr val="2EA02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66D71FA-2774-B303-824F-093611C915E2}"/>
              </a:ext>
            </a:extLst>
          </p:cNvPr>
          <p:cNvCxnSpPr>
            <a:cxnSpLocks/>
          </p:cNvCxnSpPr>
          <p:nvPr/>
        </p:nvCxnSpPr>
        <p:spPr>
          <a:xfrm>
            <a:off x="2293216" y="1257589"/>
            <a:ext cx="2247900" cy="0"/>
          </a:xfrm>
          <a:prstGeom prst="line">
            <a:avLst/>
          </a:prstGeom>
          <a:ln w="19050">
            <a:solidFill>
              <a:srgbClr val="2EA02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CE078072-C3D6-2F3B-D60A-8E7BAC5FDA5C}"/>
              </a:ext>
            </a:extLst>
          </p:cNvPr>
          <p:cNvSpPr txBox="1"/>
          <p:nvPr/>
        </p:nvSpPr>
        <p:spPr>
          <a:xfrm>
            <a:off x="3496781" y="925039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EA02C"/>
                </a:solidFill>
              </a:rPr>
              <a:t>100% SOC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36DAB4B-55CF-D1FE-2415-159F501AC990}"/>
              </a:ext>
            </a:extLst>
          </p:cNvPr>
          <p:cNvSpPr txBox="1"/>
          <p:nvPr/>
        </p:nvSpPr>
        <p:spPr>
          <a:xfrm>
            <a:off x="3494506" y="4453085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EA02C"/>
                </a:solidFill>
              </a:rPr>
              <a:t>20% SOC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D3AC751-EA26-535D-DB30-C84070CA41B6}"/>
              </a:ext>
            </a:extLst>
          </p:cNvPr>
          <p:cNvSpPr txBox="1"/>
          <p:nvPr/>
        </p:nvSpPr>
        <p:spPr>
          <a:xfrm>
            <a:off x="3743083" y="5625632"/>
            <a:ext cx="2415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Grid imports [kW]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9DDC6C2-8DA9-E8B0-B1C2-7B681A258D4F}"/>
              </a:ext>
            </a:extLst>
          </p:cNvPr>
          <p:cNvCxnSpPr>
            <a:cxnSpLocks/>
          </p:cNvCxnSpPr>
          <p:nvPr/>
        </p:nvCxnSpPr>
        <p:spPr>
          <a:xfrm flipV="1">
            <a:off x="4780531" y="5223456"/>
            <a:ext cx="0" cy="45062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08CAA80B-5EDB-0BB2-4594-10F960CFC17B}"/>
              </a:ext>
            </a:extLst>
          </p:cNvPr>
          <p:cNvSpPr txBox="1"/>
          <p:nvPr/>
        </p:nvSpPr>
        <p:spPr>
          <a:xfrm>
            <a:off x="7790359" y="5623491"/>
            <a:ext cx="2415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Grid exports [kW]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1A4391E-93E5-15F4-9F5D-8AAB6EB3A561}"/>
              </a:ext>
            </a:extLst>
          </p:cNvPr>
          <p:cNvCxnSpPr>
            <a:cxnSpLocks/>
          </p:cNvCxnSpPr>
          <p:nvPr/>
        </p:nvCxnSpPr>
        <p:spPr>
          <a:xfrm flipV="1">
            <a:off x="8439615" y="5228287"/>
            <a:ext cx="0" cy="45062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096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046F6F6F-95AD-EF05-DED5-5789F9D2F833}"/>
              </a:ext>
            </a:extLst>
          </p:cNvPr>
          <p:cNvGrpSpPr/>
          <p:nvPr/>
        </p:nvGrpSpPr>
        <p:grpSpPr>
          <a:xfrm>
            <a:off x="2559338" y="1366981"/>
            <a:ext cx="6353175" cy="3619500"/>
            <a:chOff x="2559338" y="1366981"/>
            <a:chExt cx="6353175" cy="36195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720882CD-9AC4-0D05-B0FB-E25BD4FBF385}"/>
                </a:ext>
              </a:extLst>
            </p:cNvPr>
            <p:cNvGrpSpPr/>
            <p:nvPr/>
          </p:nvGrpSpPr>
          <p:grpSpPr>
            <a:xfrm>
              <a:off x="3194655" y="1366981"/>
              <a:ext cx="5082539" cy="3619500"/>
              <a:chOff x="3194655" y="1366981"/>
              <a:chExt cx="5082539" cy="36195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309A61EE-B543-48DB-B432-B96C0FC6A0F0}"/>
                  </a:ext>
                </a:extLst>
              </p:cNvPr>
              <p:cNvSpPr/>
              <p:nvPr/>
            </p:nvSpPr>
            <p:spPr>
              <a:xfrm>
                <a:off x="3194655" y="1366981"/>
                <a:ext cx="9525" cy="3619500"/>
              </a:xfrm>
              <a:custGeom>
                <a:avLst/>
                <a:gdLst>
                  <a:gd name="connsiteX0" fmla="*/ 150 w 9525"/>
                  <a:gd name="connsiteY0" fmla="*/ 0 h 3619500"/>
                  <a:gd name="connsiteX1" fmla="*/ 150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150" y="0"/>
                    </a:moveTo>
                    <a:lnTo>
                      <a:pt x="150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3A376CE4-F3EA-D482-103F-FE9813FC05DD}"/>
                  </a:ext>
                </a:extLst>
              </p:cNvPr>
              <p:cNvSpPr/>
              <p:nvPr/>
            </p:nvSpPr>
            <p:spPr>
              <a:xfrm>
                <a:off x="3829973" y="1366981"/>
                <a:ext cx="9525" cy="3619500"/>
              </a:xfrm>
              <a:custGeom>
                <a:avLst/>
                <a:gdLst>
                  <a:gd name="connsiteX0" fmla="*/ 216 w 9525"/>
                  <a:gd name="connsiteY0" fmla="*/ 0 h 3619500"/>
                  <a:gd name="connsiteX1" fmla="*/ 216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216" y="0"/>
                    </a:moveTo>
                    <a:lnTo>
                      <a:pt x="216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051990DA-9F6B-2428-B213-3FCC748DDB1C}"/>
                  </a:ext>
                </a:extLst>
              </p:cNvPr>
              <p:cNvSpPr/>
              <p:nvPr/>
            </p:nvSpPr>
            <p:spPr>
              <a:xfrm>
                <a:off x="4465290" y="1366981"/>
                <a:ext cx="9525" cy="3619500"/>
              </a:xfrm>
              <a:custGeom>
                <a:avLst/>
                <a:gdLst>
                  <a:gd name="connsiteX0" fmla="*/ 283 w 9525"/>
                  <a:gd name="connsiteY0" fmla="*/ 0 h 3619500"/>
                  <a:gd name="connsiteX1" fmla="*/ 283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283" y="0"/>
                    </a:moveTo>
                    <a:lnTo>
                      <a:pt x="283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38A2DFE1-61C1-6446-03EB-E538DE2CBD3D}"/>
                  </a:ext>
                </a:extLst>
              </p:cNvPr>
              <p:cNvSpPr/>
              <p:nvPr/>
            </p:nvSpPr>
            <p:spPr>
              <a:xfrm>
                <a:off x="5100608" y="1366981"/>
                <a:ext cx="9525" cy="3619500"/>
              </a:xfrm>
              <a:custGeom>
                <a:avLst/>
                <a:gdLst>
                  <a:gd name="connsiteX0" fmla="*/ 350 w 9525"/>
                  <a:gd name="connsiteY0" fmla="*/ 0 h 3619500"/>
                  <a:gd name="connsiteX1" fmla="*/ 350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350" y="0"/>
                    </a:moveTo>
                    <a:lnTo>
                      <a:pt x="350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EF476D37-E810-887F-0574-5F90CA129812}"/>
                  </a:ext>
                </a:extLst>
              </p:cNvPr>
              <p:cNvSpPr/>
              <p:nvPr/>
            </p:nvSpPr>
            <p:spPr>
              <a:xfrm>
                <a:off x="5735925" y="1366981"/>
                <a:ext cx="9525" cy="3619500"/>
              </a:xfrm>
              <a:custGeom>
                <a:avLst/>
                <a:gdLst>
                  <a:gd name="connsiteX0" fmla="*/ 417 w 9525"/>
                  <a:gd name="connsiteY0" fmla="*/ 0 h 3619500"/>
                  <a:gd name="connsiteX1" fmla="*/ 417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417" y="0"/>
                    </a:moveTo>
                    <a:lnTo>
                      <a:pt x="417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4392A652-1DBB-F7AA-87D1-7CE4E6A484D6}"/>
                  </a:ext>
                </a:extLst>
              </p:cNvPr>
              <p:cNvSpPr/>
              <p:nvPr/>
            </p:nvSpPr>
            <p:spPr>
              <a:xfrm>
                <a:off x="6371243" y="1366981"/>
                <a:ext cx="9525" cy="3619500"/>
              </a:xfrm>
              <a:custGeom>
                <a:avLst/>
                <a:gdLst>
                  <a:gd name="connsiteX0" fmla="*/ 483 w 9525"/>
                  <a:gd name="connsiteY0" fmla="*/ 0 h 3619500"/>
                  <a:gd name="connsiteX1" fmla="*/ 483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483" y="0"/>
                    </a:moveTo>
                    <a:lnTo>
                      <a:pt x="483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327434B-95B7-BDF6-0E83-E119D5E9E33F}"/>
                  </a:ext>
                </a:extLst>
              </p:cNvPr>
              <p:cNvSpPr/>
              <p:nvPr/>
            </p:nvSpPr>
            <p:spPr>
              <a:xfrm>
                <a:off x="7006560" y="1366981"/>
                <a:ext cx="9525" cy="3619500"/>
              </a:xfrm>
              <a:custGeom>
                <a:avLst/>
                <a:gdLst>
                  <a:gd name="connsiteX0" fmla="*/ 550 w 9525"/>
                  <a:gd name="connsiteY0" fmla="*/ 0 h 3619500"/>
                  <a:gd name="connsiteX1" fmla="*/ 550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550" y="0"/>
                    </a:moveTo>
                    <a:lnTo>
                      <a:pt x="550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E6F76F29-49A3-02B2-0099-20888E6DFB06}"/>
                  </a:ext>
                </a:extLst>
              </p:cNvPr>
              <p:cNvSpPr/>
              <p:nvPr/>
            </p:nvSpPr>
            <p:spPr>
              <a:xfrm>
                <a:off x="7641878" y="1366981"/>
                <a:ext cx="9525" cy="3619500"/>
              </a:xfrm>
              <a:custGeom>
                <a:avLst/>
                <a:gdLst>
                  <a:gd name="connsiteX0" fmla="*/ 617 w 9525"/>
                  <a:gd name="connsiteY0" fmla="*/ 0 h 3619500"/>
                  <a:gd name="connsiteX1" fmla="*/ 617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617" y="0"/>
                    </a:moveTo>
                    <a:lnTo>
                      <a:pt x="617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988966B7-5391-245D-77E2-6834504497E3}"/>
                  </a:ext>
                </a:extLst>
              </p:cNvPr>
              <p:cNvSpPr/>
              <p:nvPr/>
            </p:nvSpPr>
            <p:spPr>
              <a:xfrm>
                <a:off x="8277195" y="1366981"/>
                <a:ext cx="9525" cy="3619500"/>
              </a:xfrm>
              <a:custGeom>
                <a:avLst/>
                <a:gdLst>
                  <a:gd name="connsiteX0" fmla="*/ 683 w 9525"/>
                  <a:gd name="connsiteY0" fmla="*/ 0 h 3619500"/>
                  <a:gd name="connsiteX1" fmla="*/ 683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683" y="0"/>
                    </a:moveTo>
                    <a:lnTo>
                      <a:pt x="683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" name="Graphic 2">
              <a:extLst>
                <a:ext uri="{FF2B5EF4-FFF2-40B4-BE49-F238E27FC236}">
                  <a16:creationId xmlns:a16="http://schemas.microsoft.com/office/drawing/2014/main" id="{6D5A1FD0-F1DA-811B-61D1-2F675F07AF39}"/>
                </a:ext>
              </a:extLst>
            </p:cNvPr>
            <p:cNvGrpSpPr/>
            <p:nvPr/>
          </p:nvGrpSpPr>
          <p:grpSpPr>
            <a:xfrm>
              <a:off x="2559338" y="1728264"/>
              <a:ext cx="6353175" cy="3094386"/>
              <a:chOff x="2559338" y="1728264"/>
              <a:chExt cx="6353175" cy="3094386"/>
            </a:xfrm>
            <a:solidFill>
              <a:srgbClr val="000000"/>
            </a:solidFill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DDF7ED55-7B9E-9CB9-FED1-2924D80F3CFB}"/>
                  </a:ext>
                </a:extLst>
              </p:cNvPr>
              <p:cNvSpPr/>
              <p:nvPr/>
            </p:nvSpPr>
            <p:spPr>
              <a:xfrm>
                <a:off x="2559338" y="4822651"/>
                <a:ext cx="6353175" cy="9525"/>
              </a:xfrm>
              <a:custGeom>
                <a:avLst/>
                <a:gdLst>
                  <a:gd name="connsiteX0" fmla="*/ 0 w 6353175"/>
                  <a:gd name="connsiteY0" fmla="*/ 413 h 9525"/>
                  <a:gd name="connsiteX1" fmla="*/ 6353175 w 6353175"/>
                  <a:gd name="connsiteY1" fmla="*/ 41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413"/>
                    </a:moveTo>
                    <a:lnTo>
                      <a:pt x="6353175" y="41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DD5419B8-E90F-FF36-5868-4762E9281D64}"/>
                  </a:ext>
                </a:extLst>
              </p:cNvPr>
              <p:cNvSpPr/>
              <p:nvPr/>
            </p:nvSpPr>
            <p:spPr>
              <a:xfrm>
                <a:off x="2559338" y="4306967"/>
                <a:ext cx="6353175" cy="9525"/>
              </a:xfrm>
              <a:custGeom>
                <a:avLst/>
                <a:gdLst>
                  <a:gd name="connsiteX0" fmla="*/ 0 w 6353175"/>
                  <a:gd name="connsiteY0" fmla="*/ 359 h 9525"/>
                  <a:gd name="connsiteX1" fmla="*/ 6353175 w 6353175"/>
                  <a:gd name="connsiteY1" fmla="*/ 35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59"/>
                    </a:moveTo>
                    <a:lnTo>
                      <a:pt x="6353175" y="35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601967AB-FA21-DE77-B2F8-F7C5EC1FBF41}"/>
                  </a:ext>
                </a:extLst>
              </p:cNvPr>
              <p:cNvSpPr/>
              <p:nvPr/>
            </p:nvSpPr>
            <p:spPr>
              <a:xfrm>
                <a:off x="2559338" y="3791188"/>
                <a:ext cx="6353175" cy="9525"/>
              </a:xfrm>
              <a:custGeom>
                <a:avLst/>
                <a:gdLst>
                  <a:gd name="connsiteX0" fmla="*/ 0 w 6353175"/>
                  <a:gd name="connsiteY0" fmla="*/ 305 h 9525"/>
                  <a:gd name="connsiteX1" fmla="*/ 6353175 w 6353175"/>
                  <a:gd name="connsiteY1" fmla="*/ 30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05"/>
                    </a:moveTo>
                    <a:lnTo>
                      <a:pt x="6353175" y="30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C24095B6-671D-76CF-CC06-66EF91245E12}"/>
                  </a:ext>
                </a:extLst>
              </p:cNvPr>
              <p:cNvSpPr/>
              <p:nvPr/>
            </p:nvSpPr>
            <p:spPr>
              <a:xfrm>
                <a:off x="2559338" y="3275505"/>
                <a:ext cx="6353175" cy="9525"/>
              </a:xfrm>
              <a:custGeom>
                <a:avLst/>
                <a:gdLst>
                  <a:gd name="connsiteX0" fmla="*/ 0 w 6353175"/>
                  <a:gd name="connsiteY0" fmla="*/ 250 h 9525"/>
                  <a:gd name="connsiteX1" fmla="*/ 6353175 w 6353175"/>
                  <a:gd name="connsiteY1" fmla="*/ 25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50"/>
                    </a:moveTo>
                    <a:lnTo>
                      <a:pt x="6353175" y="25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27CB29D5-363C-5A91-B672-96E9B267BC96}"/>
                  </a:ext>
                </a:extLst>
              </p:cNvPr>
              <p:cNvSpPr/>
              <p:nvPr/>
            </p:nvSpPr>
            <p:spPr>
              <a:xfrm>
                <a:off x="2559338" y="2759726"/>
                <a:ext cx="6353175" cy="9525"/>
              </a:xfrm>
              <a:custGeom>
                <a:avLst/>
                <a:gdLst>
                  <a:gd name="connsiteX0" fmla="*/ 0 w 6353175"/>
                  <a:gd name="connsiteY0" fmla="*/ 196 h 9525"/>
                  <a:gd name="connsiteX1" fmla="*/ 6353175 w 6353175"/>
                  <a:gd name="connsiteY1" fmla="*/ 19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96"/>
                    </a:moveTo>
                    <a:lnTo>
                      <a:pt x="6353175" y="19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FEBA5740-ADB1-8050-AB6D-1B816D12A02E}"/>
                  </a:ext>
                </a:extLst>
              </p:cNvPr>
              <p:cNvSpPr/>
              <p:nvPr/>
            </p:nvSpPr>
            <p:spPr>
              <a:xfrm>
                <a:off x="2559338" y="2244042"/>
                <a:ext cx="6353175" cy="9525"/>
              </a:xfrm>
              <a:custGeom>
                <a:avLst/>
                <a:gdLst>
                  <a:gd name="connsiteX0" fmla="*/ 0 w 6353175"/>
                  <a:gd name="connsiteY0" fmla="*/ 142 h 9525"/>
                  <a:gd name="connsiteX1" fmla="*/ 6353175 w 6353175"/>
                  <a:gd name="connsiteY1" fmla="*/ 14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42"/>
                    </a:moveTo>
                    <a:lnTo>
                      <a:pt x="6353175" y="14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EC251B81-58E0-39A6-B8EA-7F1120923321}"/>
                  </a:ext>
                </a:extLst>
              </p:cNvPr>
              <p:cNvSpPr/>
              <p:nvPr/>
            </p:nvSpPr>
            <p:spPr>
              <a:xfrm>
                <a:off x="2559338" y="1728264"/>
                <a:ext cx="6353175" cy="9525"/>
              </a:xfrm>
              <a:custGeom>
                <a:avLst/>
                <a:gdLst>
                  <a:gd name="connsiteX0" fmla="*/ 0 w 6353175"/>
                  <a:gd name="connsiteY0" fmla="*/ 88 h 9525"/>
                  <a:gd name="connsiteX1" fmla="*/ 6353175 w 6353175"/>
                  <a:gd name="connsiteY1" fmla="*/ 8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88"/>
                    </a:moveTo>
                    <a:lnTo>
                      <a:pt x="6353175" y="8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6" name="Freeform 25">
            <a:extLst>
              <a:ext uri="{FF2B5EF4-FFF2-40B4-BE49-F238E27FC236}">
                <a16:creationId xmlns:a16="http://schemas.microsoft.com/office/drawing/2014/main" id="{F4A15380-4576-BFA0-FAF4-6D6FB3B6EF03}"/>
              </a:ext>
            </a:extLst>
          </p:cNvPr>
          <p:cNvSpPr/>
          <p:nvPr/>
        </p:nvSpPr>
        <p:spPr>
          <a:xfrm>
            <a:off x="1768763" y="89073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0D8C1EDD-4909-1FBF-BD0B-0138F25E4BC7}"/>
              </a:ext>
            </a:extLst>
          </p:cNvPr>
          <p:cNvSpPr/>
          <p:nvPr/>
        </p:nvSpPr>
        <p:spPr>
          <a:xfrm>
            <a:off x="1768763" y="89073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01BAB720-248E-8823-E024-9FA815838C16}"/>
              </a:ext>
            </a:extLst>
          </p:cNvPr>
          <p:cNvSpPr/>
          <p:nvPr/>
        </p:nvSpPr>
        <p:spPr>
          <a:xfrm>
            <a:off x="2559338" y="1547956"/>
            <a:ext cx="6353175" cy="3257550"/>
          </a:xfrm>
          <a:custGeom>
            <a:avLst/>
            <a:gdLst>
              <a:gd name="connsiteX0" fmla="*/ 83 w 6353175"/>
              <a:gd name="connsiteY0" fmla="*/ 2823927 h 3257550"/>
              <a:gd name="connsiteX1" fmla="*/ 635401 w 6353175"/>
              <a:gd name="connsiteY1" fmla="*/ 2940703 h 3257550"/>
              <a:gd name="connsiteX2" fmla="*/ 1270718 w 6353175"/>
              <a:gd name="connsiteY2" fmla="*/ 3043573 h 3257550"/>
              <a:gd name="connsiteX3" fmla="*/ 2541353 w 6353175"/>
              <a:gd name="connsiteY3" fmla="*/ 3206927 h 3257550"/>
              <a:gd name="connsiteX4" fmla="*/ 3176671 w 6353175"/>
              <a:gd name="connsiteY4" fmla="*/ 3257600 h 3257550"/>
              <a:gd name="connsiteX5" fmla="*/ 3811988 w 6353175"/>
              <a:gd name="connsiteY5" fmla="*/ 3232168 h 3257550"/>
              <a:gd name="connsiteX6" fmla="*/ 4447306 w 6353175"/>
              <a:gd name="connsiteY6" fmla="*/ 3052146 h 3257550"/>
              <a:gd name="connsiteX7" fmla="*/ 4764964 w 6353175"/>
              <a:gd name="connsiteY7" fmla="*/ 2898984 h 3257550"/>
              <a:gd name="connsiteX8" fmla="*/ 5082623 w 6353175"/>
              <a:gd name="connsiteY8" fmla="*/ 2679814 h 3257550"/>
              <a:gd name="connsiteX9" fmla="*/ 5400282 w 6353175"/>
              <a:gd name="connsiteY9" fmla="*/ 2416257 h 3257550"/>
              <a:gd name="connsiteX10" fmla="*/ 5717941 w 6353175"/>
              <a:gd name="connsiteY10" fmla="*/ 2071071 h 3257550"/>
              <a:gd name="connsiteX11" fmla="*/ 6035600 w 6353175"/>
              <a:gd name="connsiteY11" fmla="*/ 1459756 h 3257550"/>
              <a:gd name="connsiteX12" fmla="*/ 6226194 w 6353175"/>
              <a:gd name="connsiteY12" fmla="*/ 842917 h 3257550"/>
              <a:gd name="connsiteX13" fmla="*/ 6353258 w 6353175"/>
              <a:gd name="connsiteY13" fmla="*/ 50 h 325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353175" h="3257550">
                <a:moveTo>
                  <a:pt x="83" y="2823927"/>
                </a:moveTo>
                <a:lnTo>
                  <a:pt x="635401" y="2940703"/>
                </a:lnTo>
                <a:lnTo>
                  <a:pt x="1270718" y="3043573"/>
                </a:lnTo>
                <a:lnTo>
                  <a:pt x="2541353" y="3206927"/>
                </a:lnTo>
                <a:lnTo>
                  <a:pt x="3176671" y="3257600"/>
                </a:lnTo>
                <a:lnTo>
                  <a:pt x="3811988" y="3232168"/>
                </a:lnTo>
                <a:lnTo>
                  <a:pt x="4447306" y="3052146"/>
                </a:lnTo>
                <a:lnTo>
                  <a:pt x="4764964" y="2898984"/>
                </a:lnTo>
                <a:lnTo>
                  <a:pt x="5082623" y="2679814"/>
                </a:lnTo>
                <a:lnTo>
                  <a:pt x="5400282" y="2416257"/>
                </a:lnTo>
                <a:lnTo>
                  <a:pt x="5717941" y="2071071"/>
                </a:lnTo>
                <a:lnTo>
                  <a:pt x="6035600" y="1459756"/>
                </a:lnTo>
                <a:lnTo>
                  <a:pt x="6226194" y="842917"/>
                </a:lnTo>
                <a:lnTo>
                  <a:pt x="6353258" y="50"/>
                </a:lnTo>
              </a:path>
            </a:pathLst>
          </a:custGeom>
          <a:noFill/>
          <a:ln w="47625" cap="flat">
            <a:solidFill>
              <a:srgbClr val="4C78A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2EAC0DDA-A6F3-B508-91A3-6D6697410EA4}"/>
              </a:ext>
            </a:extLst>
          </p:cNvPr>
          <p:cNvSpPr/>
          <p:nvPr/>
        </p:nvSpPr>
        <p:spPr>
          <a:xfrm>
            <a:off x="2540288" y="4996006"/>
            <a:ext cx="6372225" cy="9525"/>
          </a:xfrm>
          <a:custGeom>
            <a:avLst/>
            <a:gdLst>
              <a:gd name="connsiteX0" fmla="*/ 0 w 6372225"/>
              <a:gd name="connsiteY0" fmla="*/ 0 h 9525"/>
              <a:gd name="connsiteX1" fmla="*/ 6372225 w 6372225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72225" h="9525">
                <a:moveTo>
                  <a:pt x="0" y="0"/>
                </a:moveTo>
                <a:lnTo>
                  <a:pt x="6372225" y="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4B766456-EF93-B812-BE5B-4A49D28E25AE}"/>
              </a:ext>
            </a:extLst>
          </p:cNvPr>
          <p:cNvSpPr/>
          <p:nvPr/>
        </p:nvSpPr>
        <p:spPr>
          <a:xfrm>
            <a:off x="2549813" y="1366981"/>
            <a:ext cx="9525" cy="3619500"/>
          </a:xfrm>
          <a:custGeom>
            <a:avLst/>
            <a:gdLst>
              <a:gd name="connsiteX0" fmla="*/ 0 w 9525"/>
              <a:gd name="connsiteY0" fmla="*/ 0 h 3619500"/>
              <a:gd name="connsiteX1" fmla="*/ 0 w 9525"/>
              <a:gd name="connsiteY1" fmla="*/ 3619500 h 361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619500">
                <a:moveTo>
                  <a:pt x="0" y="0"/>
                </a:moveTo>
                <a:lnTo>
                  <a:pt x="0" y="361950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1" name="Graphic 2">
            <a:extLst>
              <a:ext uri="{FF2B5EF4-FFF2-40B4-BE49-F238E27FC236}">
                <a16:creationId xmlns:a16="http://schemas.microsoft.com/office/drawing/2014/main" id="{85E7E85D-5FF4-B2E8-631A-E9B319589070}"/>
              </a:ext>
            </a:extLst>
          </p:cNvPr>
          <p:cNvGrpSpPr/>
          <p:nvPr/>
        </p:nvGrpSpPr>
        <p:grpSpPr>
          <a:xfrm>
            <a:off x="2415510" y="4986480"/>
            <a:ext cx="6745652" cy="338554"/>
            <a:chOff x="2415510" y="4986480"/>
            <a:chExt cx="6745652" cy="338554"/>
          </a:xfrm>
          <a:solidFill>
            <a:srgbClr val="2A3F5F"/>
          </a:solidFill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CBDE922-1849-4BEA-E0AB-AC2FFD5C0C8E}"/>
                </a:ext>
              </a:extLst>
            </p:cNvPr>
            <p:cNvSpPr txBox="1"/>
            <p:nvPr/>
          </p:nvSpPr>
          <p:spPr>
            <a:xfrm>
              <a:off x="2415510" y="498648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9FF05C2-44FC-D9A1-2A47-80196D8A1876}"/>
                </a:ext>
              </a:extLst>
            </p:cNvPr>
            <p:cNvSpPr txBox="1"/>
            <p:nvPr/>
          </p:nvSpPr>
          <p:spPr>
            <a:xfrm>
              <a:off x="2998440" y="498648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060421A-0004-741A-3366-DA456332A648}"/>
                </a:ext>
              </a:extLst>
            </p:cNvPr>
            <p:cNvSpPr txBox="1"/>
            <p:nvPr/>
          </p:nvSpPr>
          <p:spPr>
            <a:xfrm>
              <a:off x="3633758" y="498648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BCB1EFC-473F-7A78-B9D4-502342CD0E2B}"/>
                </a:ext>
              </a:extLst>
            </p:cNvPr>
            <p:cNvSpPr txBox="1"/>
            <p:nvPr/>
          </p:nvSpPr>
          <p:spPr>
            <a:xfrm>
              <a:off x="4269075" y="498648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12F3A29-A2BD-1EB4-B79C-E3FA67C21DA4}"/>
                </a:ext>
              </a:extLst>
            </p:cNvPr>
            <p:cNvSpPr txBox="1"/>
            <p:nvPr/>
          </p:nvSpPr>
          <p:spPr>
            <a:xfrm>
              <a:off x="4904393" y="498648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C5E4011-30D4-2B18-A38C-10CD7D1438A2}"/>
                </a:ext>
              </a:extLst>
            </p:cNvPr>
            <p:cNvSpPr txBox="1"/>
            <p:nvPr/>
          </p:nvSpPr>
          <p:spPr>
            <a:xfrm>
              <a:off x="5539710" y="498648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2DFC796-38C3-4570-E6A9-12FC0254B34D}"/>
                </a:ext>
              </a:extLst>
            </p:cNvPr>
            <p:cNvSpPr txBox="1"/>
            <p:nvPr/>
          </p:nvSpPr>
          <p:spPr>
            <a:xfrm>
              <a:off x="6175028" y="498648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0FAE8CD-1040-FA08-FEBA-552A304656F1}"/>
                </a:ext>
              </a:extLst>
            </p:cNvPr>
            <p:cNvSpPr txBox="1"/>
            <p:nvPr/>
          </p:nvSpPr>
          <p:spPr>
            <a:xfrm>
              <a:off x="6810345" y="498648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70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714C679-D314-D0E7-A63B-D034F3C97B6B}"/>
                </a:ext>
              </a:extLst>
            </p:cNvPr>
            <p:cNvSpPr txBox="1"/>
            <p:nvPr/>
          </p:nvSpPr>
          <p:spPr>
            <a:xfrm>
              <a:off x="7445663" y="498648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C0BECBB-BAFB-458B-6CEC-4661C1B674C4}"/>
                </a:ext>
              </a:extLst>
            </p:cNvPr>
            <p:cNvSpPr txBox="1"/>
            <p:nvPr/>
          </p:nvSpPr>
          <p:spPr>
            <a:xfrm>
              <a:off x="8080980" y="498648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90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6090656-DAF5-2644-B9C3-49B24F49BE2E}"/>
                </a:ext>
              </a:extLst>
            </p:cNvPr>
            <p:cNvSpPr txBox="1"/>
            <p:nvPr/>
          </p:nvSpPr>
          <p:spPr>
            <a:xfrm>
              <a:off x="8663910" y="4986480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</p:grpSp>
      <p:grpSp>
        <p:nvGrpSpPr>
          <p:cNvPr id="43" name="Graphic 2">
            <a:extLst>
              <a:ext uri="{FF2B5EF4-FFF2-40B4-BE49-F238E27FC236}">
                <a16:creationId xmlns:a16="http://schemas.microsoft.com/office/drawing/2014/main" id="{8D91B4E6-926F-B519-953D-D7D4CC297BD7}"/>
              </a:ext>
            </a:extLst>
          </p:cNvPr>
          <p:cNvGrpSpPr/>
          <p:nvPr/>
        </p:nvGrpSpPr>
        <p:grpSpPr>
          <a:xfrm>
            <a:off x="2070620" y="1555385"/>
            <a:ext cx="497252" cy="3432941"/>
            <a:chOff x="2098328" y="1555385"/>
            <a:chExt cx="497252" cy="3432941"/>
          </a:xfrm>
          <a:solidFill>
            <a:srgbClr val="2A3F5F"/>
          </a:solidFill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4AEF1AF-E55A-1650-025E-D87147A8BCD0}"/>
                </a:ext>
              </a:extLst>
            </p:cNvPr>
            <p:cNvSpPr txBox="1"/>
            <p:nvPr/>
          </p:nvSpPr>
          <p:spPr>
            <a:xfrm>
              <a:off x="2098328" y="4649772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2DB6B98-49EB-4CF5-A83C-43B4035C9C97}"/>
                </a:ext>
              </a:extLst>
            </p:cNvPr>
            <p:cNvSpPr txBox="1"/>
            <p:nvPr/>
          </p:nvSpPr>
          <p:spPr>
            <a:xfrm>
              <a:off x="2098328" y="4134088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300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BEDCE42-BC09-347E-EA48-94DBF1FF0CEA}"/>
                </a:ext>
              </a:extLst>
            </p:cNvPr>
            <p:cNvSpPr txBox="1"/>
            <p:nvPr/>
          </p:nvSpPr>
          <p:spPr>
            <a:xfrm>
              <a:off x="2098328" y="3618309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400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E5D26A0-2BDE-9B1C-492F-7B7E9254874A}"/>
                </a:ext>
              </a:extLst>
            </p:cNvPr>
            <p:cNvSpPr txBox="1"/>
            <p:nvPr/>
          </p:nvSpPr>
          <p:spPr>
            <a:xfrm>
              <a:off x="2098328" y="3102626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500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62E856F-1B12-E8FF-9746-BC551F58B177}"/>
                </a:ext>
              </a:extLst>
            </p:cNvPr>
            <p:cNvSpPr txBox="1"/>
            <p:nvPr/>
          </p:nvSpPr>
          <p:spPr>
            <a:xfrm>
              <a:off x="2098328" y="2586847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600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3964365-B588-46F9-F531-81B645EBC029}"/>
                </a:ext>
              </a:extLst>
            </p:cNvPr>
            <p:cNvSpPr txBox="1"/>
            <p:nvPr/>
          </p:nvSpPr>
          <p:spPr>
            <a:xfrm>
              <a:off x="2098328" y="2071164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700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DF86767-7970-ACBC-F664-1F48A92DA2D6}"/>
                </a:ext>
              </a:extLst>
            </p:cNvPr>
            <p:cNvSpPr txBox="1"/>
            <p:nvPr/>
          </p:nvSpPr>
          <p:spPr>
            <a:xfrm>
              <a:off x="2098328" y="1555385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800</a:t>
              </a:r>
            </a:p>
          </p:txBody>
        </p:sp>
      </p:grpSp>
      <p:sp>
        <p:nvSpPr>
          <p:cNvPr id="51" name="Freeform 50">
            <a:extLst>
              <a:ext uri="{FF2B5EF4-FFF2-40B4-BE49-F238E27FC236}">
                <a16:creationId xmlns:a16="http://schemas.microsoft.com/office/drawing/2014/main" id="{4E83418C-F068-0BFA-3D48-A06738EFE5F3}"/>
              </a:ext>
            </a:extLst>
          </p:cNvPr>
          <p:cNvSpPr/>
          <p:nvPr/>
        </p:nvSpPr>
        <p:spPr>
          <a:xfrm>
            <a:off x="2622869" y="4371832"/>
            <a:ext cx="6226111" cy="9525"/>
          </a:xfrm>
          <a:custGeom>
            <a:avLst/>
            <a:gdLst>
              <a:gd name="connsiteX0" fmla="*/ 0 w 6226111"/>
              <a:gd name="connsiteY0" fmla="*/ 0 h 9525"/>
              <a:gd name="connsiteX1" fmla="*/ 6226112 w 6226111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26111" h="9525">
                <a:moveTo>
                  <a:pt x="0" y="0"/>
                </a:moveTo>
                <a:lnTo>
                  <a:pt x="6226112" y="0"/>
                </a:lnTo>
              </a:path>
            </a:pathLst>
          </a:custGeom>
          <a:solidFill>
            <a:srgbClr val="000000">
              <a:alpha val="0"/>
            </a:srgbClr>
          </a:solidFill>
          <a:ln w="38100" cap="flat">
            <a:solidFill>
              <a:srgbClr val="D62728">
                <a:alpha val="50196"/>
              </a:srgbClr>
            </a:solidFill>
            <a:prstDash val="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FF87137-EBE1-A063-0D27-A3D302451C49}"/>
              </a:ext>
            </a:extLst>
          </p:cNvPr>
          <p:cNvSpPr txBox="1"/>
          <p:nvPr/>
        </p:nvSpPr>
        <p:spPr>
          <a:xfrm>
            <a:off x="4696748" y="5291625"/>
            <a:ext cx="2143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F1837CC-CB07-DF64-FC69-0BCEA43779B4}"/>
              </a:ext>
            </a:extLst>
          </p:cNvPr>
          <p:cNvSpPr txBox="1"/>
          <p:nvPr/>
        </p:nvSpPr>
        <p:spPr>
          <a:xfrm rot="16200000">
            <a:off x="-98900" y="3420019"/>
            <a:ext cx="383887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sz="2000" dirty="0">
                <a:ea typeface="Open Sans"/>
                <a:cs typeface="Open Sans"/>
                <a:sym typeface="Open Sans"/>
                <a:rtl val="0"/>
              </a:rPr>
              <a:t>Carbon emission</a:t>
            </a:r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 [kgCO​</a:t>
            </a:r>
            <a:r>
              <a:rPr lang="en-US" sz="2400" baseline="-25000" dirty="0">
                <a:ea typeface="Open Sans"/>
                <a:cs typeface="Open Sans"/>
                <a:sym typeface="Open Sans"/>
                <a:rtl val="0"/>
              </a:rPr>
              <a:t>2</a:t>
            </a:r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eq / MWh]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38A2F43-6B5D-97B3-1AD0-59B293367F76}"/>
              </a:ext>
            </a:extLst>
          </p:cNvPr>
          <p:cNvSpPr txBox="1"/>
          <p:nvPr/>
        </p:nvSpPr>
        <p:spPr>
          <a:xfrm>
            <a:off x="2514130" y="3686753"/>
            <a:ext cx="1417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Grid only emission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5EC9F28-4B27-9F8D-21EF-7DF5B9F6AAC6}"/>
              </a:ext>
            </a:extLst>
          </p:cNvPr>
          <p:cNvCxnSpPr>
            <a:cxnSpLocks/>
          </p:cNvCxnSpPr>
          <p:nvPr/>
        </p:nvCxnSpPr>
        <p:spPr>
          <a:xfrm flipH="1">
            <a:off x="5735924" y="3795950"/>
            <a:ext cx="9526" cy="1009556"/>
          </a:xfrm>
          <a:prstGeom prst="line">
            <a:avLst/>
          </a:prstGeom>
          <a:ln w="25400">
            <a:solidFill>
              <a:schemeClr val="tx1">
                <a:alpha val="50023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27C0C4C-70A3-06A4-4FB0-D60B07852FB0}"/>
              </a:ext>
            </a:extLst>
          </p:cNvPr>
          <p:cNvCxnSpPr>
            <a:cxnSpLocks/>
          </p:cNvCxnSpPr>
          <p:nvPr/>
        </p:nvCxnSpPr>
        <p:spPr>
          <a:xfrm flipH="1">
            <a:off x="3837161" y="3577445"/>
            <a:ext cx="9526" cy="1009556"/>
          </a:xfrm>
          <a:prstGeom prst="line">
            <a:avLst/>
          </a:prstGeom>
          <a:ln w="25400">
            <a:solidFill>
              <a:schemeClr val="tx1">
                <a:alpha val="50023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28CB237-EDD7-3108-AC4A-D0770B7DF3CC}"/>
              </a:ext>
            </a:extLst>
          </p:cNvPr>
          <p:cNvCxnSpPr>
            <a:cxnSpLocks/>
          </p:cNvCxnSpPr>
          <p:nvPr/>
        </p:nvCxnSpPr>
        <p:spPr>
          <a:xfrm flipH="1">
            <a:off x="7640710" y="3429000"/>
            <a:ext cx="1168" cy="777634"/>
          </a:xfrm>
          <a:prstGeom prst="line">
            <a:avLst/>
          </a:prstGeom>
          <a:ln w="25400">
            <a:solidFill>
              <a:schemeClr val="tx1">
                <a:alpha val="50023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9C5F2AA-EE4F-4FAD-48C1-5BFF6CEB0781}"/>
              </a:ext>
            </a:extLst>
          </p:cNvPr>
          <p:cNvSpPr txBox="1"/>
          <p:nvPr/>
        </p:nvSpPr>
        <p:spPr>
          <a:xfrm>
            <a:off x="5093418" y="3215938"/>
            <a:ext cx="15632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4.3 kWp/house</a:t>
            </a:r>
          </a:p>
          <a:p>
            <a:r>
              <a:rPr lang="en-US" sz="1600" dirty="0"/>
              <a:t>10.2 kWh/house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6DA27F0-324B-0D05-7477-BE4BAA4B90A5}"/>
              </a:ext>
            </a:extLst>
          </p:cNvPr>
          <p:cNvSpPr txBox="1"/>
          <p:nvPr/>
        </p:nvSpPr>
        <p:spPr>
          <a:xfrm>
            <a:off x="3195430" y="2973296"/>
            <a:ext cx="1453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1.7 kWp/house</a:t>
            </a:r>
          </a:p>
          <a:p>
            <a:r>
              <a:rPr lang="en-US" sz="1600" dirty="0"/>
              <a:t>2.2 kWh/house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5B508CC-2E75-FAB4-6DE3-C42B8AB97C2C}"/>
              </a:ext>
            </a:extLst>
          </p:cNvPr>
          <p:cNvSpPr txBox="1"/>
          <p:nvPr/>
        </p:nvSpPr>
        <p:spPr>
          <a:xfrm>
            <a:off x="6961304" y="2817109"/>
            <a:ext cx="1401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20 kWp/house</a:t>
            </a:r>
          </a:p>
          <a:p>
            <a:r>
              <a:rPr lang="en-US" sz="1600" dirty="0"/>
              <a:t>22 kWh/house</a:t>
            </a:r>
          </a:p>
        </p:txBody>
      </p:sp>
    </p:spTree>
    <p:extLst>
      <p:ext uri="{BB962C8B-B14F-4D97-AF65-F5344CB8AC3E}">
        <p14:creationId xmlns:p14="http://schemas.microsoft.com/office/powerpoint/2010/main" val="32644657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DCABFB1D-6A04-EFAF-ACB2-9B5CA52BE3DF}"/>
              </a:ext>
            </a:extLst>
          </p:cNvPr>
          <p:cNvGrpSpPr/>
          <p:nvPr/>
        </p:nvGrpSpPr>
        <p:grpSpPr>
          <a:xfrm>
            <a:off x="2827193" y="1607127"/>
            <a:ext cx="6353175" cy="3619500"/>
            <a:chOff x="2827193" y="1607127"/>
            <a:chExt cx="6353175" cy="36195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5A14173B-7EA5-B04B-8002-90B9FAC0737F}"/>
                </a:ext>
              </a:extLst>
            </p:cNvPr>
            <p:cNvGrpSpPr/>
            <p:nvPr/>
          </p:nvGrpSpPr>
          <p:grpSpPr>
            <a:xfrm>
              <a:off x="3462510" y="1607127"/>
              <a:ext cx="5082539" cy="3619500"/>
              <a:chOff x="3462510" y="1607127"/>
              <a:chExt cx="5082539" cy="36195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BCF9004F-8F96-B307-148C-98226D547906}"/>
                  </a:ext>
                </a:extLst>
              </p:cNvPr>
              <p:cNvSpPr/>
              <p:nvPr/>
            </p:nvSpPr>
            <p:spPr>
              <a:xfrm>
                <a:off x="3462510" y="1607127"/>
                <a:ext cx="9525" cy="3619500"/>
              </a:xfrm>
              <a:custGeom>
                <a:avLst/>
                <a:gdLst>
                  <a:gd name="connsiteX0" fmla="*/ 150 w 9525"/>
                  <a:gd name="connsiteY0" fmla="*/ 0 h 3619500"/>
                  <a:gd name="connsiteX1" fmla="*/ 150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150" y="0"/>
                    </a:moveTo>
                    <a:lnTo>
                      <a:pt x="150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30DD2F2A-D8C3-5AA4-08BA-0966C48B842C}"/>
                  </a:ext>
                </a:extLst>
              </p:cNvPr>
              <p:cNvSpPr/>
              <p:nvPr/>
            </p:nvSpPr>
            <p:spPr>
              <a:xfrm>
                <a:off x="4097828" y="1607127"/>
                <a:ext cx="9525" cy="3619500"/>
              </a:xfrm>
              <a:custGeom>
                <a:avLst/>
                <a:gdLst>
                  <a:gd name="connsiteX0" fmla="*/ 216 w 9525"/>
                  <a:gd name="connsiteY0" fmla="*/ 0 h 3619500"/>
                  <a:gd name="connsiteX1" fmla="*/ 216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216" y="0"/>
                    </a:moveTo>
                    <a:lnTo>
                      <a:pt x="216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7F919848-A8AC-6797-8809-22335A901403}"/>
                  </a:ext>
                </a:extLst>
              </p:cNvPr>
              <p:cNvSpPr/>
              <p:nvPr/>
            </p:nvSpPr>
            <p:spPr>
              <a:xfrm>
                <a:off x="4733145" y="1607127"/>
                <a:ext cx="9525" cy="3619500"/>
              </a:xfrm>
              <a:custGeom>
                <a:avLst/>
                <a:gdLst>
                  <a:gd name="connsiteX0" fmla="*/ 283 w 9525"/>
                  <a:gd name="connsiteY0" fmla="*/ 0 h 3619500"/>
                  <a:gd name="connsiteX1" fmla="*/ 283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283" y="0"/>
                    </a:moveTo>
                    <a:lnTo>
                      <a:pt x="283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75CA8894-234B-6AF5-B78E-FAF576FE0340}"/>
                  </a:ext>
                </a:extLst>
              </p:cNvPr>
              <p:cNvSpPr/>
              <p:nvPr/>
            </p:nvSpPr>
            <p:spPr>
              <a:xfrm>
                <a:off x="5368463" y="1607127"/>
                <a:ext cx="9525" cy="3619500"/>
              </a:xfrm>
              <a:custGeom>
                <a:avLst/>
                <a:gdLst>
                  <a:gd name="connsiteX0" fmla="*/ 350 w 9525"/>
                  <a:gd name="connsiteY0" fmla="*/ 0 h 3619500"/>
                  <a:gd name="connsiteX1" fmla="*/ 350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350" y="0"/>
                    </a:moveTo>
                    <a:lnTo>
                      <a:pt x="350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D39960D4-A086-12A5-C2F4-8F9D4FA39359}"/>
                  </a:ext>
                </a:extLst>
              </p:cNvPr>
              <p:cNvSpPr/>
              <p:nvPr/>
            </p:nvSpPr>
            <p:spPr>
              <a:xfrm>
                <a:off x="6003780" y="1607127"/>
                <a:ext cx="9525" cy="3619500"/>
              </a:xfrm>
              <a:custGeom>
                <a:avLst/>
                <a:gdLst>
                  <a:gd name="connsiteX0" fmla="*/ 417 w 9525"/>
                  <a:gd name="connsiteY0" fmla="*/ 0 h 3619500"/>
                  <a:gd name="connsiteX1" fmla="*/ 417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417" y="0"/>
                    </a:moveTo>
                    <a:lnTo>
                      <a:pt x="417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43B30E8E-E5F5-B88F-DDB6-8A6E63770F15}"/>
                  </a:ext>
                </a:extLst>
              </p:cNvPr>
              <p:cNvSpPr/>
              <p:nvPr/>
            </p:nvSpPr>
            <p:spPr>
              <a:xfrm>
                <a:off x="6639098" y="1607127"/>
                <a:ext cx="9525" cy="3619500"/>
              </a:xfrm>
              <a:custGeom>
                <a:avLst/>
                <a:gdLst>
                  <a:gd name="connsiteX0" fmla="*/ 483 w 9525"/>
                  <a:gd name="connsiteY0" fmla="*/ 0 h 3619500"/>
                  <a:gd name="connsiteX1" fmla="*/ 483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483" y="0"/>
                    </a:moveTo>
                    <a:lnTo>
                      <a:pt x="483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73D59888-3F91-7B06-AFC8-0F1FD83F5089}"/>
                  </a:ext>
                </a:extLst>
              </p:cNvPr>
              <p:cNvSpPr/>
              <p:nvPr/>
            </p:nvSpPr>
            <p:spPr>
              <a:xfrm>
                <a:off x="7274415" y="1607127"/>
                <a:ext cx="9525" cy="3619500"/>
              </a:xfrm>
              <a:custGeom>
                <a:avLst/>
                <a:gdLst>
                  <a:gd name="connsiteX0" fmla="*/ 550 w 9525"/>
                  <a:gd name="connsiteY0" fmla="*/ 0 h 3619500"/>
                  <a:gd name="connsiteX1" fmla="*/ 550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550" y="0"/>
                    </a:moveTo>
                    <a:lnTo>
                      <a:pt x="550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1B9090AF-9A4E-E9D3-0DC3-3A94DA40F026}"/>
                  </a:ext>
                </a:extLst>
              </p:cNvPr>
              <p:cNvSpPr/>
              <p:nvPr/>
            </p:nvSpPr>
            <p:spPr>
              <a:xfrm>
                <a:off x="7909733" y="1607127"/>
                <a:ext cx="9525" cy="3619500"/>
              </a:xfrm>
              <a:custGeom>
                <a:avLst/>
                <a:gdLst>
                  <a:gd name="connsiteX0" fmla="*/ 617 w 9525"/>
                  <a:gd name="connsiteY0" fmla="*/ 0 h 3619500"/>
                  <a:gd name="connsiteX1" fmla="*/ 617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617" y="0"/>
                    </a:moveTo>
                    <a:lnTo>
                      <a:pt x="617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60407FDA-A6CE-DE03-6F46-26BA7A2E55A7}"/>
                  </a:ext>
                </a:extLst>
              </p:cNvPr>
              <p:cNvSpPr/>
              <p:nvPr/>
            </p:nvSpPr>
            <p:spPr>
              <a:xfrm>
                <a:off x="8545050" y="1607127"/>
                <a:ext cx="9525" cy="3619500"/>
              </a:xfrm>
              <a:custGeom>
                <a:avLst/>
                <a:gdLst>
                  <a:gd name="connsiteX0" fmla="*/ 683 w 9525"/>
                  <a:gd name="connsiteY0" fmla="*/ 0 h 3619500"/>
                  <a:gd name="connsiteX1" fmla="*/ 683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683" y="0"/>
                    </a:moveTo>
                    <a:lnTo>
                      <a:pt x="683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" name="Graphic 2">
              <a:extLst>
                <a:ext uri="{FF2B5EF4-FFF2-40B4-BE49-F238E27FC236}">
                  <a16:creationId xmlns:a16="http://schemas.microsoft.com/office/drawing/2014/main" id="{61235EFE-5A2B-A8DB-B52C-2DB236BE20ED}"/>
                </a:ext>
              </a:extLst>
            </p:cNvPr>
            <p:cNvGrpSpPr/>
            <p:nvPr/>
          </p:nvGrpSpPr>
          <p:grpSpPr>
            <a:xfrm>
              <a:off x="2827193" y="1639226"/>
              <a:ext cx="6353175" cy="3462242"/>
              <a:chOff x="2827193" y="1639226"/>
              <a:chExt cx="6353175" cy="3462242"/>
            </a:xfrm>
            <a:solidFill>
              <a:srgbClr val="000000"/>
            </a:solidFill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28E8DA8E-102C-5119-8014-3B4EDABE470D}"/>
                  </a:ext>
                </a:extLst>
              </p:cNvPr>
              <p:cNvSpPr/>
              <p:nvPr/>
            </p:nvSpPr>
            <p:spPr>
              <a:xfrm>
                <a:off x="2827193" y="5101468"/>
                <a:ext cx="6353175" cy="9525"/>
              </a:xfrm>
              <a:custGeom>
                <a:avLst/>
                <a:gdLst>
                  <a:gd name="connsiteX0" fmla="*/ 0 w 6353175"/>
                  <a:gd name="connsiteY0" fmla="*/ 417 h 9525"/>
                  <a:gd name="connsiteX1" fmla="*/ 6353175 w 6353175"/>
                  <a:gd name="connsiteY1" fmla="*/ 41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417"/>
                    </a:moveTo>
                    <a:lnTo>
                      <a:pt x="6353175" y="41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B13E0A09-FC28-30AB-07DE-ADAF346BCA02}"/>
                  </a:ext>
                </a:extLst>
              </p:cNvPr>
              <p:cNvSpPr/>
              <p:nvPr/>
            </p:nvSpPr>
            <p:spPr>
              <a:xfrm>
                <a:off x="2827193" y="4524444"/>
                <a:ext cx="6353175" cy="9525"/>
              </a:xfrm>
              <a:custGeom>
                <a:avLst/>
                <a:gdLst>
                  <a:gd name="connsiteX0" fmla="*/ 0 w 6353175"/>
                  <a:gd name="connsiteY0" fmla="*/ 356 h 9525"/>
                  <a:gd name="connsiteX1" fmla="*/ 6353175 w 6353175"/>
                  <a:gd name="connsiteY1" fmla="*/ 35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356"/>
                    </a:moveTo>
                    <a:lnTo>
                      <a:pt x="6353175" y="35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83C419AF-57C9-854F-4FF7-2938A3B85523}"/>
                  </a:ext>
                </a:extLst>
              </p:cNvPr>
              <p:cNvSpPr/>
              <p:nvPr/>
            </p:nvSpPr>
            <p:spPr>
              <a:xfrm>
                <a:off x="2827193" y="3947419"/>
                <a:ext cx="6353175" cy="9525"/>
              </a:xfrm>
              <a:custGeom>
                <a:avLst/>
                <a:gdLst>
                  <a:gd name="connsiteX0" fmla="*/ 0 w 6353175"/>
                  <a:gd name="connsiteY0" fmla="*/ 296 h 9525"/>
                  <a:gd name="connsiteX1" fmla="*/ 6353175 w 6353175"/>
                  <a:gd name="connsiteY1" fmla="*/ 29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96"/>
                    </a:moveTo>
                    <a:lnTo>
                      <a:pt x="6353175" y="29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B9CB94D3-75F6-B1B2-C9BA-ED31A3C18A4B}"/>
                  </a:ext>
                </a:extLst>
              </p:cNvPr>
              <p:cNvSpPr/>
              <p:nvPr/>
            </p:nvSpPr>
            <p:spPr>
              <a:xfrm>
                <a:off x="2827193" y="3370395"/>
                <a:ext cx="6353175" cy="9525"/>
              </a:xfrm>
              <a:custGeom>
                <a:avLst/>
                <a:gdLst>
                  <a:gd name="connsiteX0" fmla="*/ 0 w 6353175"/>
                  <a:gd name="connsiteY0" fmla="*/ 235 h 9525"/>
                  <a:gd name="connsiteX1" fmla="*/ 6353175 w 6353175"/>
                  <a:gd name="connsiteY1" fmla="*/ 23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235"/>
                    </a:moveTo>
                    <a:lnTo>
                      <a:pt x="6353175" y="23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9447D7E6-5BB1-4C17-B851-1B34072D44DE}"/>
                  </a:ext>
                </a:extLst>
              </p:cNvPr>
              <p:cNvSpPr/>
              <p:nvPr/>
            </p:nvSpPr>
            <p:spPr>
              <a:xfrm>
                <a:off x="2827193" y="2793275"/>
                <a:ext cx="6353175" cy="9525"/>
              </a:xfrm>
              <a:custGeom>
                <a:avLst/>
                <a:gdLst>
                  <a:gd name="connsiteX0" fmla="*/ 0 w 6353175"/>
                  <a:gd name="connsiteY0" fmla="*/ 175 h 9525"/>
                  <a:gd name="connsiteX1" fmla="*/ 6353175 w 6353175"/>
                  <a:gd name="connsiteY1" fmla="*/ 17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75"/>
                    </a:moveTo>
                    <a:lnTo>
                      <a:pt x="6353175" y="17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C0897D17-5185-7661-FE77-B063A74F03D3}"/>
                  </a:ext>
                </a:extLst>
              </p:cNvPr>
              <p:cNvSpPr/>
              <p:nvPr/>
            </p:nvSpPr>
            <p:spPr>
              <a:xfrm>
                <a:off x="2827193" y="2216250"/>
                <a:ext cx="6353175" cy="9525"/>
              </a:xfrm>
              <a:custGeom>
                <a:avLst/>
                <a:gdLst>
                  <a:gd name="connsiteX0" fmla="*/ 0 w 6353175"/>
                  <a:gd name="connsiteY0" fmla="*/ 114 h 9525"/>
                  <a:gd name="connsiteX1" fmla="*/ 6353175 w 6353175"/>
                  <a:gd name="connsiteY1" fmla="*/ 11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114"/>
                    </a:moveTo>
                    <a:lnTo>
                      <a:pt x="6353175" y="11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0CD93430-E208-62B6-C287-444C89E2564F}"/>
                  </a:ext>
                </a:extLst>
              </p:cNvPr>
              <p:cNvSpPr/>
              <p:nvPr/>
            </p:nvSpPr>
            <p:spPr>
              <a:xfrm>
                <a:off x="2827193" y="1639226"/>
                <a:ext cx="6353175" cy="9525"/>
              </a:xfrm>
              <a:custGeom>
                <a:avLst/>
                <a:gdLst>
                  <a:gd name="connsiteX0" fmla="*/ 0 w 6353175"/>
                  <a:gd name="connsiteY0" fmla="*/ 53 h 9525"/>
                  <a:gd name="connsiteX1" fmla="*/ 6353175 w 6353175"/>
                  <a:gd name="connsiteY1" fmla="*/ 5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3175" h="9525">
                    <a:moveTo>
                      <a:pt x="0" y="53"/>
                    </a:moveTo>
                    <a:lnTo>
                      <a:pt x="6353175" y="5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6" name="Freeform 25">
            <a:extLst>
              <a:ext uri="{FF2B5EF4-FFF2-40B4-BE49-F238E27FC236}">
                <a16:creationId xmlns:a16="http://schemas.microsoft.com/office/drawing/2014/main" id="{D44CF1B0-FA0C-42DF-1070-5CBA9F34B9E2}"/>
              </a:ext>
            </a:extLst>
          </p:cNvPr>
          <p:cNvSpPr/>
          <p:nvPr/>
        </p:nvSpPr>
        <p:spPr>
          <a:xfrm>
            <a:off x="2036618" y="113087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BED16098-3D62-991D-0D3B-46428D499BC6}"/>
              </a:ext>
            </a:extLst>
          </p:cNvPr>
          <p:cNvSpPr/>
          <p:nvPr/>
        </p:nvSpPr>
        <p:spPr>
          <a:xfrm>
            <a:off x="2036618" y="113087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A7169E-8BA5-519D-9AAF-F67E2B10D1AB}"/>
              </a:ext>
            </a:extLst>
          </p:cNvPr>
          <p:cNvSpPr/>
          <p:nvPr/>
        </p:nvSpPr>
        <p:spPr>
          <a:xfrm>
            <a:off x="2827193" y="1788102"/>
            <a:ext cx="6353175" cy="3257550"/>
          </a:xfrm>
          <a:custGeom>
            <a:avLst/>
            <a:gdLst>
              <a:gd name="connsiteX0" fmla="*/ 83 w 6353175"/>
              <a:gd name="connsiteY0" fmla="*/ 3233502 h 3257550"/>
              <a:gd name="connsiteX1" fmla="*/ 635401 w 6353175"/>
              <a:gd name="connsiteY1" fmla="*/ 3253790 h 3257550"/>
              <a:gd name="connsiteX2" fmla="*/ 1270718 w 6353175"/>
              <a:gd name="connsiteY2" fmla="*/ 3257600 h 3257550"/>
              <a:gd name="connsiteX3" fmla="*/ 1906036 w 6353175"/>
              <a:gd name="connsiteY3" fmla="*/ 3192925 h 3257550"/>
              <a:gd name="connsiteX4" fmla="*/ 2541353 w 6353175"/>
              <a:gd name="connsiteY4" fmla="*/ 3079102 h 3257550"/>
              <a:gd name="connsiteX5" fmla="*/ 3176671 w 6353175"/>
              <a:gd name="connsiteY5" fmla="*/ 2949562 h 3257550"/>
              <a:gd name="connsiteX6" fmla="*/ 3811988 w 6353175"/>
              <a:gd name="connsiteY6" fmla="*/ 2780683 h 3257550"/>
              <a:gd name="connsiteX7" fmla="*/ 4447306 w 6353175"/>
              <a:gd name="connsiteY7" fmla="*/ 2540939 h 3257550"/>
              <a:gd name="connsiteX8" fmla="*/ 4764964 w 6353175"/>
              <a:gd name="connsiteY8" fmla="*/ 2381300 h 3257550"/>
              <a:gd name="connsiteX9" fmla="*/ 5082623 w 6353175"/>
              <a:gd name="connsiteY9" fmla="*/ 2178418 h 3257550"/>
              <a:gd name="connsiteX10" fmla="*/ 5400282 w 6353175"/>
              <a:gd name="connsiteY10" fmla="*/ 1916194 h 3257550"/>
              <a:gd name="connsiteX11" fmla="*/ 5717941 w 6353175"/>
              <a:gd name="connsiteY11" fmla="*/ 1584820 h 3257550"/>
              <a:gd name="connsiteX12" fmla="*/ 6035600 w 6353175"/>
              <a:gd name="connsiteY12" fmla="*/ 1111522 h 3257550"/>
              <a:gd name="connsiteX13" fmla="*/ 6226194 w 6353175"/>
              <a:gd name="connsiteY13" fmla="*/ 754811 h 3257550"/>
              <a:gd name="connsiteX14" fmla="*/ 6353258 w 6353175"/>
              <a:gd name="connsiteY14" fmla="*/ 50 h 325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353175" h="3257550">
                <a:moveTo>
                  <a:pt x="83" y="3233502"/>
                </a:moveTo>
                <a:lnTo>
                  <a:pt x="635401" y="3253790"/>
                </a:lnTo>
                <a:lnTo>
                  <a:pt x="1270718" y="3257600"/>
                </a:lnTo>
                <a:lnTo>
                  <a:pt x="1906036" y="3192925"/>
                </a:lnTo>
                <a:lnTo>
                  <a:pt x="2541353" y="3079102"/>
                </a:lnTo>
                <a:lnTo>
                  <a:pt x="3176671" y="2949562"/>
                </a:lnTo>
                <a:lnTo>
                  <a:pt x="3811988" y="2780683"/>
                </a:lnTo>
                <a:lnTo>
                  <a:pt x="4447306" y="2540939"/>
                </a:lnTo>
                <a:lnTo>
                  <a:pt x="4764964" y="2381300"/>
                </a:lnTo>
                <a:lnTo>
                  <a:pt x="5082623" y="2178418"/>
                </a:lnTo>
                <a:lnTo>
                  <a:pt x="5400282" y="1916194"/>
                </a:lnTo>
                <a:lnTo>
                  <a:pt x="5717941" y="1584820"/>
                </a:lnTo>
                <a:lnTo>
                  <a:pt x="6035600" y="1111522"/>
                </a:lnTo>
                <a:lnTo>
                  <a:pt x="6226194" y="754811"/>
                </a:lnTo>
                <a:lnTo>
                  <a:pt x="6353258" y="50"/>
                </a:lnTo>
              </a:path>
            </a:pathLst>
          </a:custGeom>
          <a:noFill/>
          <a:ln w="47625" cap="flat">
            <a:solidFill>
              <a:srgbClr val="4C78A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FEB1D7F7-4D2A-9843-60BA-B3C5BDF7D994}"/>
              </a:ext>
            </a:extLst>
          </p:cNvPr>
          <p:cNvSpPr/>
          <p:nvPr/>
        </p:nvSpPr>
        <p:spPr>
          <a:xfrm>
            <a:off x="2808143" y="5236152"/>
            <a:ext cx="6372225" cy="9525"/>
          </a:xfrm>
          <a:custGeom>
            <a:avLst/>
            <a:gdLst>
              <a:gd name="connsiteX0" fmla="*/ 0 w 6372225"/>
              <a:gd name="connsiteY0" fmla="*/ 0 h 9525"/>
              <a:gd name="connsiteX1" fmla="*/ 6372225 w 6372225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72225" h="9525">
                <a:moveTo>
                  <a:pt x="0" y="0"/>
                </a:moveTo>
                <a:lnTo>
                  <a:pt x="6372225" y="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DD99DF54-C253-6128-3882-541DF24DE883}"/>
              </a:ext>
            </a:extLst>
          </p:cNvPr>
          <p:cNvSpPr/>
          <p:nvPr/>
        </p:nvSpPr>
        <p:spPr>
          <a:xfrm>
            <a:off x="2817668" y="1607127"/>
            <a:ext cx="9525" cy="3619500"/>
          </a:xfrm>
          <a:custGeom>
            <a:avLst/>
            <a:gdLst>
              <a:gd name="connsiteX0" fmla="*/ 0 w 9525"/>
              <a:gd name="connsiteY0" fmla="*/ 0 h 3619500"/>
              <a:gd name="connsiteX1" fmla="*/ 0 w 9525"/>
              <a:gd name="connsiteY1" fmla="*/ 3619500 h 361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619500">
                <a:moveTo>
                  <a:pt x="0" y="0"/>
                </a:moveTo>
                <a:lnTo>
                  <a:pt x="0" y="361950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1" name="Graphic 2">
            <a:extLst>
              <a:ext uri="{FF2B5EF4-FFF2-40B4-BE49-F238E27FC236}">
                <a16:creationId xmlns:a16="http://schemas.microsoft.com/office/drawing/2014/main" id="{20A91DE5-7A83-1DF0-7F00-A348DFF5FF66}"/>
              </a:ext>
            </a:extLst>
          </p:cNvPr>
          <p:cNvGrpSpPr/>
          <p:nvPr/>
        </p:nvGrpSpPr>
        <p:grpSpPr>
          <a:xfrm>
            <a:off x="2683365" y="5226626"/>
            <a:ext cx="6745652" cy="338554"/>
            <a:chOff x="2683365" y="5226626"/>
            <a:chExt cx="6745652" cy="338554"/>
          </a:xfrm>
          <a:solidFill>
            <a:srgbClr val="2A3F5F"/>
          </a:solidFill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94A39A8-7F79-9FD4-D2B8-1F1997076F5F}"/>
                </a:ext>
              </a:extLst>
            </p:cNvPr>
            <p:cNvSpPr txBox="1"/>
            <p:nvPr/>
          </p:nvSpPr>
          <p:spPr>
            <a:xfrm>
              <a:off x="2683365" y="522662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5989AEF-D01F-BD54-6C7B-EC93AC76669F}"/>
                </a:ext>
              </a:extLst>
            </p:cNvPr>
            <p:cNvSpPr txBox="1"/>
            <p:nvPr/>
          </p:nvSpPr>
          <p:spPr>
            <a:xfrm>
              <a:off x="3266295" y="522662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7F3734A-5460-95F5-7F81-20708D210544}"/>
                </a:ext>
              </a:extLst>
            </p:cNvPr>
            <p:cNvSpPr txBox="1"/>
            <p:nvPr/>
          </p:nvSpPr>
          <p:spPr>
            <a:xfrm>
              <a:off x="3901613" y="522662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FAA610D-2B98-E4C4-39E4-E26107A63924}"/>
                </a:ext>
              </a:extLst>
            </p:cNvPr>
            <p:cNvSpPr txBox="1"/>
            <p:nvPr/>
          </p:nvSpPr>
          <p:spPr>
            <a:xfrm>
              <a:off x="4536930" y="522662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64A2217-D618-FFCF-730C-C7ECE5A93733}"/>
                </a:ext>
              </a:extLst>
            </p:cNvPr>
            <p:cNvSpPr txBox="1"/>
            <p:nvPr/>
          </p:nvSpPr>
          <p:spPr>
            <a:xfrm>
              <a:off x="5172248" y="522662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7E86B69-BA63-2BA9-56F3-2E852666BF36}"/>
                </a:ext>
              </a:extLst>
            </p:cNvPr>
            <p:cNvSpPr txBox="1"/>
            <p:nvPr/>
          </p:nvSpPr>
          <p:spPr>
            <a:xfrm>
              <a:off x="5807565" y="522662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068E296-E21B-9C9F-2A0F-0A40D9A8001A}"/>
                </a:ext>
              </a:extLst>
            </p:cNvPr>
            <p:cNvSpPr txBox="1"/>
            <p:nvPr/>
          </p:nvSpPr>
          <p:spPr>
            <a:xfrm>
              <a:off x="6442883" y="522662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6712F12-D27C-E924-2BCA-4D4DF747CEB2}"/>
                </a:ext>
              </a:extLst>
            </p:cNvPr>
            <p:cNvSpPr txBox="1"/>
            <p:nvPr/>
          </p:nvSpPr>
          <p:spPr>
            <a:xfrm>
              <a:off x="7078200" y="522662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70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A8CA341-3375-21B9-A4CC-EF8C522C1ACB}"/>
                </a:ext>
              </a:extLst>
            </p:cNvPr>
            <p:cNvSpPr txBox="1"/>
            <p:nvPr/>
          </p:nvSpPr>
          <p:spPr>
            <a:xfrm>
              <a:off x="7713518" y="522662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7483952-5329-7F8A-A266-E6430991ADD5}"/>
                </a:ext>
              </a:extLst>
            </p:cNvPr>
            <p:cNvSpPr txBox="1"/>
            <p:nvPr/>
          </p:nvSpPr>
          <p:spPr>
            <a:xfrm>
              <a:off x="8348835" y="522662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90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2493900-027E-920A-3097-69504A465C0F}"/>
                </a:ext>
              </a:extLst>
            </p:cNvPr>
            <p:cNvSpPr txBox="1"/>
            <p:nvPr/>
          </p:nvSpPr>
          <p:spPr>
            <a:xfrm>
              <a:off x="8931765" y="5226626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</p:grpSp>
      <p:grpSp>
        <p:nvGrpSpPr>
          <p:cNvPr id="43" name="Graphic 2">
            <a:extLst>
              <a:ext uri="{FF2B5EF4-FFF2-40B4-BE49-F238E27FC236}">
                <a16:creationId xmlns:a16="http://schemas.microsoft.com/office/drawing/2014/main" id="{007CE659-59F5-FF39-9CF5-0BA31E5862E7}"/>
              </a:ext>
            </a:extLst>
          </p:cNvPr>
          <p:cNvGrpSpPr/>
          <p:nvPr/>
        </p:nvGrpSpPr>
        <p:grpSpPr>
          <a:xfrm>
            <a:off x="2310766" y="1466347"/>
            <a:ext cx="497831" cy="3800796"/>
            <a:chOff x="2366183" y="1466347"/>
            <a:chExt cx="497831" cy="3800796"/>
          </a:xfrm>
          <a:solidFill>
            <a:srgbClr val="2A3F5F"/>
          </a:solidFill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0E3F602-FA07-841A-C47E-B95B0ADB5F3A}"/>
                </a:ext>
              </a:extLst>
            </p:cNvPr>
            <p:cNvSpPr txBox="1"/>
            <p:nvPr/>
          </p:nvSpPr>
          <p:spPr>
            <a:xfrm>
              <a:off x="2470958" y="492858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E4CE0A5-B104-FAB5-6475-7A9939F18A1D}"/>
                </a:ext>
              </a:extLst>
            </p:cNvPr>
            <p:cNvSpPr txBox="1"/>
            <p:nvPr/>
          </p:nvSpPr>
          <p:spPr>
            <a:xfrm>
              <a:off x="2366183" y="4351565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B8F24A4-33C9-0BE4-6674-BD160AB30226}"/>
                </a:ext>
              </a:extLst>
            </p:cNvPr>
            <p:cNvSpPr txBox="1"/>
            <p:nvPr/>
          </p:nvSpPr>
          <p:spPr>
            <a:xfrm>
              <a:off x="2366183" y="3774540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150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5C889A8-22D9-0178-4E2A-50867182743E}"/>
                </a:ext>
              </a:extLst>
            </p:cNvPr>
            <p:cNvSpPr txBox="1"/>
            <p:nvPr/>
          </p:nvSpPr>
          <p:spPr>
            <a:xfrm>
              <a:off x="2366183" y="3197516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980EE02-C3E7-C78A-0A22-3AA179CF1082}"/>
                </a:ext>
              </a:extLst>
            </p:cNvPr>
            <p:cNvSpPr txBox="1"/>
            <p:nvPr/>
          </p:nvSpPr>
          <p:spPr>
            <a:xfrm>
              <a:off x="2366183" y="2620396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250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103556A-EA8E-8572-9AE2-7C4F7F029628}"/>
                </a:ext>
              </a:extLst>
            </p:cNvPr>
            <p:cNvSpPr txBox="1"/>
            <p:nvPr/>
          </p:nvSpPr>
          <p:spPr>
            <a:xfrm>
              <a:off x="2366183" y="2043371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300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566B303-5927-24BE-4B35-360A1842329E}"/>
                </a:ext>
              </a:extLst>
            </p:cNvPr>
            <p:cNvSpPr txBox="1"/>
            <p:nvPr/>
          </p:nvSpPr>
          <p:spPr>
            <a:xfrm>
              <a:off x="2366183" y="1466347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350</a:t>
              </a:r>
            </a:p>
          </p:txBody>
        </p:sp>
      </p:grpSp>
      <p:sp>
        <p:nvSpPr>
          <p:cNvPr id="51" name="Freeform 50">
            <a:extLst>
              <a:ext uri="{FF2B5EF4-FFF2-40B4-BE49-F238E27FC236}">
                <a16:creationId xmlns:a16="http://schemas.microsoft.com/office/drawing/2014/main" id="{BECFF91A-E363-59CB-68AB-CFA579E5DF82}"/>
              </a:ext>
            </a:extLst>
          </p:cNvPr>
          <p:cNvSpPr/>
          <p:nvPr/>
        </p:nvSpPr>
        <p:spPr>
          <a:xfrm>
            <a:off x="2890724" y="5021553"/>
            <a:ext cx="6226111" cy="9525"/>
          </a:xfrm>
          <a:custGeom>
            <a:avLst/>
            <a:gdLst>
              <a:gd name="connsiteX0" fmla="*/ 0 w 6226111"/>
              <a:gd name="connsiteY0" fmla="*/ 0 h 9525"/>
              <a:gd name="connsiteX1" fmla="*/ 6226112 w 6226111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26111" h="9525">
                <a:moveTo>
                  <a:pt x="0" y="0"/>
                </a:moveTo>
                <a:lnTo>
                  <a:pt x="6226112" y="0"/>
                </a:lnTo>
              </a:path>
            </a:pathLst>
          </a:custGeom>
          <a:solidFill>
            <a:srgbClr val="000000">
              <a:alpha val="0"/>
            </a:srgbClr>
          </a:solidFill>
          <a:ln w="38100" cap="flat">
            <a:solidFill>
              <a:srgbClr val="D62728">
                <a:alpha val="50196"/>
              </a:srgbClr>
            </a:solidFill>
            <a:prstDash val="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8090184-E554-73F8-A3F3-B58CF6444DB5}"/>
              </a:ext>
            </a:extLst>
          </p:cNvPr>
          <p:cNvSpPr txBox="1"/>
          <p:nvPr/>
        </p:nvSpPr>
        <p:spPr>
          <a:xfrm>
            <a:off x="4863003" y="5550243"/>
            <a:ext cx="2143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B78F8B4-7488-888B-DE13-7C0A400D45F4}"/>
              </a:ext>
            </a:extLst>
          </p:cNvPr>
          <p:cNvSpPr txBox="1"/>
          <p:nvPr/>
        </p:nvSpPr>
        <p:spPr>
          <a:xfrm rot="16200000">
            <a:off x="202704" y="3626504"/>
            <a:ext cx="383887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000" dirty="0">
                <a:ea typeface="Open Sans"/>
                <a:cs typeface="Open Sans"/>
                <a:sym typeface="Open Sans"/>
                <a:rtl val="0"/>
              </a:rPr>
              <a:t>Carbon emission [kgCO​</a:t>
            </a:r>
            <a:r>
              <a:rPr lang="en-US" sz="2400" baseline="-25000" dirty="0">
                <a:ea typeface="Open Sans"/>
                <a:cs typeface="Open Sans"/>
                <a:sym typeface="Open Sans"/>
                <a:rtl val="0"/>
              </a:rPr>
              <a:t>2</a:t>
            </a:r>
            <a:r>
              <a:rPr lang="en-US" sz="2000" dirty="0">
                <a:ea typeface="Open Sans"/>
                <a:cs typeface="Open Sans"/>
                <a:sym typeface="Open Sans"/>
                <a:rtl val="0"/>
              </a:rPr>
              <a:t>eq / MWh]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F13F04A-7A3F-6BE8-4315-995529289489}"/>
              </a:ext>
            </a:extLst>
          </p:cNvPr>
          <p:cNvSpPr txBox="1"/>
          <p:nvPr/>
        </p:nvSpPr>
        <p:spPr>
          <a:xfrm>
            <a:off x="8200971" y="4360648"/>
            <a:ext cx="1417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Grid only emission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2F3CB32-8128-A83B-D26F-2C5CF7DD8B52}"/>
              </a:ext>
            </a:extLst>
          </p:cNvPr>
          <p:cNvCxnSpPr>
            <a:cxnSpLocks/>
          </p:cNvCxnSpPr>
          <p:nvPr/>
        </p:nvCxnSpPr>
        <p:spPr>
          <a:xfrm flipH="1">
            <a:off x="4104241" y="4021522"/>
            <a:ext cx="9526" cy="1009556"/>
          </a:xfrm>
          <a:prstGeom prst="line">
            <a:avLst/>
          </a:prstGeom>
          <a:ln w="25400">
            <a:solidFill>
              <a:schemeClr val="tx1">
                <a:alpha val="50023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54EA01E-F26B-ED28-B8BC-3F15374E3BC2}"/>
              </a:ext>
            </a:extLst>
          </p:cNvPr>
          <p:cNvSpPr txBox="1"/>
          <p:nvPr/>
        </p:nvSpPr>
        <p:spPr>
          <a:xfrm>
            <a:off x="3462510" y="3417373"/>
            <a:ext cx="13488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 kWp/house</a:t>
            </a:r>
          </a:p>
          <a:p>
            <a:r>
              <a:rPr lang="en-US" sz="1600" dirty="0"/>
              <a:t>0 kWh/house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248ACE9-AF7D-338F-C77D-E1E96ABA33D2}"/>
              </a:ext>
            </a:extLst>
          </p:cNvPr>
          <p:cNvCxnSpPr>
            <a:cxnSpLocks/>
          </p:cNvCxnSpPr>
          <p:nvPr/>
        </p:nvCxnSpPr>
        <p:spPr>
          <a:xfrm flipH="1">
            <a:off x="5994254" y="3710549"/>
            <a:ext cx="9526" cy="1009556"/>
          </a:xfrm>
          <a:prstGeom prst="line">
            <a:avLst/>
          </a:prstGeom>
          <a:ln w="25400">
            <a:solidFill>
              <a:schemeClr val="tx1">
                <a:alpha val="50023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2D480E2-5402-F048-CC44-CBE76E8A2892}"/>
              </a:ext>
            </a:extLst>
          </p:cNvPr>
          <p:cNvSpPr txBox="1"/>
          <p:nvPr/>
        </p:nvSpPr>
        <p:spPr>
          <a:xfrm>
            <a:off x="5352523" y="3106400"/>
            <a:ext cx="1453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3.1 kWp/house</a:t>
            </a:r>
          </a:p>
          <a:p>
            <a:r>
              <a:rPr lang="en-US" sz="1600" dirty="0"/>
              <a:t>7.4 kWh/house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53A6104-EBE3-55A0-9BC6-8C6DB92174BD}"/>
              </a:ext>
            </a:extLst>
          </p:cNvPr>
          <p:cNvCxnSpPr>
            <a:cxnSpLocks/>
          </p:cNvCxnSpPr>
          <p:nvPr/>
        </p:nvCxnSpPr>
        <p:spPr>
          <a:xfrm flipH="1">
            <a:off x="7909732" y="2937862"/>
            <a:ext cx="9526" cy="1009556"/>
          </a:xfrm>
          <a:prstGeom prst="line">
            <a:avLst/>
          </a:prstGeom>
          <a:ln w="25400">
            <a:solidFill>
              <a:schemeClr val="tx1">
                <a:alpha val="50023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1A5EDAF-A6C6-C1D9-E6E5-3A9A6B6E0C9E}"/>
              </a:ext>
            </a:extLst>
          </p:cNvPr>
          <p:cNvSpPr txBox="1"/>
          <p:nvPr/>
        </p:nvSpPr>
        <p:spPr>
          <a:xfrm>
            <a:off x="7268001" y="2333713"/>
            <a:ext cx="15632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7.7 kWp/house</a:t>
            </a:r>
          </a:p>
          <a:p>
            <a:r>
              <a:rPr lang="en-US" sz="1600" dirty="0"/>
              <a:t>18.1 kWh/house</a:t>
            </a:r>
          </a:p>
        </p:txBody>
      </p:sp>
    </p:spTree>
    <p:extLst>
      <p:ext uri="{BB962C8B-B14F-4D97-AF65-F5344CB8AC3E}">
        <p14:creationId xmlns:p14="http://schemas.microsoft.com/office/powerpoint/2010/main" val="19420156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aphic 87">
            <a:extLst>
              <a:ext uri="{FF2B5EF4-FFF2-40B4-BE49-F238E27FC236}">
                <a16:creationId xmlns:a16="http://schemas.microsoft.com/office/drawing/2014/main" id="{366D93A7-9164-ED49-911B-01DCB008E1B6}"/>
              </a:ext>
            </a:extLst>
          </p:cNvPr>
          <p:cNvGrpSpPr/>
          <p:nvPr/>
        </p:nvGrpSpPr>
        <p:grpSpPr>
          <a:xfrm>
            <a:off x="3466994" y="984862"/>
            <a:ext cx="4947264" cy="4417200"/>
            <a:chOff x="6670236" y="1044396"/>
            <a:chExt cx="4947264" cy="4417200"/>
          </a:xfrm>
          <a:solidFill>
            <a:srgbClr val="000000"/>
          </a:solidFill>
        </p:grpSpPr>
        <p:grpSp>
          <p:nvGrpSpPr>
            <p:cNvPr id="35" name="Graphic 87">
              <a:extLst>
                <a:ext uri="{FF2B5EF4-FFF2-40B4-BE49-F238E27FC236}">
                  <a16:creationId xmlns:a16="http://schemas.microsoft.com/office/drawing/2014/main" id="{F5391284-C1BE-0149-9991-42EFAB64858A}"/>
                </a:ext>
              </a:extLst>
            </p:cNvPr>
            <p:cNvGrpSpPr/>
            <p:nvPr/>
          </p:nvGrpSpPr>
          <p:grpSpPr>
            <a:xfrm>
              <a:off x="7673823" y="1044396"/>
              <a:ext cx="3010616" cy="4417200"/>
              <a:chOff x="7673823" y="1044396"/>
              <a:chExt cx="3010616" cy="4417200"/>
            </a:xfrm>
            <a:solidFill>
              <a:srgbClr val="000000"/>
            </a:solidFill>
          </p:grpSpPr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D00812F2-6EE4-964E-8D6D-EF01EBE51C95}"/>
                  </a:ext>
                </a:extLst>
              </p:cNvPr>
              <p:cNvSpPr/>
              <p:nvPr/>
            </p:nvSpPr>
            <p:spPr>
              <a:xfrm>
                <a:off x="7673823" y="1044396"/>
                <a:ext cx="7362" cy="4417200"/>
              </a:xfrm>
              <a:custGeom>
                <a:avLst/>
                <a:gdLst>
                  <a:gd name="connsiteX0" fmla="*/ 214 w 7362"/>
                  <a:gd name="connsiteY0" fmla="*/ 0 h 4417200"/>
                  <a:gd name="connsiteX1" fmla="*/ 214 w 7362"/>
                  <a:gd name="connsiteY1" fmla="*/ 4417200 h 441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2" h="4417200">
                    <a:moveTo>
                      <a:pt x="214" y="0"/>
                    </a:moveTo>
                    <a:lnTo>
                      <a:pt x="214" y="441720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C0A24660-D497-4F4C-BC09-DA25EC36A4ED}"/>
                  </a:ext>
                </a:extLst>
              </p:cNvPr>
              <p:cNvSpPr/>
              <p:nvPr/>
            </p:nvSpPr>
            <p:spPr>
              <a:xfrm>
                <a:off x="8677338" y="1044396"/>
                <a:ext cx="7362" cy="4417200"/>
              </a:xfrm>
              <a:custGeom>
                <a:avLst/>
                <a:gdLst>
                  <a:gd name="connsiteX0" fmla="*/ 351 w 7362"/>
                  <a:gd name="connsiteY0" fmla="*/ 0 h 4417200"/>
                  <a:gd name="connsiteX1" fmla="*/ 351 w 7362"/>
                  <a:gd name="connsiteY1" fmla="*/ 4417200 h 441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2" h="4417200">
                    <a:moveTo>
                      <a:pt x="351" y="0"/>
                    </a:moveTo>
                    <a:lnTo>
                      <a:pt x="351" y="441720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B72561BB-E04D-1746-BFAD-CCCAAEBE0A05}"/>
                  </a:ext>
                </a:extLst>
              </p:cNvPr>
              <p:cNvSpPr/>
              <p:nvPr/>
            </p:nvSpPr>
            <p:spPr>
              <a:xfrm>
                <a:off x="9680925" y="1044396"/>
                <a:ext cx="7362" cy="4417200"/>
              </a:xfrm>
              <a:custGeom>
                <a:avLst/>
                <a:gdLst>
                  <a:gd name="connsiteX0" fmla="*/ 487 w 7362"/>
                  <a:gd name="connsiteY0" fmla="*/ 0 h 4417200"/>
                  <a:gd name="connsiteX1" fmla="*/ 487 w 7362"/>
                  <a:gd name="connsiteY1" fmla="*/ 4417200 h 441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2" h="4417200">
                    <a:moveTo>
                      <a:pt x="487" y="0"/>
                    </a:moveTo>
                    <a:lnTo>
                      <a:pt x="487" y="441720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32C6FC28-E48E-8E49-AA15-220CA61E5750}"/>
                  </a:ext>
                </a:extLst>
              </p:cNvPr>
              <p:cNvSpPr/>
              <p:nvPr/>
            </p:nvSpPr>
            <p:spPr>
              <a:xfrm>
                <a:off x="10684440" y="1044396"/>
                <a:ext cx="7362" cy="4417200"/>
              </a:xfrm>
              <a:custGeom>
                <a:avLst/>
                <a:gdLst>
                  <a:gd name="connsiteX0" fmla="*/ 623 w 7362"/>
                  <a:gd name="connsiteY0" fmla="*/ 0 h 4417200"/>
                  <a:gd name="connsiteX1" fmla="*/ 623 w 7362"/>
                  <a:gd name="connsiteY1" fmla="*/ 4417200 h 441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2" h="4417200">
                    <a:moveTo>
                      <a:pt x="623" y="0"/>
                    </a:moveTo>
                    <a:lnTo>
                      <a:pt x="623" y="441720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6" name="Graphic 87">
              <a:extLst>
                <a:ext uri="{FF2B5EF4-FFF2-40B4-BE49-F238E27FC236}">
                  <a16:creationId xmlns:a16="http://schemas.microsoft.com/office/drawing/2014/main" id="{D6B441EB-0038-284F-B667-29F2B1C084EF}"/>
                </a:ext>
              </a:extLst>
            </p:cNvPr>
            <p:cNvGrpSpPr/>
            <p:nvPr/>
          </p:nvGrpSpPr>
          <p:grpSpPr>
            <a:xfrm>
              <a:off x="6670236" y="1927836"/>
              <a:ext cx="4947264" cy="2650320"/>
              <a:chOff x="6670236" y="1927836"/>
              <a:chExt cx="4947264" cy="2650320"/>
            </a:xfrm>
            <a:solidFill>
              <a:srgbClr val="000000"/>
            </a:solidFill>
          </p:grpSpPr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85D854D0-8280-B946-86B6-763C0CA01C4C}"/>
                  </a:ext>
                </a:extLst>
              </p:cNvPr>
              <p:cNvSpPr/>
              <p:nvPr/>
            </p:nvSpPr>
            <p:spPr>
              <a:xfrm>
                <a:off x="6670236" y="4578156"/>
                <a:ext cx="4947264" cy="7362"/>
              </a:xfrm>
              <a:custGeom>
                <a:avLst/>
                <a:gdLst>
                  <a:gd name="connsiteX0" fmla="*/ 0 w 4947264"/>
                  <a:gd name="connsiteY0" fmla="*/ 530 h 7362"/>
                  <a:gd name="connsiteX1" fmla="*/ 4947264 w 4947264"/>
                  <a:gd name="connsiteY1" fmla="*/ 530 h 7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7264" h="7362">
                    <a:moveTo>
                      <a:pt x="0" y="530"/>
                    </a:moveTo>
                    <a:lnTo>
                      <a:pt x="4947264" y="53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E67EF6A2-BCA6-C44D-95DF-9E2CD042A74D}"/>
                  </a:ext>
                </a:extLst>
              </p:cNvPr>
              <p:cNvSpPr/>
              <p:nvPr/>
            </p:nvSpPr>
            <p:spPr>
              <a:xfrm>
                <a:off x="6670236" y="3694716"/>
                <a:ext cx="4947264" cy="7362"/>
              </a:xfrm>
              <a:custGeom>
                <a:avLst/>
                <a:gdLst>
                  <a:gd name="connsiteX0" fmla="*/ 0 w 4947264"/>
                  <a:gd name="connsiteY0" fmla="*/ 410 h 7362"/>
                  <a:gd name="connsiteX1" fmla="*/ 4947264 w 4947264"/>
                  <a:gd name="connsiteY1" fmla="*/ 410 h 7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7264" h="7362">
                    <a:moveTo>
                      <a:pt x="0" y="410"/>
                    </a:moveTo>
                    <a:lnTo>
                      <a:pt x="4947264" y="41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87799D02-40FF-704A-A8F1-B85F7635D801}"/>
                  </a:ext>
                </a:extLst>
              </p:cNvPr>
              <p:cNvSpPr/>
              <p:nvPr/>
            </p:nvSpPr>
            <p:spPr>
              <a:xfrm>
                <a:off x="6670236" y="2811276"/>
                <a:ext cx="4947264" cy="7362"/>
              </a:xfrm>
              <a:custGeom>
                <a:avLst/>
                <a:gdLst>
                  <a:gd name="connsiteX0" fmla="*/ 0 w 4947264"/>
                  <a:gd name="connsiteY0" fmla="*/ 290 h 7362"/>
                  <a:gd name="connsiteX1" fmla="*/ 4947264 w 4947264"/>
                  <a:gd name="connsiteY1" fmla="*/ 290 h 7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7264" h="7362">
                    <a:moveTo>
                      <a:pt x="0" y="290"/>
                    </a:moveTo>
                    <a:lnTo>
                      <a:pt x="4947264" y="29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2983D8CF-D620-EE4B-BBCC-994182A0E0F1}"/>
                  </a:ext>
                </a:extLst>
              </p:cNvPr>
              <p:cNvSpPr/>
              <p:nvPr/>
            </p:nvSpPr>
            <p:spPr>
              <a:xfrm>
                <a:off x="6670236" y="1927836"/>
                <a:ext cx="4947264" cy="7362"/>
              </a:xfrm>
              <a:custGeom>
                <a:avLst/>
                <a:gdLst>
                  <a:gd name="connsiteX0" fmla="*/ 0 w 4947264"/>
                  <a:gd name="connsiteY0" fmla="*/ 170 h 7362"/>
                  <a:gd name="connsiteX1" fmla="*/ 4947264 w 4947264"/>
                  <a:gd name="connsiteY1" fmla="*/ 170 h 7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7264" h="7362">
                    <a:moveTo>
                      <a:pt x="0" y="170"/>
                    </a:moveTo>
                    <a:lnTo>
                      <a:pt x="4947264" y="17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5" name="Freeform 4">
            <a:extLst>
              <a:ext uri="{FF2B5EF4-FFF2-40B4-BE49-F238E27FC236}">
                <a16:creationId xmlns:a16="http://schemas.microsoft.com/office/drawing/2014/main" id="{6F638990-2F17-3D40-8C6F-3B5E55007027}"/>
              </a:ext>
            </a:extLst>
          </p:cNvPr>
          <p:cNvSpPr/>
          <p:nvPr/>
        </p:nvSpPr>
        <p:spPr>
          <a:xfrm>
            <a:off x="3466994" y="995620"/>
            <a:ext cx="7362" cy="4417200"/>
          </a:xfrm>
          <a:custGeom>
            <a:avLst/>
            <a:gdLst>
              <a:gd name="connsiteX0" fmla="*/ 78 w 7362"/>
              <a:gd name="connsiteY0" fmla="*/ 0 h 4417200"/>
              <a:gd name="connsiteX1" fmla="*/ 78 w 7362"/>
              <a:gd name="connsiteY1" fmla="*/ 4417200 h 441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62" h="4417200">
                <a:moveTo>
                  <a:pt x="78" y="0"/>
                </a:moveTo>
                <a:lnTo>
                  <a:pt x="78" y="4417200"/>
                </a:lnTo>
              </a:path>
            </a:pathLst>
          </a:custGeom>
          <a:solidFill>
            <a:srgbClr val="000000"/>
          </a:solidFill>
          <a:ln w="28575" cap="flat">
            <a:solidFill>
              <a:schemeClr val="tx1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A23859F9-443B-A643-AAE8-AB76E26CE2C0}"/>
              </a:ext>
            </a:extLst>
          </p:cNvPr>
          <p:cNvSpPr/>
          <p:nvPr/>
        </p:nvSpPr>
        <p:spPr>
          <a:xfrm>
            <a:off x="2892758" y="616762"/>
            <a:ext cx="7362" cy="7362"/>
          </a:xfrm>
          <a:custGeom>
            <a:avLst/>
            <a:gdLst/>
            <a:ahLst/>
            <a:cxnLst/>
            <a:rect l="l" t="t" r="r" b="b"/>
            <a:pathLst>
              <a:path w="7362" h="7362"/>
            </a:pathLst>
          </a:custGeom>
          <a:solidFill>
            <a:srgbClr val="000000"/>
          </a:solidFill>
          <a:ln w="735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C69916E2-F4FA-5748-9BAE-8A0DB98A123C}"/>
              </a:ext>
            </a:extLst>
          </p:cNvPr>
          <p:cNvSpPr/>
          <p:nvPr/>
        </p:nvSpPr>
        <p:spPr>
          <a:xfrm>
            <a:off x="2892758" y="616762"/>
            <a:ext cx="7362" cy="7362"/>
          </a:xfrm>
          <a:custGeom>
            <a:avLst/>
            <a:gdLst/>
            <a:ahLst/>
            <a:cxnLst/>
            <a:rect l="l" t="t" r="r" b="b"/>
            <a:pathLst>
              <a:path w="7362" h="7362"/>
            </a:pathLst>
          </a:custGeom>
          <a:solidFill>
            <a:srgbClr val="000000"/>
          </a:solidFill>
          <a:ln w="735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8" name="Graphic 87">
            <a:extLst>
              <a:ext uri="{FF2B5EF4-FFF2-40B4-BE49-F238E27FC236}">
                <a16:creationId xmlns:a16="http://schemas.microsoft.com/office/drawing/2014/main" id="{CFFDD4DC-9D1D-2B47-8B91-A16A8F4EF877}"/>
              </a:ext>
            </a:extLst>
          </p:cNvPr>
          <p:cNvGrpSpPr/>
          <p:nvPr/>
        </p:nvGrpSpPr>
        <p:grpSpPr>
          <a:xfrm>
            <a:off x="3466996" y="984862"/>
            <a:ext cx="4766895" cy="3824706"/>
            <a:chOff x="6670236" y="1044396"/>
            <a:chExt cx="4766895" cy="3824706"/>
          </a:xfrm>
          <a:noFill/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E7B9328A-DC22-4A4C-BE87-C8D38C463D7C}"/>
                </a:ext>
              </a:extLst>
            </p:cNvPr>
            <p:cNvSpPr/>
            <p:nvPr/>
          </p:nvSpPr>
          <p:spPr>
            <a:xfrm>
              <a:off x="6670236" y="1044396"/>
              <a:ext cx="4621348" cy="2113924"/>
            </a:xfrm>
            <a:custGeom>
              <a:avLst/>
              <a:gdLst>
                <a:gd name="connsiteX0" fmla="*/ 78 w 4621348"/>
                <a:gd name="connsiteY0" fmla="*/ 1830979 h 2113924"/>
                <a:gd name="connsiteX1" fmla="*/ 501872 w 4621348"/>
                <a:gd name="connsiteY1" fmla="*/ 1891127 h 2113924"/>
                <a:gd name="connsiteX2" fmla="*/ 1003666 w 4621348"/>
                <a:gd name="connsiteY2" fmla="*/ 1945459 h 2113924"/>
                <a:gd name="connsiteX3" fmla="*/ 2258077 w 4621348"/>
                <a:gd name="connsiteY3" fmla="*/ 2078932 h 2113924"/>
                <a:gd name="connsiteX4" fmla="*/ 2508974 w 4621348"/>
                <a:gd name="connsiteY4" fmla="*/ 2099545 h 2113924"/>
                <a:gd name="connsiteX5" fmla="*/ 2759871 w 4621348"/>
                <a:gd name="connsiteY5" fmla="*/ 2111987 h 2113924"/>
                <a:gd name="connsiteX6" fmla="*/ 3010768 w 4621348"/>
                <a:gd name="connsiteY6" fmla="*/ 2113975 h 2113924"/>
                <a:gd name="connsiteX7" fmla="*/ 3261665 w 4621348"/>
                <a:gd name="connsiteY7" fmla="*/ 2095643 h 2113924"/>
                <a:gd name="connsiteX8" fmla="*/ 3512562 w 4621348"/>
                <a:gd name="connsiteY8" fmla="*/ 2015471 h 2113924"/>
                <a:gd name="connsiteX9" fmla="*/ 3763385 w 4621348"/>
                <a:gd name="connsiteY9" fmla="*/ 1766415 h 2113924"/>
                <a:gd name="connsiteX10" fmla="*/ 4014282 w 4621348"/>
                <a:gd name="connsiteY10" fmla="*/ 1353554 h 2113924"/>
                <a:gd name="connsiteX11" fmla="*/ 4265180 w 4621348"/>
                <a:gd name="connsiteY11" fmla="*/ 898067 h 2113924"/>
                <a:gd name="connsiteX12" fmla="*/ 4516076 w 4621348"/>
                <a:gd name="connsiteY12" fmla="*/ 318972 h 2113924"/>
                <a:gd name="connsiteX13" fmla="*/ 4621426 w 4621348"/>
                <a:gd name="connsiteY13" fmla="*/ 50 h 2113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21348" h="2113924">
                  <a:moveTo>
                    <a:pt x="78" y="1830979"/>
                  </a:moveTo>
                  <a:lnTo>
                    <a:pt x="501872" y="1891127"/>
                  </a:lnTo>
                  <a:lnTo>
                    <a:pt x="1003666" y="1945459"/>
                  </a:lnTo>
                  <a:lnTo>
                    <a:pt x="2258077" y="2078932"/>
                  </a:lnTo>
                  <a:lnTo>
                    <a:pt x="2508974" y="2099545"/>
                  </a:lnTo>
                  <a:lnTo>
                    <a:pt x="2759871" y="2111987"/>
                  </a:lnTo>
                  <a:lnTo>
                    <a:pt x="3010768" y="2113975"/>
                  </a:lnTo>
                  <a:lnTo>
                    <a:pt x="3261665" y="2095643"/>
                  </a:lnTo>
                  <a:lnTo>
                    <a:pt x="3512562" y="2015471"/>
                  </a:lnTo>
                  <a:lnTo>
                    <a:pt x="3763385" y="1766415"/>
                  </a:lnTo>
                  <a:lnTo>
                    <a:pt x="4014282" y="1353554"/>
                  </a:lnTo>
                  <a:lnTo>
                    <a:pt x="4265180" y="898067"/>
                  </a:lnTo>
                  <a:lnTo>
                    <a:pt x="4516076" y="318972"/>
                  </a:lnTo>
                  <a:lnTo>
                    <a:pt x="4621426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9D60F886-CB21-6C4D-99AD-16CDCEE78697}"/>
                </a:ext>
              </a:extLst>
            </p:cNvPr>
            <p:cNvSpPr/>
            <p:nvPr/>
          </p:nvSpPr>
          <p:spPr>
            <a:xfrm>
              <a:off x="6670236" y="1044396"/>
              <a:ext cx="4671557" cy="2187986"/>
            </a:xfrm>
            <a:custGeom>
              <a:avLst/>
              <a:gdLst>
                <a:gd name="connsiteX0" fmla="*/ 78 w 4671557"/>
                <a:gd name="connsiteY0" fmla="*/ 1830979 h 2187986"/>
                <a:gd name="connsiteX1" fmla="*/ 501872 w 4671557"/>
                <a:gd name="connsiteY1" fmla="*/ 1943176 h 2187986"/>
                <a:gd name="connsiteX2" fmla="*/ 1003666 w 4671557"/>
                <a:gd name="connsiteY2" fmla="*/ 2007078 h 2187986"/>
                <a:gd name="connsiteX3" fmla="*/ 2258077 w 4671557"/>
                <a:gd name="connsiteY3" fmla="*/ 2150417 h 2187986"/>
                <a:gd name="connsiteX4" fmla="*/ 2508974 w 4671557"/>
                <a:gd name="connsiteY4" fmla="*/ 2172797 h 2187986"/>
                <a:gd name="connsiteX5" fmla="*/ 2759871 w 4671557"/>
                <a:gd name="connsiteY5" fmla="*/ 2186564 h 2187986"/>
                <a:gd name="connsiteX6" fmla="*/ 3010768 w 4671557"/>
                <a:gd name="connsiteY6" fmla="*/ 2188037 h 2187986"/>
                <a:gd name="connsiteX7" fmla="*/ 3261665 w 4671557"/>
                <a:gd name="connsiteY7" fmla="*/ 2166392 h 2187986"/>
                <a:gd name="connsiteX8" fmla="*/ 3512562 w 4671557"/>
                <a:gd name="connsiteY8" fmla="*/ 2090196 h 2187986"/>
                <a:gd name="connsiteX9" fmla="*/ 3763385 w 4671557"/>
                <a:gd name="connsiteY9" fmla="*/ 1895397 h 2187986"/>
                <a:gd name="connsiteX10" fmla="*/ 4014282 w 4671557"/>
                <a:gd name="connsiteY10" fmla="*/ 1501456 h 2187986"/>
                <a:gd name="connsiteX11" fmla="*/ 4265180 w 4671557"/>
                <a:gd name="connsiteY11" fmla="*/ 1042877 h 2187986"/>
                <a:gd name="connsiteX12" fmla="*/ 4516076 w 4671557"/>
                <a:gd name="connsiteY12" fmla="*/ 473500 h 2187986"/>
                <a:gd name="connsiteX13" fmla="*/ 4671635 w 4671557"/>
                <a:gd name="connsiteY13" fmla="*/ 50 h 2187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71557" h="2187986">
                  <a:moveTo>
                    <a:pt x="78" y="1830979"/>
                  </a:moveTo>
                  <a:lnTo>
                    <a:pt x="501872" y="1943176"/>
                  </a:lnTo>
                  <a:lnTo>
                    <a:pt x="1003666" y="2007078"/>
                  </a:lnTo>
                  <a:lnTo>
                    <a:pt x="2258077" y="2150417"/>
                  </a:lnTo>
                  <a:lnTo>
                    <a:pt x="2508974" y="2172797"/>
                  </a:lnTo>
                  <a:lnTo>
                    <a:pt x="2759871" y="2186564"/>
                  </a:lnTo>
                  <a:lnTo>
                    <a:pt x="3010768" y="2188037"/>
                  </a:lnTo>
                  <a:lnTo>
                    <a:pt x="3261665" y="2166392"/>
                  </a:lnTo>
                  <a:lnTo>
                    <a:pt x="3512562" y="2090196"/>
                  </a:lnTo>
                  <a:lnTo>
                    <a:pt x="3763385" y="1895397"/>
                  </a:lnTo>
                  <a:lnTo>
                    <a:pt x="4014282" y="1501456"/>
                  </a:lnTo>
                  <a:lnTo>
                    <a:pt x="4265180" y="1042877"/>
                  </a:lnTo>
                  <a:lnTo>
                    <a:pt x="4516076" y="473500"/>
                  </a:lnTo>
                  <a:lnTo>
                    <a:pt x="4671635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C9444912-DC13-D241-8D71-3D2C2C5C2D5D}"/>
                </a:ext>
              </a:extLst>
            </p:cNvPr>
            <p:cNvSpPr/>
            <p:nvPr/>
          </p:nvSpPr>
          <p:spPr>
            <a:xfrm>
              <a:off x="6670236" y="1275268"/>
              <a:ext cx="4766895" cy="2110169"/>
            </a:xfrm>
            <a:custGeom>
              <a:avLst/>
              <a:gdLst>
                <a:gd name="connsiteX0" fmla="*/ 78 w 4766895"/>
                <a:gd name="connsiteY0" fmla="*/ 1600107 h 2110169"/>
                <a:gd name="connsiteX1" fmla="*/ 501872 w 4766895"/>
                <a:gd name="connsiteY1" fmla="*/ 1759568 h 2110169"/>
                <a:gd name="connsiteX2" fmla="*/ 1003666 w 4766895"/>
                <a:gd name="connsiteY2" fmla="*/ 1876697 h 2110169"/>
                <a:gd name="connsiteX3" fmla="*/ 1505386 w 4766895"/>
                <a:gd name="connsiteY3" fmla="*/ 1947152 h 2110169"/>
                <a:gd name="connsiteX4" fmla="*/ 1756283 w 4766895"/>
                <a:gd name="connsiteY4" fmla="*/ 1978809 h 2110169"/>
                <a:gd name="connsiteX5" fmla="*/ 2508974 w 4766895"/>
                <a:gd name="connsiteY5" fmla="*/ 2069656 h 2110169"/>
                <a:gd name="connsiteX6" fmla="*/ 2759871 w 4766895"/>
                <a:gd name="connsiteY6" fmla="*/ 2094318 h 2110169"/>
                <a:gd name="connsiteX7" fmla="*/ 3010768 w 4766895"/>
                <a:gd name="connsiteY7" fmla="*/ 2109042 h 2110169"/>
                <a:gd name="connsiteX8" fmla="*/ 3261665 w 4766895"/>
                <a:gd name="connsiteY8" fmla="*/ 2110220 h 2110169"/>
                <a:gd name="connsiteX9" fmla="*/ 3512562 w 4766895"/>
                <a:gd name="connsiteY9" fmla="*/ 2084600 h 2110169"/>
                <a:gd name="connsiteX10" fmla="*/ 3763385 w 4766895"/>
                <a:gd name="connsiteY10" fmla="*/ 1987201 h 2110169"/>
                <a:gd name="connsiteX11" fmla="*/ 4014282 w 4766895"/>
                <a:gd name="connsiteY11" fmla="*/ 1699641 h 2110169"/>
                <a:gd name="connsiteX12" fmla="*/ 4265180 w 4766895"/>
                <a:gd name="connsiteY12" fmla="*/ 1254314 h 2110169"/>
                <a:gd name="connsiteX13" fmla="*/ 4516076 w 4766895"/>
                <a:gd name="connsiteY13" fmla="*/ 717845 h 2110169"/>
                <a:gd name="connsiteX14" fmla="*/ 4766973 w 4766895"/>
                <a:gd name="connsiteY14" fmla="*/ 50 h 2110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766895" h="2110169">
                  <a:moveTo>
                    <a:pt x="78" y="1600107"/>
                  </a:moveTo>
                  <a:lnTo>
                    <a:pt x="501872" y="1759568"/>
                  </a:lnTo>
                  <a:lnTo>
                    <a:pt x="1003666" y="1876697"/>
                  </a:lnTo>
                  <a:lnTo>
                    <a:pt x="1505386" y="1947152"/>
                  </a:lnTo>
                  <a:lnTo>
                    <a:pt x="1756283" y="1978809"/>
                  </a:lnTo>
                  <a:lnTo>
                    <a:pt x="2508974" y="2069656"/>
                  </a:lnTo>
                  <a:lnTo>
                    <a:pt x="2759871" y="2094318"/>
                  </a:lnTo>
                  <a:lnTo>
                    <a:pt x="3010768" y="2109042"/>
                  </a:lnTo>
                  <a:lnTo>
                    <a:pt x="3261665" y="2110220"/>
                  </a:lnTo>
                  <a:lnTo>
                    <a:pt x="3512562" y="2084600"/>
                  </a:lnTo>
                  <a:lnTo>
                    <a:pt x="3763385" y="1987201"/>
                  </a:lnTo>
                  <a:lnTo>
                    <a:pt x="4014282" y="1699641"/>
                  </a:lnTo>
                  <a:lnTo>
                    <a:pt x="4265180" y="1254314"/>
                  </a:lnTo>
                  <a:lnTo>
                    <a:pt x="4516076" y="717845"/>
                  </a:lnTo>
                  <a:lnTo>
                    <a:pt x="4766973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82D49BE-7109-6745-BE16-94AD303063B2}"/>
                </a:ext>
              </a:extLst>
            </p:cNvPr>
            <p:cNvSpPr/>
            <p:nvPr/>
          </p:nvSpPr>
          <p:spPr>
            <a:xfrm>
              <a:off x="6670236" y="1777209"/>
              <a:ext cx="4766895" cy="1776082"/>
            </a:xfrm>
            <a:custGeom>
              <a:avLst/>
              <a:gdLst>
                <a:gd name="connsiteX0" fmla="*/ 78 w 4766895"/>
                <a:gd name="connsiteY0" fmla="*/ 1098166 h 1776082"/>
                <a:gd name="connsiteX1" fmla="*/ 501872 w 4766895"/>
                <a:gd name="connsiteY1" fmla="*/ 1267639 h 1776082"/>
                <a:gd name="connsiteX2" fmla="*/ 1003666 w 4766895"/>
                <a:gd name="connsiteY2" fmla="*/ 1430413 h 1776082"/>
                <a:gd name="connsiteX3" fmla="*/ 1254489 w 4766895"/>
                <a:gd name="connsiteY3" fmla="*/ 1499395 h 1776082"/>
                <a:gd name="connsiteX4" fmla="*/ 1505386 w 4766895"/>
                <a:gd name="connsiteY4" fmla="*/ 1551812 h 1776082"/>
                <a:gd name="connsiteX5" fmla="*/ 2007180 w 4766895"/>
                <a:gd name="connsiteY5" fmla="*/ 1629040 h 1776082"/>
                <a:gd name="connsiteX6" fmla="*/ 2258077 w 4766895"/>
                <a:gd name="connsiteY6" fmla="*/ 1663420 h 1776082"/>
                <a:gd name="connsiteX7" fmla="*/ 2759871 w 4766895"/>
                <a:gd name="connsiteY7" fmla="*/ 1729973 h 1776082"/>
                <a:gd name="connsiteX8" fmla="*/ 3010768 w 4766895"/>
                <a:gd name="connsiteY8" fmla="*/ 1758537 h 1776082"/>
                <a:gd name="connsiteX9" fmla="*/ 3261665 w 4766895"/>
                <a:gd name="connsiteY9" fmla="*/ 1775764 h 1776082"/>
                <a:gd name="connsiteX10" fmla="*/ 3512562 w 4766895"/>
                <a:gd name="connsiteY10" fmla="*/ 1776133 h 1776082"/>
                <a:gd name="connsiteX11" fmla="*/ 3763385 w 4766895"/>
                <a:gd name="connsiteY11" fmla="*/ 1742120 h 1776082"/>
                <a:gd name="connsiteX12" fmla="*/ 4014282 w 4766895"/>
                <a:gd name="connsiteY12" fmla="*/ 1610046 h 1776082"/>
                <a:gd name="connsiteX13" fmla="*/ 4265180 w 4766895"/>
                <a:gd name="connsiteY13" fmla="*/ 1205062 h 1776082"/>
                <a:gd name="connsiteX14" fmla="*/ 4516076 w 4766895"/>
                <a:gd name="connsiteY14" fmla="*/ 690974 h 1776082"/>
                <a:gd name="connsiteX15" fmla="*/ 4766973 w 4766895"/>
                <a:gd name="connsiteY15" fmla="*/ 50 h 1776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766895" h="1776082">
                  <a:moveTo>
                    <a:pt x="78" y="1098166"/>
                  </a:moveTo>
                  <a:lnTo>
                    <a:pt x="501872" y="1267639"/>
                  </a:lnTo>
                  <a:lnTo>
                    <a:pt x="1003666" y="1430413"/>
                  </a:lnTo>
                  <a:lnTo>
                    <a:pt x="1254489" y="1499395"/>
                  </a:lnTo>
                  <a:lnTo>
                    <a:pt x="1505386" y="1551812"/>
                  </a:lnTo>
                  <a:lnTo>
                    <a:pt x="2007180" y="1629040"/>
                  </a:lnTo>
                  <a:lnTo>
                    <a:pt x="2258077" y="1663420"/>
                  </a:lnTo>
                  <a:lnTo>
                    <a:pt x="2759871" y="1729973"/>
                  </a:lnTo>
                  <a:lnTo>
                    <a:pt x="3010768" y="1758537"/>
                  </a:lnTo>
                  <a:lnTo>
                    <a:pt x="3261665" y="1775764"/>
                  </a:lnTo>
                  <a:lnTo>
                    <a:pt x="3512562" y="1776133"/>
                  </a:lnTo>
                  <a:lnTo>
                    <a:pt x="3763385" y="1742120"/>
                  </a:lnTo>
                  <a:lnTo>
                    <a:pt x="4014282" y="1610046"/>
                  </a:lnTo>
                  <a:lnTo>
                    <a:pt x="4265180" y="1205062"/>
                  </a:lnTo>
                  <a:lnTo>
                    <a:pt x="4516076" y="690974"/>
                  </a:lnTo>
                  <a:lnTo>
                    <a:pt x="4766973" y="50"/>
                  </a:lnTo>
                </a:path>
              </a:pathLst>
            </a:custGeom>
            <a:noFill/>
            <a:ln w="381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C81568-0E46-AD42-9A44-FFD4CACC292A}"/>
                </a:ext>
              </a:extLst>
            </p:cNvPr>
            <p:cNvSpPr/>
            <p:nvPr/>
          </p:nvSpPr>
          <p:spPr>
            <a:xfrm>
              <a:off x="6670236" y="2260083"/>
              <a:ext cx="4766895" cy="1461136"/>
            </a:xfrm>
            <a:custGeom>
              <a:avLst/>
              <a:gdLst>
                <a:gd name="connsiteX0" fmla="*/ 78 w 4766895"/>
                <a:gd name="connsiteY0" fmla="*/ 615292 h 1461136"/>
                <a:gd name="connsiteX1" fmla="*/ 1254489 w 4766895"/>
                <a:gd name="connsiteY1" fmla="*/ 1046264 h 1461136"/>
                <a:gd name="connsiteX2" fmla="*/ 1505386 w 4766895"/>
                <a:gd name="connsiteY2" fmla="*/ 1126510 h 1461136"/>
                <a:gd name="connsiteX3" fmla="*/ 1756283 w 4766895"/>
                <a:gd name="connsiteY3" fmla="*/ 1194755 h 1461136"/>
                <a:gd name="connsiteX4" fmla="*/ 2007180 w 4766895"/>
                <a:gd name="connsiteY4" fmla="*/ 1248204 h 1461136"/>
                <a:gd name="connsiteX5" fmla="*/ 2508974 w 4766895"/>
                <a:gd name="connsiteY5" fmla="*/ 1331689 h 1461136"/>
                <a:gd name="connsiteX6" fmla="*/ 2759871 w 4766895"/>
                <a:gd name="connsiteY6" fmla="*/ 1368867 h 1461136"/>
                <a:gd name="connsiteX7" fmla="*/ 3261665 w 4766895"/>
                <a:gd name="connsiteY7" fmla="*/ 1437775 h 1461136"/>
                <a:gd name="connsiteX8" fmla="*/ 3512562 w 4766895"/>
                <a:gd name="connsiteY8" fmla="*/ 1459861 h 1461136"/>
                <a:gd name="connsiteX9" fmla="*/ 3763385 w 4766895"/>
                <a:gd name="connsiteY9" fmla="*/ 1461186 h 1461136"/>
                <a:gd name="connsiteX10" fmla="*/ 4014282 w 4766895"/>
                <a:gd name="connsiteY10" fmla="*/ 1410904 h 1461136"/>
                <a:gd name="connsiteX11" fmla="*/ 4265180 w 4766895"/>
                <a:gd name="connsiteY11" fmla="*/ 1153749 h 1461136"/>
                <a:gd name="connsiteX12" fmla="*/ 4516076 w 4766895"/>
                <a:gd name="connsiteY12" fmla="*/ 659906 h 1461136"/>
                <a:gd name="connsiteX13" fmla="*/ 4766973 w 4766895"/>
                <a:gd name="connsiteY13" fmla="*/ 50 h 1461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766895" h="1461136">
                  <a:moveTo>
                    <a:pt x="78" y="615292"/>
                  </a:moveTo>
                  <a:lnTo>
                    <a:pt x="1254489" y="1046264"/>
                  </a:lnTo>
                  <a:lnTo>
                    <a:pt x="1505386" y="1126510"/>
                  </a:lnTo>
                  <a:lnTo>
                    <a:pt x="1756283" y="1194755"/>
                  </a:lnTo>
                  <a:lnTo>
                    <a:pt x="2007180" y="1248204"/>
                  </a:lnTo>
                  <a:lnTo>
                    <a:pt x="2508974" y="1331689"/>
                  </a:lnTo>
                  <a:lnTo>
                    <a:pt x="2759871" y="1368867"/>
                  </a:lnTo>
                  <a:lnTo>
                    <a:pt x="3261665" y="1437775"/>
                  </a:lnTo>
                  <a:lnTo>
                    <a:pt x="3512562" y="1459861"/>
                  </a:lnTo>
                  <a:lnTo>
                    <a:pt x="3763385" y="1461186"/>
                  </a:lnTo>
                  <a:lnTo>
                    <a:pt x="4014282" y="1410904"/>
                  </a:lnTo>
                  <a:lnTo>
                    <a:pt x="4265180" y="1153749"/>
                  </a:lnTo>
                  <a:lnTo>
                    <a:pt x="4516076" y="659906"/>
                  </a:lnTo>
                  <a:lnTo>
                    <a:pt x="4766973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0F2AC129-D869-AE4E-A438-CF2D97FBC62C}"/>
                </a:ext>
              </a:extLst>
            </p:cNvPr>
            <p:cNvSpPr/>
            <p:nvPr/>
          </p:nvSpPr>
          <p:spPr>
            <a:xfrm>
              <a:off x="6670236" y="2766809"/>
              <a:ext cx="4766895" cy="1129330"/>
            </a:xfrm>
            <a:custGeom>
              <a:avLst/>
              <a:gdLst>
                <a:gd name="connsiteX0" fmla="*/ 78 w 4766895"/>
                <a:gd name="connsiteY0" fmla="*/ 108566 h 1129330"/>
                <a:gd name="connsiteX1" fmla="*/ 1505386 w 4766895"/>
                <a:gd name="connsiteY1" fmla="*/ 642016 h 1129330"/>
                <a:gd name="connsiteX2" fmla="*/ 1756283 w 4766895"/>
                <a:gd name="connsiteY2" fmla="*/ 728225 h 1129330"/>
                <a:gd name="connsiteX3" fmla="*/ 2007180 w 4766895"/>
                <a:gd name="connsiteY3" fmla="*/ 808839 h 1129330"/>
                <a:gd name="connsiteX4" fmla="*/ 2258077 w 4766895"/>
                <a:gd name="connsiteY4" fmla="*/ 877600 h 1129330"/>
                <a:gd name="connsiteX5" fmla="*/ 2508974 w 4766895"/>
                <a:gd name="connsiteY5" fmla="*/ 934067 h 1129330"/>
                <a:gd name="connsiteX6" fmla="*/ 2759871 w 4766895"/>
                <a:gd name="connsiteY6" fmla="*/ 981699 h 1129330"/>
                <a:gd name="connsiteX7" fmla="*/ 3261665 w 4766895"/>
                <a:gd name="connsiteY7" fmla="*/ 1064080 h 1129330"/>
                <a:gd name="connsiteX8" fmla="*/ 3512562 w 4766895"/>
                <a:gd name="connsiteY8" fmla="*/ 1101405 h 1129330"/>
                <a:gd name="connsiteX9" fmla="*/ 3763385 w 4766895"/>
                <a:gd name="connsiteY9" fmla="*/ 1128350 h 1129330"/>
                <a:gd name="connsiteX10" fmla="*/ 4014282 w 4766895"/>
                <a:gd name="connsiteY10" fmla="*/ 1129381 h 1129330"/>
                <a:gd name="connsiteX11" fmla="*/ 4265180 w 4766895"/>
                <a:gd name="connsiteY11" fmla="*/ 1038313 h 1129330"/>
                <a:gd name="connsiteX12" fmla="*/ 4516076 w 4766895"/>
                <a:gd name="connsiteY12" fmla="*/ 618384 h 1129330"/>
                <a:gd name="connsiteX13" fmla="*/ 4766973 w 4766895"/>
                <a:gd name="connsiteY13" fmla="*/ 50 h 112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766895" h="1129330">
                  <a:moveTo>
                    <a:pt x="78" y="108566"/>
                  </a:moveTo>
                  <a:lnTo>
                    <a:pt x="1505386" y="642016"/>
                  </a:lnTo>
                  <a:lnTo>
                    <a:pt x="1756283" y="728225"/>
                  </a:lnTo>
                  <a:lnTo>
                    <a:pt x="2007180" y="808839"/>
                  </a:lnTo>
                  <a:lnTo>
                    <a:pt x="2258077" y="877600"/>
                  </a:lnTo>
                  <a:lnTo>
                    <a:pt x="2508974" y="934067"/>
                  </a:lnTo>
                  <a:lnTo>
                    <a:pt x="2759871" y="981699"/>
                  </a:lnTo>
                  <a:lnTo>
                    <a:pt x="3261665" y="1064080"/>
                  </a:lnTo>
                  <a:lnTo>
                    <a:pt x="3512562" y="1101405"/>
                  </a:lnTo>
                  <a:lnTo>
                    <a:pt x="3763385" y="1128350"/>
                  </a:lnTo>
                  <a:lnTo>
                    <a:pt x="4014282" y="1129381"/>
                  </a:lnTo>
                  <a:lnTo>
                    <a:pt x="4265180" y="1038313"/>
                  </a:lnTo>
                  <a:lnTo>
                    <a:pt x="4516076" y="618384"/>
                  </a:lnTo>
                  <a:lnTo>
                    <a:pt x="4766973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F24D2849-1047-AC4C-A7D8-088807B0A4EC}"/>
                </a:ext>
              </a:extLst>
            </p:cNvPr>
            <p:cNvSpPr/>
            <p:nvPr/>
          </p:nvSpPr>
          <p:spPr>
            <a:xfrm>
              <a:off x="6670236" y="2875325"/>
              <a:ext cx="4766895" cy="1207294"/>
            </a:xfrm>
            <a:custGeom>
              <a:avLst/>
              <a:gdLst>
                <a:gd name="connsiteX0" fmla="*/ 78 w 4766895"/>
                <a:gd name="connsiteY0" fmla="*/ 50 h 1207294"/>
                <a:gd name="connsiteX1" fmla="*/ 2007180 w 4766895"/>
                <a:gd name="connsiteY1" fmla="*/ 731538 h 1207294"/>
                <a:gd name="connsiteX2" fmla="*/ 2258077 w 4766895"/>
                <a:gd name="connsiteY2" fmla="*/ 819514 h 1207294"/>
                <a:gd name="connsiteX3" fmla="*/ 2508974 w 4766895"/>
                <a:gd name="connsiteY3" fmla="*/ 901748 h 1207294"/>
                <a:gd name="connsiteX4" fmla="*/ 2759871 w 4766895"/>
                <a:gd name="connsiteY4" fmla="*/ 973601 h 1207294"/>
                <a:gd name="connsiteX5" fmla="*/ 3010768 w 4766895"/>
                <a:gd name="connsiteY5" fmla="*/ 1033969 h 1207294"/>
                <a:gd name="connsiteX6" fmla="*/ 3261665 w 4766895"/>
                <a:gd name="connsiteY6" fmla="*/ 1086534 h 1207294"/>
                <a:gd name="connsiteX7" fmla="*/ 3763385 w 4766895"/>
                <a:gd name="connsiteY7" fmla="*/ 1174583 h 1207294"/>
                <a:gd name="connsiteX8" fmla="*/ 4014282 w 4766895"/>
                <a:gd name="connsiteY8" fmla="*/ 1207344 h 1207294"/>
                <a:gd name="connsiteX9" fmla="*/ 4265180 w 4766895"/>
                <a:gd name="connsiteY9" fmla="*/ 1201013 h 1207294"/>
                <a:gd name="connsiteX10" fmla="*/ 4516076 w 4766895"/>
                <a:gd name="connsiteY10" fmla="*/ 978754 h 1207294"/>
                <a:gd name="connsiteX11" fmla="*/ 4766973 w 4766895"/>
                <a:gd name="connsiteY11" fmla="*/ 410997 h 1207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66895" h="1207294">
                  <a:moveTo>
                    <a:pt x="78" y="50"/>
                  </a:moveTo>
                  <a:lnTo>
                    <a:pt x="2007180" y="731538"/>
                  </a:lnTo>
                  <a:lnTo>
                    <a:pt x="2258077" y="819514"/>
                  </a:lnTo>
                  <a:lnTo>
                    <a:pt x="2508974" y="901748"/>
                  </a:lnTo>
                  <a:lnTo>
                    <a:pt x="2759871" y="973601"/>
                  </a:lnTo>
                  <a:lnTo>
                    <a:pt x="3010768" y="1033969"/>
                  </a:lnTo>
                  <a:lnTo>
                    <a:pt x="3261665" y="1086534"/>
                  </a:lnTo>
                  <a:lnTo>
                    <a:pt x="3763385" y="1174583"/>
                  </a:lnTo>
                  <a:lnTo>
                    <a:pt x="4014282" y="1207344"/>
                  </a:lnTo>
                  <a:lnTo>
                    <a:pt x="4265180" y="1201013"/>
                  </a:lnTo>
                  <a:lnTo>
                    <a:pt x="4516076" y="978754"/>
                  </a:lnTo>
                  <a:lnTo>
                    <a:pt x="4766973" y="410997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8AE8FE9B-1BB4-9A45-95E3-6D71C98F6AF7}"/>
                </a:ext>
              </a:extLst>
            </p:cNvPr>
            <p:cNvSpPr/>
            <p:nvPr/>
          </p:nvSpPr>
          <p:spPr>
            <a:xfrm>
              <a:off x="6670236" y="2875325"/>
              <a:ext cx="4766895" cy="1407025"/>
            </a:xfrm>
            <a:custGeom>
              <a:avLst/>
              <a:gdLst>
                <a:gd name="connsiteX0" fmla="*/ 78 w 4766895"/>
                <a:gd name="connsiteY0" fmla="*/ 50 h 1407025"/>
                <a:gd name="connsiteX1" fmla="*/ 2258077 w 4766895"/>
                <a:gd name="connsiteY1" fmla="*/ 850655 h 1407025"/>
                <a:gd name="connsiteX2" fmla="*/ 2508974 w 4766895"/>
                <a:gd name="connsiteY2" fmla="*/ 942828 h 1407025"/>
                <a:gd name="connsiteX3" fmla="*/ 3010768 w 4766895"/>
                <a:gd name="connsiteY3" fmla="*/ 1118780 h 1407025"/>
                <a:gd name="connsiteX4" fmla="*/ 3261665 w 4766895"/>
                <a:gd name="connsiteY4" fmla="*/ 1195786 h 1407025"/>
                <a:gd name="connsiteX5" fmla="*/ 3512562 w 4766895"/>
                <a:gd name="connsiteY5" fmla="*/ 1261897 h 1407025"/>
                <a:gd name="connsiteX6" fmla="*/ 3763385 w 4766895"/>
                <a:gd name="connsiteY6" fmla="*/ 1320425 h 1407025"/>
                <a:gd name="connsiteX7" fmla="*/ 4014282 w 4766895"/>
                <a:gd name="connsiteY7" fmla="*/ 1370192 h 1407025"/>
                <a:gd name="connsiteX8" fmla="*/ 4265180 w 4766895"/>
                <a:gd name="connsiteY8" fmla="*/ 1407076 h 1407025"/>
                <a:gd name="connsiteX9" fmla="*/ 4516076 w 4766895"/>
                <a:gd name="connsiteY9" fmla="*/ 1373063 h 1407025"/>
                <a:gd name="connsiteX10" fmla="*/ 4766973 w 4766895"/>
                <a:gd name="connsiteY10" fmla="*/ 941429 h 140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6895" h="1407025">
                  <a:moveTo>
                    <a:pt x="78" y="50"/>
                  </a:moveTo>
                  <a:lnTo>
                    <a:pt x="2258077" y="850655"/>
                  </a:lnTo>
                  <a:lnTo>
                    <a:pt x="2508974" y="942828"/>
                  </a:lnTo>
                  <a:lnTo>
                    <a:pt x="3010768" y="1118780"/>
                  </a:lnTo>
                  <a:lnTo>
                    <a:pt x="3261665" y="1195786"/>
                  </a:lnTo>
                  <a:lnTo>
                    <a:pt x="3512562" y="1261897"/>
                  </a:lnTo>
                  <a:lnTo>
                    <a:pt x="3763385" y="1320425"/>
                  </a:lnTo>
                  <a:lnTo>
                    <a:pt x="4014282" y="1370192"/>
                  </a:lnTo>
                  <a:lnTo>
                    <a:pt x="4265180" y="1407076"/>
                  </a:lnTo>
                  <a:lnTo>
                    <a:pt x="4516076" y="1373063"/>
                  </a:lnTo>
                  <a:lnTo>
                    <a:pt x="4766973" y="941429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B00D4225-34A2-5E44-8694-4A556A5D3A24}"/>
                </a:ext>
              </a:extLst>
            </p:cNvPr>
            <p:cNvSpPr/>
            <p:nvPr/>
          </p:nvSpPr>
          <p:spPr>
            <a:xfrm>
              <a:off x="6670236" y="2875325"/>
              <a:ext cx="4766895" cy="1621112"/>
            </a:xfrm>
            <a:custGeom>
              <a:avLst/>
              <a:gdLst>
                <a:gd name="connsiteX0" fmla="*/ 78 w 4766895"/>
                <a:gd name="connsiteY0" fmla="*/ 50 h 1621112"/>
                <a:gd name="connsiteX1" fmla="*/ 2508974 w 4766895"/>
                <a:gd name="connsiteY1" fmla="*/ 979859 h 1621112"/>
                <a:gd name="connsiteX2" fmla="*/ 2759871 w 4766895"/>
                <a:gd name="connsiteY2" fmla="*/ 1075270 h 1621112"/>
                <a:gd name="connsiteX3" fmla="*/ 3261665 w 4766895"/>
                <a:gd name="connsiteY3" fmla="*/ 1264989 h 1621112"/>
                <a:gd name="connsiteX4" fmla="*/ 3512562 w 4766895"/>
                <a:gd name="connsiteY4" fmla="*/ 1355542 h 1621112"/>
                <a:gd name="connsiteX5" fmla="*/ 3763385 w 4766895"/>
                <a:gd name="connsiteY5" fmla="*/ 1439615 h 1621112"/>
                <a:gd name="connsiteX6" fmla="*/ 4014282 w 4766895"/>
                <a:gd name="connsiteY6" fmla="*/ 1516033 h 1621112"/>
                <a:gd name="connsiteX7" fmla="*/ 4265180 w 4766895"/>
                <a:gd name="connsiteY7" fmla="*/ 1581334 h 1621112"/>
                <a:gd name="connsiteX8" fmla="*/ 4516076 w 4766895"/>
                <a:gd name="connsiteY8" fmla="*/ 1621162 h 1621112"/>
                <a:gd name="connsiteX9" fmla="*/ 4766973 w 4766895"/>
                <a:gd name="connsiteY9" fmla="*/ 1486438 h 162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66895" h="1621112">
                  <a:moveTo>
                    <a:pt x="78" y="50"/>
                  </a:moveTo>
                  <a:lnTo>
                    <a:pt x="2508974" y="979859"/>
                  </a:lnTo>
                  <a:lnTo>
                    <a:pt x="2759871" y="1075270"/>
                  </a:lnTo>
                  <a:lnTo>
                    <a:pt x="3261665" y="1264989"/>
                  </a:lnTo>
                  <a:lnTo>
                    <a:pt x="3512562" y="1355542"/>
                  </a:lnTo>
                  <a:lnTo>
                    <a:pt x="3763385" y="1439615"/>
                  </a:lnTo>
                  <a:lnTo>
                    <a:pt x="4014282" y="1516033"/>
                  </a:lnTo>
                  <a:lnTo>
                    <a:pt x="4265180" y="1581334"/>
                  </a:lnTo>
                  <a:lnTo>
                    <a:pt x="4516076" y="1621162"/>
                  </a:lnTo>
                  <a:lnTo>
                    <a:pt x="4766973" y="1486438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8C5C78B3-447B-F144-A5D4-C2AFD56044DB}"/>
                </a:ext>
              </a:extLst>
            </p:cNvPr>
            <p:cNvSpPr/>
            <p:nvPr/>
          </p:nvSpPr>
          <p:spPr>
            <a:xfrm>
              <a:off x="6670236" y="2875325"/>
              <a:ext cx="4766895" cy="1845137"/>
            </a:xfrm>
            <a:custGeom>
              <a:avLst/>
              <a:gdLst>
                <a:gd name="connsiteX0" fmla="*/ 78 w 4766895"/>
                <a:gd name="connsiteY0" fmla="*/ 50 h 1845137"/>
                <a:gd name="connsiteX1" fmla="*/ 3010768 w 4766895"/>
                <a:gd name="connsiteY1" fmla="*/ 1218461 h 1845137"/>
                <a:gd name="connsiteX2" fmla="*/ 3261665 w 4766895"/>
                <a:gd name="connsiteY2" fmla="*/ 1317333 h 1845137"/>
                <a:gd name="connsiteX3" fmla="*/ 4014282 w 4766895"/>
                <a:gd name="connsiteY3" fmla="*/ 1611813 h 1845137"/>
                <a:gd name="connsiteX4" fmla="*/ 4265180 w 4766895"/>
                <a:gd name="connsiteY4" fmla="*/ 1705237 h 1845137"/>
                <a:gd name="connsiteX5" fmla="*/ 4516076 w 4766895"/>
                <a:gd name="connsiteY5" fmla="*/ 1793433 h 1845137"/>
                <a:gd name="connsiteX6" fmla="*/ 4766973 w 4766895"/>
                <a:gd name="connsiteY6" fmla="*/ 1845188 h 1845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6895" h="1845137">
                  <a:moveTo>
                    <a:pt x="78" y="50"/>
                  </a:moveTo>
                  <a:lnTo>
                    <a:pt x="3010768" y="1218461"/>
                  </a:lnTo>
                  <a:lnTo>
                    <a:pt x="3261665" y="1317333"/>
                  </a:lnTo>
                  <a:lnTo>
                    <a:pt x="4014282" y="1611813"/>
                  </a:lnTo>
                  <a:lnTo>
                    <a:pt x="4265180" y="1705237"/>
                  </a:lnTo>
                  <a:lnTo>
                    <a:pt x="4516076" y="1793433"/>
                  </a:lnTo>
                  <a:lnTo>
                    <a:pt x="4766973" y="1845188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2C4D0646-7270-C44D-93C2-78A038EF10DF}"/>
                </a:ext>
              </a:extLst>
            </p:cNvPr>
            <p:cNvSpPr/>
            <p:nvPr/>
          </p:nvSpPr>
          <p:spPr>
            <a:xfrm>
              <a:off x="6670236" y="2875325"/>
              <a:ext cx="4766895" cy="1993777"/>
            </a:xfrm>
            <a:custGeom>
              <a:avLst/>
              <a:gdLst>
                <a:gd name="connsiteX0" fmla="*/ 78 w 4766895"/>
                <a:gd name="connsiteY0" fmla="*/ 50 h 1993777"/>
                <a:gd name="connsiteX1" fmla="*/ 4014282 w 4766895"/>
                <a:gd name="connsiteY1" fmla="*/ 1686390 h 1993777"/>
                <a:gd name="connsiteX2" fmla="*/ 4265180 w 4766895"/>
                <a:gd name="connsiteY2" fmla="*/ 1788869 h 1993777"/>
                <a:gd name="connsiteX3" fmla="*/ 4766973 w 4766895"/>
                <a:gd name="connsiteY3" fmla="*/ 1993827 h 199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6895" h="1993777">
                  <a:moveTo>
                    <a:pt x="78" y="50"/>
                  </a:moveTo>
                  <a:lnTo>
                    <a:pt x="4014282" y="1686390"/>
                  </a:lnTo>
                  <a:lnTo>
                    <a:pt x="4265180" y="1788869"/>
                  </a:lnTo>
                  <a:lnTo>
                    <a:pt x="4766973" y="1993827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" name="Freeform 8">
            <a:extLst>
              <a:ext uri="{FF2B5EF4-FFF2-40B4-BE49-F238E27FC236}">
                <a16:creationId xmlns:a16="http://schemas.microsoft.com/office/drawing/2014/main" id="{994F0012-E0DC-AA43-9EE7-F286621EC77F}"/>
              </a:ext>
            </a:extLst>
          </p:cNvPr>
          <p:cNvSpPr/>
          <p:nvPr/>
        </p:nvSpPr>
        <p:spPr>
          <a:xfrm>
            <a:off x="3466994" y="5409424"/>
            <a:ext cx="4947264" cy="7362"/>
          </a:xfrm>
          <a:custGeom>
            <a:avLst/>
            <a:gdLst>
              <a:gd name="connsiteX0" fmla="*/ 0 w 4947264"/>
              <a:gd name="connsiteY0" fmla="*/ 0 h 7362"/>
              <a:gd name="connsiteX1" fmla="*/ 4947264 w 4947264"/>
              <a:gd name="connsiteY1" fmla="*/ 0 h 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47264" h="7362">
                <a:moveTo>
                  <a:pt x="0" y="0"/>
                </a:moveTo>
                <a:lnTo>
                  <a:pt x="4947264" y="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26621B53-5557-254F-AAC6-49153F349BD9}"/>
              </a:ext>
            </a:extLst>
          </p:cNvPr>
          <p:cNvSpPr/>
          <p:nvPr/>
        </p:nvSpPr>
        <p:spPr>
          <a:xfrm>
            <a:off x="2892758" y="616762"/>
            <a:ext cx="7362" cy="7362"/>
          </a:xfrm>
          <a:custGeom>
            <a:avLst/>
            <a:gdLst/>
            <a:ahLst/>
            <a:cxnLst/>
            <a:rect l="l" t="t" r="r" b="b"/>
            <a:pathLst>
              <a:path w="7362" h="7362"/>
            </a:pathLst>
          </a:custGeom>
          <a:noFill/>
          <a:ln w="735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1" name="Graphic 87">
            <a:extLst>
              <a:ext uri="{FF2B5EF4-FFF2-40B4-BE49-F238E27FC236}">
                <a16:creationId xmlns:a16="http://schemas.microsoft.com/office/drawing/2014/main" id="{365AE361-05FF-9046-9F05-268DAF095354}"/>
              </a:ext>
            </a:extLst>
          </p:cNvPr>
          <p:cNvGrpSpPr/>
          <p:nvPr/>
        </p:nvGrpSpPr>
        <p:grpSpPr>
          <a:xfrm>
            <a:off x="3335065" y="5391681"/>
            <a:ext cx="4366769" cy="338554"/>
            <a:chOff x="6538305" y="5451213"/>
            <a:chExt cx="4366769" cy="338554"/>
          </a:xfrm>
          <a:solidFill>
            <a:srgbClr val="2A3F5F"/>
          </a:solidFill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A23E208-93B5-BE4D-8302-40BCCF2650A5}"/>
                </a:ext>
              </a:extLst>
            </p:cNvPr>
            <p:cNvSpPr txBox="1"/>
            <p:nvPr/>
          </p:nvSpPr>
          <p:spPr>
            <a:xfrm>
              <a:off x="6538305" y="545121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AB1D0E6-0D22-BC48-B5D2-678017CBC69C}"/>
                </a:ext>
              </a:extLst>
            </p:cNvPr>
            <p:cNvSpPr txBox="1"/>
            <p:nvPr/>
          </p:nvSpPr>
          <p:spPr>
            <a:xfrm>
              <a:off x="7501401" y="545121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3D840FB-B062-8B47-BE26-12E94E071026}"/>
                </a:ext>
              </a:extLst>
            </p:cNvPr>
            <p:cNvSpPr txBox="1"/>
            <p:nvPr/>
          </p:nvSpPr>
          <p:spPr>
            <a:xfrm>
              <a:off x="8504916" y="545121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EECF5C3-F699-6F41-BA92-9F5D5683FFD7}"/>
                </a:ext>
              </a:extLst>
            </p:cNvPr>
            <p:cNvSpPr txBox="1"/>
            <p:nvPr/>
          </p:nvSpPr>
          <p:spPr>
            <a:xfrm>
              <a:off x="9508503" y="545121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1672769-EFE6-2247-8C25-343038ED6558}"/>
                </a:ext>
              </a:extLst>
            </p:cNvPr>
            <p:cNvSpPr txBox="1"/>
            <p:nvPr/>
          </p:nvSpPr>
          <p:spPr>
            <a:xfrm>
              <a:off x="10512018" y="545121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</p:grpSp>
      <p:grpSp>
        <p:nvGrpSpPr>
          <p:cNvPr id="12" name="Graphic 87">
            <a:extLst>
              <a:ext uri="{FF2B5EF4-FFF2-40B4-BE49-F238E27FC236}">
                <a16:creationId xmlns:a16="http://schemas.microsoft.com/office/drawing/2014/main" id="{719BCB72-98BA-4446-A83E-876D6ABC9AA4}"/>
              </a:ext>
            </a:extLst>
          </p:cNvPr>
          <p:cNvGrpSpPr/>
          <p:nvPr/>
        </p:nvGrpSpPr>
        <p:grpSpPr>
          <a:xfrm>
            <a:off x="2969967" y="813153"/>
            <a:ext cx="497252" cy="4755754"/>
            <a:chOff x="6328488" y="900393"/>
            <a:chExt cx="497252" cy="4755754"/>
          </a:xfrm>
          <a:solidFill>
            <a:srgbClr val="2A3F5F"/>
          </a:solidFill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9160A2F-8770-4847-AAD1-C0BE32984C13}"/>
                </a:ext>
              </a:extLst>
            </p:cNvPr>
            <p:cNvSpPr txBox="1"/>
            <p:nvPr/>
          </p:nvSpPr>
          <p:spPr>
            <a:xfrm>
              <a:off x="6490452" y="531759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4D6854D-E919-D549-87F0-2F60BE3678BD}"/>
                </a:ext>
              </a:extLst>
            </p:cNvPr>
            <p:cNvSpPr txBox="1"/>
            <p:nvPr/>
          </p:nvSpPr>
          <p:spPr>
            <a:xfrm>
              <a:off x="6328488" y="4434153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428C17C-2813-A749-9852-2224BA924952}"/>
                </a:ext>
              </a:extLst>
            </p:cNvPr>
            <p:cNvSpPr txBox="1"/>
            <p:nvPr/>
          </p:nvSpPr>
          <p:spPr>
            <a:xfrm>
              <a:off x="6328488" y="3550713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200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A6171D-3619-D64F-AED3-FF90CFDA8720}"/>
                </a:ext>
              </a:extLst>
            </p:cNvPr>
            <p:cNvSpPr txBox="1"/>
            <p:nvPr/>
          </p:nvSpPr>
          <p:spPr>
            <a:xfrm>
              <a:off x="6328488" y="2667273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300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59C23A0-A225-8B4A-9B5F-A0D3B143651D}"/>
                </a:ext>
              </a:extLst>
            </p:cNvPr>
            <p:cNvSpPr txBox="1"/>
            <p:nvPr/>
          </p:nvSpPr>
          <p:spPr>
            <a:xfrm>
              <a:off x="6328488" y="1783833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400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54EDDA0-8B26-2B4E-BBED-38C2639253E6}"/>
                </a:ext>
              </a:extLst>
            </p:cNvPr>
            <p:cNvSpPr txBox="1"/>
            <p:nvPr/>
          </p:nvSpPr>
          <p:spPr>
            <a:xfrm>
              <a:off x="6328488" y="900393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>
                  <a:ea typeface="Open Sans"/>
                  <a:cs typeface="Open Sans"/>
                  <a:sym typeface="Open Sans"/>
                  <a:rtl val="0"/>
                </a:rPr>
                <a:t>500</a:t>
              </a:r>
            </a:p>
          </p:txBody>
        </p:sp>
      </p:grpSp>
      <p:sp>
        <p:nvSpPr>
          <p:cNvPr id="45" name="Freeform 44">
            <a:extLst>
              <a:ext uri="{FF2B5EF4-FFF2-40B4-BE49-F238E27FC236}">
                <a16:creationId xmlns:a16="http://schemas.microsoft.com/office/drawing/2014/main" id="{A4D91118-02EF-2445-9777-C44A43292110}"/>
              </a:ext>
            </a:extLst>
          </p:cNvPr>
          <p:cNvSpPr/>
          <p:nvPr/>
        </p:nvSpPr>
        <p:spPr>
          <a:xfrm>
            <a:off x="3466994" y="2815791"/>
            <a:ext cx="4947264" cy="7362"/>
          </a:xfrm>
          <a:custGeom>
            <a:avLst/>
            <a:gdLst>
              <a:gd name="connsiteX0" fmla="*/ 0 w 4947264"/>
              <a:gd name="connsiteY0" fmla="*/ 0 h 7362"/>
              <a:gd name="connsiteX1" fmla="*/ 4947264 w 4947264"/>
              <a:gd name="connsiteY1" fmla="*/ 0 h 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47264" h="7362">
                <a:moveTo>
                  <a:pt x="0" y="0"/>
                </a:moveTo>
                <a:lnTo>
                  <a:pt x="4947264" y="0"/>
                </a:lnTo>
              </a:path>
            </a:pathLst>
          </a:custGeom>
          <a:solidFill>
            <a:srgbClr val="000000">
              <a:alpha val="0"/>
            </a:srgbClr>
          </a:solidFill>
          <a:ln w="28575" cap="flat">
            <a:solidFill>
              <a:srgbClr val="D62728">
                <a:alpha val="50196"/>
              </a:srgbClr>
            </a:solidFill>
            <a:prstDash val="dash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9" name="Graphic 87">
            <a:extLst>
              <a:ext uri="{FF2B5EF4-FFF2-40B4-BE49-F238E27FC236}">
                <a16:creationId xmlns:a16="http://schemas.microsoft.com/office/drawing/2014/main" id="{C5140066-E2CF-9444-8114-3A2973A3B874}"/>
              </a:ext>
            </a:extLst>
          </p:cNvPr>
          <p:cNvGrpSpPr/>
          <p:nvPr/>
        </p:nvGrpSpPr>
        <p:grpSpPr>
          <a:xfrm>
            <a:off x="5557121" y="2875348"/>
            <a:ext cx="373820" cy="276999"/>
            <a:chOff x="8760363" y="2934882"/>
            <a:chExt cx="373820" cy="276999"/>
          </a:xfrm>
        </p:grpSpPr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92ACB82D-E58B-4C4B-A579-A45E3B2409E5}"/>
                </a:ext>
              </a:extLst>
            </p:cNvPr>
            <p:cNvSpPr/>
            <p:nvPr/>
          </p:nvSpPr>
          <p:spPr>
            <a:xfrm>
              <a:off x="8823621" y="2976921"/>
              <a:ext cx="213498" cy="154602"/>
            </a:xfrm>
            <a:custGeom>
              <a:avLst/>
              <a:gdLst>
                <a:gd name="connsiteX0" fmla="*/ 370 w 213498"/>
                <a:gd name="connsiteY0" fmla="*/ 312 h 154602"/>
                <a:gd name="connsiteX1" fmla="*/ 213868 w 213498"/>
                <a:gd name="connsiteY1" fmla="*/ 312 h 154602"/>
                <a:gd name="connsiteX2" fmla="*/ 213868 w 213498"/>
                <a:gd name="connsiteY2" fmla="*/ 154914 h 154602"/>
                <a:gd name="connsiteX3" fmla="*/ 370 w 213498"/>
                <a:gd name="connsiteY3" fmla="*/ 154914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498" h="154602">
                  <a:moveTo>
                    <a:pt x="370" y="312"/>
                  </a:moveTo>
                  <a:lnTo>
                    <a:pt x="213868" y="312"/>
                  </a:lnTo>
                  <a:lnTo>
                    <a:pt x="213868" y="154914"/>
                  </a:lnTo>
                  <a:lnTo>
                    <a:pt x="370" y="154914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C5CC9BF-2411-8942-B78D-8DE79B5C0134}"/>
                </a:ext>
              </a:extLst>
            </p:cNvPr>
            <p:cNvSpPr txBox="1"/>
            <p:nvPr/>
          </p:nvSpPr>
          <p:spPr>
            <a:xfrm>
              <a:off x="8760363" y="2934882"/>
              <a:ext cx="3738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1%</a:t>
              </a:r>
            </a:p>
          </p:txBody>
        </p:sp>
      </p:grpSp>
      <p:grpSp>
        <p:nvGrpSpPr>
          <p:cNvPr id="50" name="Graphic 87">
            <a:extLst>
              <a:ext uri="{FF2B5EF4-FFF2-40B4-BE49-F238E27FC236}">
                <a16:creationId xmlns:a16="http://schemas.microsoft.com/office/drawing/2014/main" id="{A5E48CA4-5BDD-4447-9B1A-582912849966}"/>
              </a:ext>
            </a:extLst>
          </p:cNvPr>
          <p:cNvGrpSpPr/>
          <p:nvPr/>
        </p:nvGrpSpPr>
        <p:grpSpPr>
          <a:xfrm>
            <a:off x="5772575" y="3037312"/>
            <a:ext cx="452368" cy="276999"/>
            <a:chOff x="8975817" y="3096846"/>
            <a:chExt cx="452368" cy="276999"/>
          </a:xfrm>
        </p:grpSpPr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3CB61EE2-F6D8-AB4D-9C9E-9A6831AEC0A6}"/>
                </a:ext>
              </a:extLst>
            </p:cNvPr>
            <p:cNvSpPr/>
            <p:nvPr/>
          </p:nvSpPr>
          <p:spPr>
            <a:xfrm>
              <a:off x="9037119" y="3138885"/>
              <a:ext cx="279756" cy="154602"/>
            </a:xfrm>
            <a:custGeom>
              <a:avLst/>
              <a:gdLst>
                <a:gd name="connsiteX0" fmla="*/ 399 w 279756"/>
                <a:gd name="connsiteY0" fmla="*/ 334 h 154602"/>
                <a:gd name="connsiteX1" fmla="*/ 280155 w 279756"/>
                <a:gd name="connsiteY1" fmla="*/ 334 h 154602"/>
                <a:gd name="connsiteX2" fmla="*/ 280155 w 279756"/>
                <a:gd name="connsiteY2" fmla="*/ 154936 h 154602"/>
                <a:gd name="connsiteX3" fmla="*/ 399 w 279756"/>
                <a:gd name="connsiteY3" fmla="*/ 154936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399" y="334"/>
                  </a:moveTo>
                  <a:lnTo>
                    <a:pt x="280155" y="334"/>
                  </a:lnTo>
                  <a:lnTo>
                    <a:pt x="280155" y="154936"/>
                  </a:lnTo>
                  <a:lnTo>
                    <a:pt x="399" y="154936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5F791DB-7456-8148-9BB4-6F0D9A2A78FC}"/>
                </a:ext>
              </a:extLst>
            </p:cNvPr>
            <p:cNvSpPr txBox="1"/>
            <p:nvPr/>
          </p:nvSpPr>
          <p:spPr>
            <a:xfrm>
              <a:off x="8975817" y="3096846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10%</a:t>
              </a:r>
            </a:p>
          </p:txBody>
        </p:sp>
      </p:grpSp>
      <p:grpSp>
        <p:nvGrpSpPr>
          <p:cNvPr id="51" name="Graphic 87">
            <a:extLst>
              <a:ext uri="{FF2B5EF4-FFF2-40B4-BE49-F238E27FC236}">
                <a16:creationId xmlns:a16="http://schemas.microsoft.com/office/drawing/2014/main" id="{CABAECCA-4796-114D-A4DE-008D8A7A2ACE}"/>
              </a:ext>
            </a:extLst>
          </p:cNvPr>
          <p:cNvGrpSpPr/>
          <p:nvPr/>
        </p:nvGrpSpPr>
        <p:grpSpPr>
          <a:xfrm>
            <a:off x="6022883" y="3191914"/>
            <a:ext cx="452368" cy="276999"/>
            <a:chOff x="9226125" y="3251448"/>
            <a:chExt cx="452368" cy="276999"/>
          </a:xfrm>
        </p:grpSpPr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CC84296E-C22D-C040-9208-12D063A08386}"/>
                </a:ext>
              </a:extLst>
            </p:cNvPr>
            <p:cNvSpPr/>
            <p:nvPr/>
          </p:nvSpPr>
          <p:spPr>
            <a:xfrm>
              <a:off x="9287427" y="3293487"/>
              <a:ext cx="279756" cy="154602"/>
            </a:xfrm>
            <a:custGeom>
              <a:avLst/>
              <a:gdLst>
                <a:gd name="connsiteX0" fmla="*/ 433 w 279756"/>
                <a:gd name="connsiteY0" fmla="*/ 355 h 154602"/>
                <a:gd name="connsiteX1" fmla="*/ 280189 w 279756"/>
                <a:gd name="connsiteY1" fmla="*/ 355 h 154602"/>
                <a:gd name="connsiteX2" fmla="*/ 280189 w 279756"/>
                <a:gd name="connsiteY2" fmla="*/ 154957 h 154602"/>
                <a:gd name="connsiteX3" fmla="*/ 433 w 279756"/>
                <a:gd name="connsiteY3" fmla="*/ 154957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433" y="355"/>
                  </a:moveTo>
                  <a:lnTo>
                    <a:pt x="280189" y="355"/>
                  </a:lnTo>
                  <a:lnTo>
                    <a:pt x="280189" y="154957"/>
                  </a:lnTo>
                  <a:lnTo>
                    <a:pt x="433" y="154957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E682261-F382-8644-A3BB-033A5ABD44E9}"/>
                </a:ext>
              </a:extLst>
            </p:cNvPr>
            <p:cNvSpPr txBox="1"/>
            <p:nvPr/>
          </p:nvSpPr>
          <p:spPr>
            <a:xfrm>
              <a:off x="9226125" y="3251448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20%</a:t>
              </a:r>
            </a:p>
          </p:txBody>
        </p:sp>
      </p:grpSp>
      <p:grpSp>
        <p:nvGrpSpPr>
          <p:cNvPr id="52" name="Graphic 87">
            <a:extLst>
              <a:ext uri="{FF2B5EF4-FFF2-40B4-BE49-F238E27FC236}">
                <a16:creationId xmlns:a16="http://schemas.microsoft.com/office/drawing/2014/main" id="{40E775C0-F8DC-774E-8243-47E132140D18}"/>
              </a:ext>
            </a:extLst>
          </p:cNvPr>
          <p:cNvGrpSpPr/>
          <p:nvPr/>
        </p:nvGrpSpPr>
        <p:grpSpPr>
          <a:xfrm>
            <a:off x="6273191" y="3353878"/>
            <a:ext cx="453970" cy="276999"/>
            <a:chOff x="9476433" y="3413412"/>
            <a:chExt cx="453970" cy="276999"/>
          </a:xfrm>
        </p:grpSpPr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AF419EFA-260C-504F-82E4-FDBD9F1DA9A5}"/>
                </a:ext>
              </a:extLst>
            </p:cNvPr>
            <p:cNvSpPr/>
            <p:nvPr/>
          </p:nvSpPr>
          <p:spPr>
            <a:xfrm>
              <a:off x="9537735" y="3455451"/>
              <a:ext cx="279756" cy="154602"/>
            </a:xfrm>
            <a:custGeom>
              <a:avLst/>
              <a:gdLst>
                <a:gd name="connsiteX0" fmla="*/ 467 w 279756"/>
                <a:gd name="connsiteY0" fmla="*/ 377 h 154602"/>
                <a:gd name="connsiteX1" fmla="*/ 280223 w 279756"/>
                <a:gd name="connsiteY1" fmla="*/ 377 h 154602"/>
                <a:gd name="connsiteX2" fmla="*/ 280223 w 279756"/>
                <a:gd name="connsiteY2" fmla="*/ 154979 h 154602"/>
                <a:gd name="connsiteX3" fmla="*/ 467 w 279756"/>
                <a:gd name="connsiteY3" fmla="*/ 154979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467" y="377"/>
                  </a:moveTo>
                  <a:lnTo>
                    <a:pt x="280223" y="377"/>
                  </a:lnTo>
                  <a:lnTo>
                    <a:pt x="280223" y="154979"/>
                  </a:lnTo>
                  <a:lnTo>
                    <a:pt x="467" y="154979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A9BA563-0156-8B49-AAA5-ABBA950096BD}"/>
                </a:ext>
              </a:extLst>
            </p:cNvPr>
            <p:cNvSpPr txBox="1"/>
            <p:nvPr/>
          </p:nvSpPr>
          <p:spPr>
            <a:xfrm>
              <a:off x="9476433" y="3413412"/>
              <a:ext cx="4539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b="1" dirty="0">
                  <a:ea typeface="Open Sans"/>
                  <a:cs typeface="Open Sans"/>
                  <a:sym typeface="Open Sans"/>
                  <a:rtl val="0"/>
                </a:rPr>
                <a:t>30%</a:t>
              </a:r>
            </a:p>
          </p:txBody>
        </p:sp>
      </p:grpSp>
      <p:grpSp>
        <p:nvGrpSpPr>
          <p:cNvPr id="53" name="Graphic 87">
            <a:extLst>
              <a:ext uri="{FF2B5EF4-FFF2-40B4-BE49-F238E27FC236}">
                <a16:creationId xmlns:a16="http://schemas.microsoft.com/office/drawing/2014/main" id="{21E5BC35-1BE7-4347-B98D-D1C4B2448B6C}"/>
              </a:ext>
            </a:extLst>
          </p:cNvPr>
          <p:cNvGrpSpPr/>
          <p:nvPr/>
        </p:nvGrpSpPr>
        <p:grpSpPr>
          <a:xfrm>
            <a:off x="6530861" y="3515842"/>
            <a:ext cx="452368" cy="276999"/>
            <a:chOff x="9734103" y="3575376"/>
            <a:chExt cx="452368" cy="276999"/>
          </a:xfrm>
        </p:grpSpPr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76181BD9-E8E9-274C-8A8D-A62E3CE68288}"/>
                </a:ext>
              </a:extLst>
            </p:cNvPr>
            <p:cNvSpPr/>
            <p:nvPr/>
          </p:nvSpPr>
          <p:spPr>
            <a:xfrm>
              <a:off x="9795405" y="3617415"/>
              <a:ext cx="279756" cy="154602"/>
            </a:xfrm>
            <a:custGeom>
              <a:avLst/>
              <a:gdLst>
                <a:gd name="connsiteX0" fmla="*/ 502 w 279756"/>
                <a:gd name="connsiteY0" fmla="*/ 399 h 154602"/>
                <a:gd name="connsiteX1" fmla="*/ 280258 w 279756"/>
                <a:gd name="connsiteY1" fmla="*/ 399 h 154602"/>
                <a:gd name="connsiteX2" fmla="*/ 280258 w 279756"/>
                <a:gd name="connsiteY2" fmla="*/ 155001 h 154602"/>
                <a:gd name="connsiteX3" fmla="*/ 502 w 279756"/>
                <a:gd name="connsiteY3" fmla="*/ 155001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502" y="399"/>
                  </a:moveTo>
                  <a:lnTo>
                    <a:pt x="280258" y="399"/>
                  </a:lnTo>
                  <a:lnTo>
                    <a:pt x="280258" y="155001"/>
                  </a:lnTo>
                  <a:lnTo>
                    <a:pt x="502" y="155001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E97B084-192B-DF4F-8A39-B45BB88F02C9}"/>
                </a:ext>
              </a:extLst>
            </p:cNvPr>
            <p:cNvSpPr txBox="1"/>
            <p:nvPr/>
          </p:nvSpPr>
          <p:spPr>
            <a:xfrm>
              <a:off x="9734103" y="3575376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40%</a:t>
              </a:r>
            </a:p>
          </p:txBody>
        </p:sp>
      </p:grpSp>
      <p:grpSp>
        <p:nvGrpSpPr>
          <p:cNvPr id="54" name="Graphic 87">
            <a:extLst>
              <a:ext uri="{FF2B5EF4-FFF2-40B4-BE49-F238E27FC236}">
                <a16:creationId xmlns:a16="http://schemas.microsoft.com/office/drawing/2014/main" id="{27031B1D-0CED-8044-99AA-3EEF85A192E1}"/>
              </a:ext>
            </a:extLst>
          </p:cNvPr>
          <p:cNvGrpSpPr/>
          <p:nvPr/>
        </p:nvGrpSpPr>
        <p:grpSpPr>
          <a:xfrm>
            <a:off x="6781169" y="3692530"/>
            <a:ext cx="452368" cy="276999"/>
            <a:chOff x="9984411" y="3752064"/>
            <a:chExt cx="452368" cy="276999"/>
          </a:xfrm>
        </p:grpSpPr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CE91ADE9-0C19-6E4C-9B53-082BFB22486B}"/>
                </a:ext>
              </a:extLst>
            </p:cNvPr>
            <p:cNvSpPr/>
            <p:nvPr/>
          </p:nvSpPr>
          <p:spPr>
            <a:xfrm>
              <a:off x="10045713" y="3794103"/>
              <a:ext cx="279756" cy="154602"/>
            </a:xfrm>
            <a:custGeom>
              <a:avLst/>
              <a:gdLst>
                <a:gd name="connsiteX0" fmla="*/ 536 w 279756"/>
                <a:gd name="connsiteY0" fmla="*/ 423 h 154602"/>
                <a:gd name="connsiteX1" fmla="*/ 280292 w 279756"/>
                <a:gd name="connsiteY1" fmla="*/ 423 h 154602"/>
                <a:gd name="connsiteX2" fmla="*/ 280292 w 279756"/>
                <a:gd name="connsiteY2" fmla="*/ 155025 h 154602"/>
                <a:gd name="connsiteX3" fmla="*/ 536 w 279756"/>
                <a:gd name="connsiteY3" fmla="*/ 155025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536" y="423"/>
                  </a:moveTo>
                  <a:lnTo>
                    <a:pt x="280292" y="423"/>
                  </a:lnTo>
                  <a:lnTo>
                    <a:pt x="280292" y="155025"/>
                  </a:lnTo>
                  <a:lnTo>
                    <a:pt x="536" y="155025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7A63054-7F4A-704D-92E3-28ABC20AB56E}"/>
                </a:ext>
              </a:extLst>
            </p:cNvPr>
            <p:cNvSpPr txBox="1"/>
            <p:nvPr/>
          </p:nvSpPr>
          <p:spPr>
            <a:xfrm>
              <a:off x="9984411" y="3752064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50%</a:t>
              </a:r>
            </a:p>
          </p:txBody>
        </p:sp>
      </p:grpSp>
      <p:grpSp>
        <p:nvGrpSpPr>
          <p:cNvPr id="55" name="Graphic 87">
            <a:extLst>
              <a:ext uri="{FF2B5EF4-FFF2-40B4-BE49-F238E27FC236}">
                <a16:creationId xmlns:a16="http://schemas.microsoft.com/office/drawing/2014/main" id="{F986A215-CB2A-0949-B6E7-7C02F594986C}"/>
              </a:ext>
            </a:extLst>
          </p:cNvPr>
          <p:cNvGrpSpPr/>
          <p:nvPr/>
        </p:nvGrpSpPr>
        <p:grpSpPr>
          <a:xfrm>
            <a:off x="7031477" y="3869218"/>
            <a:ext cx="452368" cy="276999"/>
            <a:chOff x="10234719" y="3928752"/>
            <a:chExt cx="452368" cy="276999"/>
          </a:xfrm>
        </p:grpSpPr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5798CC83-AE7D-064A-BDED-D51995FE079D}"/>
                </a:ext>
              </a:extLst>
            </p:cNvPr>
            <p:cNvSpPr/>
            <p:nvPr/>
          </p:nvSpPr>
          <p:spPr>
            <a:xfrm>
              <a:off x="10296021" y="3970791"/>
              <a:ext cx="279756" cy="154602"/>
            </a:xfrm>
            <a:custGeom>
              <a:avLst/>
              <a:gdLst>
                <a:gd name="connsiteX0" fmla="*/ 570 w 279756"/>
                <a:gd name="connsiteY0" fmla="*/ 447 h 154602"/>
                <a:gd name="connsiteX1" fmla="*/ 280326 w 279756"/>
                <a:gd name="connsiteY1" fmla="*/ 447 h 154602"/>
                <a:gd name="connsiteX2" fmla="*/ 280326 w 279756"/>
                <a:gd name="connsiteY2" fmla="*/ 155049 h 154602"/>
                <a:gd name="connsiteX3" fmla="*/ 570 w 279756"/>
                <a:gd name="connsiteY3" fmla="*/ 155049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570" y="447"/>
                  </a:moveTo>
                  <a:lnTo>
                    <a:pt x="280326" y="447"/>
                  </a:lnTo>
                  <a:lnTo>
                    <a:pt x="280326" y="155049"/>
                  </a:lnTo>
                  <a:lnTo>
                    <a:pt x="570" y="155049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FD195B1-7EC4-4946-9679-F8509D3EC214}"/>
                </a:ext>
              </a:extLst>
            </p:cNvPr>
            <p:cNvSpPr txBox="1"/>
            <p:nvPr/>
          </p:nvSpPr>
          <p:spPr>
            <a:xfrm>
              <a:off x="10234719" y="392875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60%</a:t>
              </a:r>
            </a:p>
          </p:txBody>
        </p:sp>
      </p:grpSp>
      <p:grpSp>
        <p:nvGrpSpPr>
          <p:cNvPr id="56" name="Graphic 87">
            <a:extLst>
              <a:ext uri="{FF2B5EF4-FFF2-40B4-BE49-F238E27FC236}">
                <a16:creationId xmlns:a16="http://schemas.microsoft.com/office/drawing/2014/main" id="{62EEA212-C9B3-3F4E-81BB-63F0DE198779}"/>
              </a:ext>
            </a:extLst>
          </p:cNvPr>
          <p:cNvGrpSpPr/>
          <p:nvPr/>
        </p:nvGrpSpPr>
        <p:grpSpPr>
          <a:xfrm>
            <a:off x="7281785" y="4060630"/>
            <a:ext cx="452368" cy="276999"/>
            <a:chOff x="10485027" y="4120164"/>
            <a:chExt cx="452368" cy="276999"/>
          </a:xfrm>
        </p:grpSpPr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A83157A6-0325-5B4C-B7E1-4841675FD66A}"/>
                </a:ext>
              </a:extLst>
            </p:cNvPr>
            <p:cNvSpPr/>
            <p:nvPr/>
          </p:nvSpPr>
          <p:spPr>
            <a:xfrm>
              <a:off x="10546329" y="4162203"/>
              <a:ext cx="279756" cy="154602"/>
            </a:xfrm>
            <a:custGeom>
              <a:avLst/>
              <a:gdLst>
                <a:gd name="connsiteX0" fmla="*/ 604 w 279756"/>
                <a:gd name="connsiteY0" fmla="*/ 473 h 154602"/>
                <a:gd name="connsiteX1" fmla="*/ 280360 w 279756"/>
                <a:gd name="connsiteY1" fmla="*/ 473 h 154602"/>
                <a:gd name="connsiteX2" fmla="*/ 280360 w 279756"/>
                <a:gd name="connsiteY2" fmla="*/ 155075 h 154602"/>
                <a:gd name="connsiteX3" fmla="*/ 604 w 279756"/>
                <a:gd name="connsiteY3" fmla="*/ 155075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604" y="473"/>
                  </a:moveTo>
                  <a:lnTo>
                    <a:pt x="280360" y="473"/>
                  </a:lnTo>
                  <a:lnTo>
                    <a:pt x="280360" y="155075"/>
                  </a:lnTo>
                  <a:lnTo>
                    <a:pt x="604" y="155075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4777AC8-EF99-9C42-A4D5-F048330C1424}"/>
                </a:ext>
              </a:extLst>
            </p:cNvPr>
            <p:cNvSpPr txBox="1"/>
            <p:nvPr/>
          </p:nvSpPr>
          <p:spPr>
            <a:xfrm>
              <a:off x="10485027" y="4120164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70%</a:t>
              </a:r>
            </a:p>
          </p:txBody>
        </p:sp>
      </p:grpSp>
      <p:grpSp>
        <p:nvGrpSpPr>
          <p:cNvPr id="57" name="Graphic 87">
            <a:extLst>
              <a:ext uri="{FF2B5EF4-FFF2-40B4-BE49-F238E27FC236}">
                <a16:creationId xmlns:a16="http://schemas.microsoft.com/office/drawing/2014/main" id="{FB225BEC-E0B5-CA43-8671-75F4B325DC0F}"/>
              </a:ext>
            </a:extLst>
          </p:cNvPr>
          <p:cNvGrpSpPr/>
          <p:nvPr/>
        </p:nvGrpSpPr>
        <p:grpSpPr>
          <a:xfrm>
            <a:off x="7532093" y="4215232"/>
            <a:ext cx="452368" cy="276999"/>
            <a:chOff x="10735335" y="4274766"/>
            <a:chExt cx="452368" cy="276999"/>
          </a:xfrm>
        </p:grpSpPr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9CBE947F-DB72-3840-A8E8-6299D0FD89C5}"/>
                </a:ext>
              </a:extLst>
            </p:cNvPr>
            <p:cNvSpPr/>
            <p:nvPr/>
          </p:nvSpPr>
          <p:spPr>
            <a:xfrm>
              <a:off x="10796637" y="4316805"/>
              <a:ext cx="279756" cy="154602"/>
            </a:xfrm>
            <a:custGeom>
              <a:avLst/>
              <a:gdLst>
                <a:gd name="connsiteX0" fmla="*/ 638 w 279756"/>
                <a:gd name="connsiteY0" fmla="*/ 494 h 154602"/>
                <a:gd name="connsiteX1" fmla="*/ 280394 w 279756"/>
                <a:gd name="connsiteY1" fmla="*/ 494 h 154602"/>
                <a:gd name="connsiteX2" fmla="*/ 280394 w 279756"/>
                <a:gd name="connsiteY2" fmla="*/ 155096 h 154602"/>
                <a:gd name="connsiteX3" fmla="*/ 638 w 279756"/>
                <a:gd name="connsiteY3" fmla="*/ 155096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638" y="494"/>
                  </a:moveTo>
                  <a:lnTo>
                    <a:pt x="280394" y="494"/>
                  </a:lnTo>
                  <a:lnTo>
                    <a:pt x="280394" y="155096"/>
                  </a:lnTo>
                  <a:lnTo>
                    <a:pt x="638" y="155096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32815B7-0598-0B4D-A575-F0D34958D5C9}"/>
                </a:ext>
              </a:extLst>
            </p:cNvPr>
            <p:cNvSpPr txBox="1"/>
            <p:nvPr/>
          </p:nvSpPr>
          <p:spPr>
            <a:xfrm>
              <a:off x="10735335" y="4274766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80%</a:t>
              </a:r>
            </a:p>
          </p:txBody>
        </p:sp>
      </p:grpSp>
      <p:grpSp>
        <p:nvGrpSpPr>
          <p:cNvPr id="58" name="Graphic 87">
            <a:extLst>
              <a:ext uri="{FF2B5EF4-FFF2-40B4-BE49-F238E27FC236}">
                <a16:creationId xmlns:a16="http://schemas.microsoft.com/office/drawing/2014/main" id="{7F435CEE-4793-7845-A809-49999E6F6D00}"/>
              </a:ext>
            </a:extLst>
          </p:cNvPr>
          <p:cNvGrpSpPr/>
          <p:nvPr/>
        </p:nvGrpSpPr>
        <p:grpSpPr>
          <a:xfrm>
            <a:off x="7782401" y="4421368"/>
            <a:ext cx="452368" cy="276999"/>
            <a:chOff x="10985643" y="4480902"/>
            <a:chExt cx="452368" cy="276999"/>
          </a:xfrm>
        </p:grpSpPr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373F0187-C0FA-5A4D-B229-3F7341327413}"/>
                </a:ext>
              </a:extLst>
            </p:cNvPr>
            <p:cNvSpPr/>
            <p:nvPr/>
          </p:nvSpPr>
          <p:spPr>
            <a:xfrm>
              <a:off x="11046945" y="4522941"/>
              <a:ext cx="279756" cy="154602"/>
            </a:xfrm>
            <a:custGeom>
              <a:avLst/>
              <a:gdLst>
                <a:gd name="connsiteX0" fmla="*/ 672 w 279756"/>
                <a:gd name="connsiteY0" fmla="*/ 522 h 154602"/>
                <a:gd name="connsiteX1" fmla="*/ 280428 w 279756"/>
                <a:gd name="connsiteY1" fmla="*/ 522 h 154602"/>
                <a:gd name="connsiteX2" fmla="*/ 280428 w 279756"/>
                <a:gd name="connsiteY2" fmla="*/ 155124 h 154602"/>
                <a:gd name="connsiteX3" fmla="*/ 672 w 279756"/>
                <a:gd name="connsiteY3" fmla="*/ 155124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672" y="522"/>
                  </a:moveTo>
                  <a:lnTo>
                    <a:pt x="280428" y="522"/>
                  </a:lnTo>
                  <a:lnTo>
                    <a:pt x="280428" y="155124"/>
                  </a:lnTo>
                  <a:lnTo>
                    <a:pt x="672" y="155124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CBD08FA-ACB4-0343-A5C5-6DE27FECD5A5}"/>
                </a:ext>
              </a:extLst>
            </p:cNvPr>
            <p:cNvSpPr txBox="1"/>
            <p:nvPr/>
          </p:nvSpPr>
          <p:spPr>
            <a:xfrm>
              <a:off x="10985643" y="448090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90%</a:t>
              </a:r>
            </a:p>
          </p:txBody>
        </p:sp>
      </p:grpSp>
      <p:grpSp>
        <p:nvGrpSpPr>
          <p:cNvPr id="59" name="Graphic 87">
            <a:extLst>
              <a:ext uri="{FF2B5EF4-FFF2-40B4-BE49-F238E27FC236}">
                <a16:creationId xmlns:a16="http://schemas.microsoft.com/office/drawing/2014/main" id="{79711F15-D994-7543-85F4-D2992D5EFED7}"/>
              </a:ext>
            </a:extLst>
          </p:cNvPr>
          <p:cNvGrpSpPr/>
          <p:nvPr/>
        </p:nvGrpSpPr>
        <p:grpSpPr>
          <a:xfrm>
            <a:off x="8001652" y="4693762"/>
            <a:ext cx="530915" cy="276999"/>
            <a:chOff x="11204892" y="4753296"/>
            <a:chExt cx="530915" cy="276999"/>
          </a:xfrm>
        </p:grpSpPr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4AE4ED29-D364-AC48-9255-01692CF97C73}"/>
                </a:ext>
              </a:extLst>
            </p:cNvPr>
            <p:cNvSpPr/>
            <p:nvPr/>
          </p:nvSpPr>
          <p:spPr>
            <a:xfrm>
              <a:off x="11260443" y="4795335"/>
              <a:ext cx="353376" cy="154602"/>
            </a:xfrm>
            <a:custGeom>
              <a:avLst/>
              <a:gdLst>
                <a:gd name="connsiteX0" fmla="*/ 701 w 353376"/>
                <a:gd name="connsiteY0" fmla="*/ 559 h 154602"/>
                <a:gd name="connsiteX1" fmla="*/ 354077 w 353376"/>
                <a:gd name="connsiteY1" fmla="*/ 559 h 154602"/>
                <a:gd name="connsiteX2" fmla="*/ 354077 w 353376"/>
                <a:gd name="connsiteY2" fmla="*/ 155161 h 154602"/>
                <a:gd name="connsiteX3" fmla="*/ 701 w 353376"/>
                <a:gd name="connsiteY3" fmla="*/ 155161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376" h="154602">
                  <a:moveTo>
                    <a:pt x="701" y="559"/>
                  </a:moveTo>
                  <a:lnTo>
                    <a:pt x="354077" y="559"/>
                  </a:lnTo>
                  <a:lnTo>
                    <a:pt x="354077" y="155161"/>
                  </a:lnTo>
                  <a:lnTo>
                    <a:pt x="701" y="155161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1A7D475-CE1A-CB4E-88CB-939B62BC5964}"/>
                </a:ext>
              </a:extLst>
            </p:cNvPr>
            <p:cNvSpPr txBox="1"/>
            <p:nvPr/>
          </p:nvSpPr>
          <p:spPr>
            <a:xfrm>
              <a:off x="11204892" y="4753296"/>
              <a:ext cx="5309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dirty="0">
                  <a:ea typeface="Open Sans"/>
                  <a:cs typeface="Open Sans"/>
                  <a:sym typeface="Open Sans"/>
                  <a:rtl val="0"/>
                </a:rPr>
                <a:t>100%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58C18AF5-9A8C-F14F-8462-2ED828AC0F31}"/>
              </a:ext>
            </a:extLst>
          </p:cNvPr>
          <p:cNvSpPr txBox="1"/>
          <p:nvPr/>
        </p:nvSpPr>
        <p:spPr>
          <a:xfrm>
            <a:off x="3431014" y="2427318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Grid only emission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03F720A-A53A-BF41-BEE4-EBDCD9574CE8}"/>
              </a:ext>
            </a:extLst>
          </p:cNvPr>
          <p:cNvSpPr txBox="1"/>
          <p:nvPr/>
        </p:nvSpPr>
        <p:spPr>
          <a:xfrm>
            <a:off x="4906172" y="1660913"/>
            <a:ext cx="259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Natural self-sufficiency</a:t>
            </a:r>
            <a:endParaRPr lang="en-US" u="sng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A3523D0-FE13-C34D-945B-87E138632D0B}"/>
              </a:ext>
            </a:extLst>
          </p:cNvPr>
          <p:cNvCxnSpPr>
            <a:cxnSpLocks/>
          </p:cNvCxnSpPr>
          <p:nvPr/>
        </p:nvCxnSpPr>
        <p:spPr>
          <a:xfrm>
            <a:off x="5974338" y="2078855"/>
            <a:ext cx="0" cy="99101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416AB7F-63DA-FBD6-23C7-A50F528C8E3B}"/>
              </a:ext>
            </a:extLst>
          </p:cNvPr>
          <p:cNvSpPr txBox="1"/>
          <p:nvPr/>
        </p:nvSpPr>
        <p:spPr>
          <a:xfrm rot="16200000">
            <a:off x="775822" y="2991858"/>
            <a:ext cx="383887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000" dirty="0">
                <a:ea typeface="Open Sans"/>
                <a:cs typeface="Open Sans"/>
                <a:sym typeface="Open Sans"/>
                <a:rtl val="0"/>
              </a:rPr>
              <a:t>Carbon emission [kgCO​</a:t>
            </a:r>
            <a:r>
              <a:rPr lang="en-US" sz="2400" baseline="-25000" dirty="0">
                <a:ea typeface="Open Sans"/>
                <a:cs typeface="Open Sans"/>
                <a:sym typeface="Open Sans"/>
                <a:rtl val="0"/>
              </a:rPr>
              <a:t>2</a:t>
            </a:r>
            <a:r>
              <a:rPr lang="en-US" sz="2000" dirty="0">
                <a:ea typeface="Open Sans"/>
                <a:cs typeface="Open Sans"/>
                <a:sym typeface="Open Sans"/>
                <a:rtl val="0"/>
              </a:rPr>
              <a:t>eq / MWh]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51149CA-A099-C174-A618-05C6B90CC5B6}"/>
              </a:ext>
            </a:extLst>
          </p:cNvPr>
          <p:cNvSpPr txBox="1"/>
          <p:nvPr/>
        </p:nvSpPr>
        <p:spPr>
          <a:xfrm>
            <a:off x="4655232" y="5635490"/>
            <a:ext cx="2143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</p:spTree>
    <p:extLst>
      <p:ext uri="{BB962C8B-B14F-4D97-AF65-F5344CB8AC3E}">
        <p14:creationId xmlns:p14="http://schemas.microsoft.com/office/powerpoint/2010/main" val="33925256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aphic 2">
            <a:extLst>
              <a:ext uri="{FF2B5EF4-FFF2-40B4-BE49-F238E27FC236}">
                <a16:creationId xmlns:a16="http://schemas.microsoft.com/office/drawing/2014/main" id="{D367822E-9A19-8F4E-B04B-C130576FE288}"/>
              </a:ext>
            </a:extLst>
          </p:cNvPr>
          <p:cNvGrpSpPr/>
          <p:nvPr/>
        </p:nvGrpSpPr>
        <p:grpSpPr>
          <a:xfrm>
            <a:off x="3532011" y="912280"/>
            <a:ext cx="4946595" cy="4416603"/>
            <a:chOff x="1057044" y="1044346"/>
            <a:chExt cx="4946595" cy="4416603"/>
          </a:xfrm>
          <a:solidFill>
            <a:srgbClr val="000000"/>
          </a:solidFill>
        </p:grpSpPr>
        <p:grpSp>
          <p:nvGrpSpPr>
            <p:cNvPr id="36" name="Graphic 2">
              <a:extLst>
                <a:ext uri="{FF2B5EF4-FFF2-40B4-BE49-F238E27FC236}">
                  <a16:creationId xmlns:a16="http://schemas.microsoft.com/office/drawing/2014/main" id="{6DC5AC2C-3EAC-6F43-B157-1A16193B2694}"/>
                </a:ext>
              </a:extLst>
            </p:cNvPr>
            <p:cNvGrpSpPr/>
            <p:nvPr/>
          </p:nvGrpSpPr>
          <p:grpSpPr>
            <a:xfrm>
              <a:off x="2060496" y="1044346"/>
              <a:ext cx="3010209" cy="4416603"/>
              <a:chOff x="2060496" y="1044346"/>
              <a:chExt cx="3010209" cy="4416603"/>
            </a:xfrm>
            <a:solidFill>
              <a:srgbClr val="000000"/>
            </a:solidFill>
          </p:grpSpPr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4AC349C6-D281-1E4C-B7A7-F6D0AA784382}"/>
                  </a:ext>
                </a:extLst>
              </p:cNvPr>
              <p:cNvSpPr/>
              <p:nvPr/>
            </p:nvSpPr>
            <p:spPr>
              <a:xfrm>
                <a:off x="2060496" y="1044346"/>
                <a:ext cx="7361" cy="4416603"/>
              </a:xfrm>
              <a:custGeom>
                <a:avLst/>
                <a:gdLst>
                  <a:gd name="connsiteX0" fmla="*/ 214 w 7361"/>
                  <a:gd name="connsiteY0" fmla="*/ 0 h 4416603"/>
                  <a:gd name="connsiteX1" fmla="*/ 214 w 7361"/>
                  <a:gd name="connsiteY1" fmla="*/ 4416604 h 441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1" h="4416603">
                    <a:moveTo>
                      <a:pt x="214" y="0"/>
                    </a:moveTo>
                    <a:lnTo>
                      <a:pt x="214" y="4416604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E0A568C4-3EDB-6346-870B-7342F24529D4}"/>
                  </a:ext>
                </a:extLst>
              </p:cNvPr>
              <p:cNvSpPr/>
              <p:nvPr/>
            </p:nvSpPr>
            <p:spPr>
              <a:xfrm>
                <a:off x="3063875" y="1044346"/>
                <a:ext cx="7361" cy="4416603"/>
              </a:xfrm>
              <a:custGeom>
                <a:avLst/>
                <a:gdLst>
                  <a:gd name="connsiteX0" fmla="*/ 351 w 7361"/>
                  <a:gd name="connsiteY0" fmla="*/ 0 h 4416603"/>
                  <a:gd name="connsiteX1" fmla="*/ 351 w 7361"/>
                  <a:gd name="connsiteY1" fmla="*/ 4416604 h 441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1" h="4416603">
                    <a:moveTo>
                      <a:pt x="351" y="0"/>
                    </a:moveTo>
                    <a:lnTo>
                      <a:pt x="351" y="4416604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FE4651B0-3548-3342-AEA1-5904FC29C8C0}"/>
                  </a:ext>
                </a:extLst>
              </p:cNvPr>
              <p:cNvSpPr/>
              <p:nvPr/>
            </p:nvSpPr>
            <p:spPr>
              <a:xfrm>
                <a:off x="4067327" y="1044346"/>
                <a:ext cx="7361" cy="4416603"/>
              </a:xfrm>
              <a:custGeom>
                <a:avLst/>
                <a:gdLst>
                  <a:gd name="connsiteX0" fmla="*/ 487 w 7361"/>
                  <a:gd name="connsiteY0" fmla="*/ 0 h 4416603"/>
                  <a:gd name="connsiteX1" fmla="*/ 487 w 7361"/>
                  <a:gd name="connsiteY1" fmla="*/ 4416604 h 441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1" h="4416603">
                    <a:moveTo>
                      <a:pt x="487" y="0"/>
                    </a:moveTo>
                    <a:lnTo>
                      <a:pt x="487" y="4416604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1E9B8E74-FDC7-1B4F-8F70-AC45279A0125}"/>
                  </a:ext>
                </a:extLst>
              </p:cNvPr>
              <p:cNvSpPr/>
              <p:nvPr/>
            </p:nvSpPr>
            <p:spPr>
              <a:xfrm>
                <a:off x="5070705" y="1044346"/>
                <a:ext cx="7361" cy="4416603"/>
              </a:xfrm>
              <a:custGeom>
                <a:avLst/>
                <a:gdLst>
                  <a:gd name="connsiteX0" fmla="*/ 623 w 7361"/>
                  <a:gd name="connsiteY0" fmla="*/ 0 h 4416603"/>
                  <a:gd name="connsiteX1" fmla="*/ 623 w 7361"/>
                  <a:gd name="connsiteY1" fmla="*/ 4416604 h 441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1" h="4416603">
                    <a:moveTo>
                      <a:pt x="623" y="0"/>
                    </a:moveTo>
                    <a:lnTo>
                      <a:pt x="623" y="4416604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37" name="Graphic 2">
              <a:extLst>
                <a:ext uri="{FF2B5EF4-FFF2-40B4-BE49-F238E27FC236}">
                  <a16:creationId xmlns:a16="http://schemas.microsoft.com/office/drawing/2014/main" id="{A273106C-2499-F64C-BDF1-AF2C5BDB591C}"/>
                </a:ext>
              </a:extLst>
            </p:cNvPr>
            <p:cNvGrpSpPr/>
            <p:nvPr/>
          </p:nvGrpSpPr>
          <p:grpSpPr>
            <a:xfrm>
              <a:off x="1057044" y="1135107"/>
              <a:ext cx="4946595" cy="4235080"/>
              <a:chOff x="1057044" y="1135107"/>
              <a:chExt cx="4946595" cy="4235080"/>
            </a:xfrm>
            <a:solidFill>
              <a:srgbClr val="000000"/>
            </a:solidFill>
          </p:grpSpPr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2F7C2A78-EC10-9449-BDD7-27624D43B591}"/>
                  </a:ext>
                </a:extLst>
              </p:cNvPr>
              <p:cNvSpPr/>
              <p:nvPr/>
            </p:nvSpPr>
            <p:spPr>
              <a:xfrm>
                <a:off x="1057044" y="5370188"/>
                <a:ext cx="4946595" cy="7361"/>
              </a:xfrm>
              <a:custGeom>
                <a:avLst/>
                <a:gdLst>
                  <a:gd name="connsiteX0" fmla="*/ 0 w 4946595"/>
                  <a:gd name="connsiteY0" fmla="*/ 638 h 7361"/>
                  <a:gd name="connsiteX1" fmla="*/ 4946596 w 4946595"/>
                  <a:gd name="connsiteY1" fmla="*/ 638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638"/>
                    </a:moveTo>
                    <a:lnTo>
                      <a:pt x="4946596" y="638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397BE1DB-5933-7947-A2C5-C97D46F4C15D}"/>
                  </a:ext>
                </a:extLst>
              </p:cNvPr>
              <p:cNvSpPr/>
              <p:nvPr/>
            </p:nvSpPr>
            <p:spPr>
              <a:xfrm>
                <a:off x="1057044" y="4765187"/>
                <a:ext cx="4946595" cy="7361"/>
              </a:xfrm>
              <a:custGeom>
                <a:avLst/>
                <a:gdLst>
                  <a:gd name="connsiteX0" fmla="*/ 0 w 4946595"/>
                  <a:gd name="connsiteY0" fmla="*/ 555 h 7361"/>
                  <a:gd name="connsiteX1" fmla="*/ 4946596 w 4946595"/>
                  <a:gd name="connsiteY1" fmla="*/ 555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555"/>
                    </a:moveTo>
                    <a:lnTo>
                      <a:pt x="4946596" y="555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ECAEB2C7-26B5-9E4F-88BF-8AA4C2074CAA}"/>
                  </a:ext>
                </a:extLst>
              </p:cNvPr>
              <p:cNvSpPr/>
              <p:nvPr/>
            </p:nvSpPr>
            <p:spPr>
              <a:xfrm>
                <a:off x="1057044" y="4160186"/>
                <a:ext cx="4946595" cy="7361"/>
              </a:xfrm>
              <a:custGeom>
                <a:avLst/>
                <a:gdLst>
                  <a:gd name="connsiteX0" fmla="*/ 0 w 4946595"/>
                  <a:gd name="connsiteY0" fmla="*/ 473 h 7361"/>
                  <a:gd name="connsiteX1" fmla="*/ 4946596 w 4946595"/>
                  <a:gd name="connsiteY1" fmla="*/ 473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473"/>
                    </a:moveTo>
                    <a:lnTo>
                      <a:pt x="4946596" y="473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150AA6C1-B93C-9D40-9E73-62EB14EFCD25}"/>
                  </a:ext>
                </a:extLst>
              </p:cNvPr>
              <p:cNvSpPr/>
              <p:nvPr/>
            </p:nvSpPr>
            <p:spPr>
              <a:xfrm>
                <a:off x="1057044" y="3555185"/>
                <a:ext cx="4946595" cy="7361"/>
              </a:xfrm>
              <a:custGeom>
                <a:avLst/>
                <a:gdLst>
                  <a:gd name="connsiteX0" fmla="*/ 0 w 4946595"/>
                  <a:gd name="connsiteY0" fmla="*/ 391 h 7361"/>
                  <a:gd name="connsiteX1" fmla="*/ 4946596 w 4946595"/>
                  <a:gd name="connsiteY1" fmla="*/ 391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391"/>
                    </a:moveTo>
                    <a:lnTo>
                      <a:pt x="4946596" y="391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D3887F9A-7522-4D49-8606-D9A20A90D528}"/>
                  </a:ext>
                </a:extLst>
              </p:cNvPr>
              <p:cNvSpPr/>
              <p:nvPr/>
            </p:nvSpPr>
            <p:spPr>
              <a:xfrm>
                <a:off x="1057044" y="2950110"/>
                <a:ext cx="4946595" cy="7361"/>
              </a:xfrm>
              <a:custGeom>
                <a:avLst/>
                <a:gdLst>
                  <a:gd name="connsiteX0" fmla="*/ 0 w 4946595"/>
                  <a:gd name="connsiteY0" fmla="*/ 309 h 7361"/>
                  <a:gd name="connsiteX1" fmla="*/ 4946596 w 4946595"/>
                  <a:gd name="connsiteY1" fmla="*/ 309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309"/>
                    </a:moveTo>
                    <a:lnTo>
                      <a:pt x="4946596" y="309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016BD3E9-DDB7-5F49-8C06-D5C1A1C3C162}"/>
                  </a:ext>
                </a:extLst>
              </p:cNvPr>
              <p:cNvSpPr/>
              <p:nvPr/>
            </p:nvSpPr>
            <p:spPr>
              <a:xfrm>
                <a:off x="1057044" y="2345109"/>
                <a:ext cx="4946595" cy="7361"/>
              </a:xfrm>
              <a:custGeom>
                <a:avLst/>
                <a:gdLst>
                  <a:gd name="connsiteX0" fmla="*/ 0 w 4946595"/>
                  <a:gd name="connsiteY0" fmla="*/ 227 h 7361"/>
                  <a:gd name="connsiteX1" fmla="*/ 4946596 w 4946595"/>
                  <a:gd name="connsiteY1" fmla="*/ 227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227"/>
                    </a:moveTo>
                    <a:lnTo>
                      <a:pt x="4946596" y="227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1491D7D7-E7ED-6A41-9988-32D74CE24ABD}"/>
                  </a:ext>
                </a:extLst>
              </p:cNvPr>
              <p:cNvSpPr/>
              <p:nvPr/>
            </p:nvSpPr>
            <p:spPr>
              <a:xfrm>
                <a:off x="1057044" y="1740108"/>
                <a:ext cx="4946595" cy="7361"/>
              </a:xfrm>
              <a:custGeom>
                <a:avLst/>
                <a:gdLst>
                  <a:gd name="connsiteX0" fmla="*/ 0 w 4946595"/>
                  <a:gd name="connsiteY0" fmla="*/ 145 h 7361"/>
                  <a:gd name="connsiteX1" fmla="*/ 4946596 w 4946595"/>
                  <a:gd name="connsiteY1" fmla="*/ 145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145"/>
                    </a:moveTo>
                    <a:lnTo>
                      <a:pt x="4946596" y="145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1281D2CD-3DA6-EF4E-BD24-E328F970AAC6}"/>
                  </a:ext>
                </a:extLst>
              </p:cNvPr>
              <p:cNvSpPr/>
              <p:nvPr/>
            </p:nvSpPr>
            <p:spPr>
              <a:xfrm>
                <a:off x="1057044" y="1135107"/>
                <a:ext cx="4946595" cy="7361"/>
              </a:xfrm>
              <a:custGeom>
                <a:avLst/>
                <a:gdLst>
                  <a:gd name="connsiteX0" fmla="*/ 0 w 4946595"/>
                  <a:gd name="connsiteY0" fmla="*/ 62 h 7361"/>
                  <a:gd name="connsiteX1" fmla="*/ 4946596 w 4946595"/>
                  <a:gd name="connsiteY1" fmla="*/ 62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62"/>
                    </a:moveTo>
                    <a:lnTo>
                      <a:pt x="4946596" y="62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</p:grpSp>
      <p:sp>
        <p:nvSpPr>
          <p:cNvPr id="5" name="Freeform 4">
            <a:extLst>
              <a:ext uri="{FF2B5EF4-FFF2-40B4-BE49-F238E27FC236}">
                <a16:creationId xmlns:a16="http://schemas.microsoft.com/office/drawing/2014/main" id="{3DB4EEB9-14FE-4F4E-9949-66EBB0B03CEA}"/>
              </a:ext>
            </a:extLst>
          </p:cNvPr>
          <p:cNvSpPr/>
          <p:nvPr/>
        </p:nvSpPr>
        <p:spPr>
          <a:xfrm>
            <a:off x="3532011" y="912280"/>
            <a:ext cx="7361" cy="4416603"/>
          </a:xfrm>
          <a:custGeom>
            <a:avLst/>
            <a:gdLst>
              <a:gd name="connsiteX0" fmla="*/ 78 w 7361"/>
              <a:gd name="connsiteY0" fmla="*/ 0 h 4416603"/>
              <a:gd name="connsiteX1" fmla="*/ 78 w 7361"/>
              <a:gd name="connsiteY1" fmla="*/ 4416604 h 4416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61" h="4416603">
                <a:moveTo>
                  <a:pt x="78" y="0"/>
                </a:moveTo>
                <a:lnTo>
                  <a:pt x="78" y="4416604"/>
                </a:lnTo>
              </a:path>
            </a:pathLst>
          </a:custGeom>
          <a:solidFill>
            <a:srgbClr val="000000"/>
          </a:solidFill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fr-FR" sz="240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B1929D3-4761-D84D-A72E-730B0DBC3103}"/>
              </a:ext>
            </a:extLst>
          </p:cNvPr>
          <p:cNvSpPr/>
          <p:nvPr/>
        </p:nvSpPr>
        <p:spPr>
          <a:xfrm>
            <a:off x="2957853" y="544230"/>
            <a:ext cx="7361" cy="7361"/>
          </a:xfrm>
          <a:custGeom>
            <a:avLst/>
            <a:gdLst/>
            <a:ahLst/>
            <a:cxnLst/>
            <a:rect l="l" t="t" r="r" b="b"/>
            <a:pathLst>
              <a:path w="7361" h="7361"/>
            </a:pathLst>
          </a:custGeom>
          <a:solidFill>
            <a:srgbClr val="000000"/>
          </a:solidFill>
          <a:ln w="7358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60527345-1F11-A44E-872E-78FFD5399B47}"/>
              </a:ext>
            </a:extLst>
          </p:cNvPr>
          <p:cNvSpPr/>
          <p:nvPr/>
        </p:nvSpPr>
        <p:spPr>
          <a:xfrm>
            <a:off x="2957853" y="544230"/>
            <a:ext cx="7361" cy="7361"/>
          </a:xfrm>
          <a:custGeom>
            <a:avLst/>
            <a:gdLst/>
            <a:ahLst/>
            <a:cxnLst/>
            <a:rect l="l" t="t" r="r" b="b"/>
            <a:pathLst>
              <a:path w="7361" h="7361"/>
            </a:pathLst>
          </a:custGeom>
          <a:solidFill>
            <a:srgbClr val="000000"/>
          </a:solidFill>
          <a:ln w="7358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8" name="Graphic 2">
            <a:extLst>
              <a:ext uri="{FF2B5EF4-FFF2-40B4-BE49-F238E27FC236}">
                <a16:creationId xmlns:a16="http://schemas.microsoft.com/office/drawing/2014/main" id="{AC97C9AD-5CEB-C04C-B0B2-EA0B55CBF443}"/>
              </a:ext>
            </a:extLst>
          </p:cNvPr>
          <p:cNvGrpSpPr/>
          <p:nvPr/>
        </p:nvGrpSpPr>
        <p:grpSpPr>
          <a:xfrm>
            <a:off x="3532009" y="1003041"/>
            <a:ext cx="4766250" cy="4160661"/>
            <a:chOff x="1057044" y="1135107"/>
            <a:chExt cx="4766250" cy="4160661"/>
          </a:xfrm>
          <a:noFill/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E13A9112-5428-514E-ADB2-7A2B8B7FB05E}"/>
                </a:ext>
              </a:extLst>
            </p:cNvPr>
            <p:cNvSpPr/>
            <p:nvPr/>
          </p:nvSpPr>
          <p:spPr>
            <a:xfrm>
              <a:off x="1057044" y="1135107"/>
              <a:ext cx="3481902" cy="3676086"/>
            </a:xfrm>
            <a:custGeom>
              <a:avLst/>
              <a:gdLst>
                <a:gd name="connsiteX0" fmla="*/ 78 w 3481902"/>
                <a:gd name="connsiteY0" fmla="*/ 3676136 h 3676086"/>
                <a:gd name="connsiteX1" fmla="*/ 501804 w 3481902"/>
                <a:gd name="connsiteY1" fmla="*/ 3494319 h 3676086"/>
                <a:gd name="connsiteX2" fmla="*/ 1003530 w 3481902"/>
                <a:gd name="connsiteY2" fmla="*/ 3150929 h 3676086"/>
                <a:gd name="connsiteX3" fmla="*/ 2006909 w 3481902"/>
                <a:gd name="connsiteY3" fmla="*/ 2438236 h 3676086"/>
                <a:gd name="connsiteX4" fmla="*/ 2257772 w 3481902"/>
                <a:gd name="connsiteY4" fmla="*/ 2233747 h 3676086"/>
                <a:gd name="connsiteX5" fmla="*/ 2508635 w 3481902"/>
                <a:gd name="connsiteY5" fmla="*/ 1981486 h 3676086"/>
                <a:gd name="connsiteX6" fmla="*/ 2759498 w 3481902"/>
                <a:gd name="connsiteY6" fmla="*/ 1666876 h 3676086"/>
                <a:gd name="connsiteX7" fmla="*/ 3010361 w 3481902"/>
                <a:gd name="connsiteY7" fmla="*/ 1271443 h 3676086"/>
                <a:gd name="connsiteX8" fmla="*/ 3261224 w 3481902"/>
                <a:gd name="connsiteY8" fmla="*/ 784439 h 3676086"/>
                <a:gd name="connsiteX9" fmla="*/ 3481981 w 3481902"/>
                <a:gd name="connsiteY9" fmla="*/ 50 h 3676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81902" h="3676086">
                  <a:moveTo>
                    <a:pt x="78" y="3676136"/>
                  </a:moveTo>
                  <a:lnTo>
                    <a:pt x="501804" y="3494319"/>
                  </a:lnTo>
                  <a:lnTo>
                    <a:pt x="1003530" y="3150929"/>
                  </a:lnTo>
                  <a:lnTo>
                    <a:pt x="2006909" y="2438236"/>
                  </a:lnTo>
                  <a:lnTo>
                    <a:pt x="2257772" y="2233747"/>
                  </a:lnTo>
                  <a:lnTo>
                    <a:pt x="2508635" y="1981486"/>
                  </a:lnTo>
                  <a:lnTo>
                    <a:pt x="2759498" y="1666876"/>
                  </a:lnTo>
                  <a:lnTo>
                    <a:pt x="3010361" y="1271443"/>
                  </a:lnTo>
                  <a:lnTo>
                    <a:pt x="3261224" y="784439"/>
                  </a:lnTo>
                  <a:lnTo>
                    <a:pt x="3481981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AE8B8E52-DD90-4246-82C5-82E7651B01B7}"/>
                </a:ext>
              </a:extLst>
            </p:cNvPr>
            <p:cNvSpPr/>
            <p:nvPr/>
          </p:nvSpPr>
          <p:spPr>
            <a:xfrm>
              <a:off x="1057044" y="1135107"/>
              <a:ext cx="3697580" cy="3700524"/>
            </a:xfrm>
            <a:custGeom>
              <a:avLst/>
              <a:gdLst>
                <a:gd name="connsiteX0" fmla="*/ 78 w 3697580"/>
                <a:gd name="connsiteY0" fmla="*/ 3676136 h 3700524"/>
                <a:gd name="connsiteX1" fmla="*/ 501804 w 3697580"/>
                <a:gd name="connsiteY1" fmla="*/ 3700575 h 3700524"/>
                <a:gd name="connsiteX2" fmla="*/ 1003530 w 3697580"/>
                <a:gd name="connsiteY2" fmla="*/ 3494319 h 3700524"/>
                <a:gd name="connsiteX3" fmla="*/ 1505183 w 3697580"/>
                <a:gd name="connsiteY3" fmla="*/ 3158216 h 3700524"/>
                <a:gd name="connsiteX4" fmla="*/ 1756046 w 3697580"/>
                <a:gd name="connsiteY4" fmla="*/ 2984570 h 3700524"/>
                <a:gd name="connsiteX5" fmla="*/ 2257772 w 3697580"/>
                <a:gd name="connsiteY5" fmla="*/ 2632125 h 3700524"/>
                <a:gd name="connsiteX6" fmla="*/ 2508635 w 3697580"/>
                <a:gd name="connsiteY6" fmla="*/ 2430360 h 3700524"/>
                <a:gd name="connsiteX7" fmla="*/ 2759498 w 3697580"/>
                <a:gd name="connsiteY7" fmla="*/ 2174123 h 3700524"/>
                <a:gd name="connsiteX8" fmla="*/ 3010361 w 3697580"/>
                <a:gd name="connsiteY8" fmla="*/ 1849282 h 3700524"/>
                <a:gd name="connsiteX9" fmla="*/ 3261224 w 3697580"/>
                <a:gd name="connsiteY9" fmla="*/ 1438759 h 3700524"/>
                <a:gd name="connsiteX10" fmla="*/ 3512087 w 3697580"/>
                <a:gd name="connsiteY10" fmla="*/ 907294 h 3700524"/>
                <a:gd name="connsiteX11" fmla="*/ 3697658 w 3697580"/>
                <a:gd name="connsiteY11" fmla="*/ 50 h 3700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97580" h="3700524">
                  <a:moveTo>
                    <a:pt x="78" y="3676136"/>
                  </a:moveTo>
                  <a:lnTo>
                    <a:pt x="501804" y="3700575"/>
                  </a:lnTo>
                  <a:lnTo>
                    <a:pt x="1003530" y="3494319"/>
                  </a:lnTo>
                  <a:lnTo>
                    <a:pt x="1505183" y="3158216"/>
                  </a:lnTo>
                  <a:lnTo>
                    <a:pt x="1756046" y="2984570"/>
                  </a:lnTo>
                  <a:lnTo>
                    <a:pt x="2257772" y="2632125"/>
                  </a:lnTo>
                  <a:lnTo>
                    <a:pt x="2508635" y="2430360"/>
                  </a:lnTo>
                  <a:lnTo>
                    <a:pt x="2759498" y="2174123"/>
                  </a:lnTo>
                  <a:lnTo>
                    <a:pt x="3010361" y="1849282"/>
                  </a:lnTo>
                  <a:lnTo>
                    <a:pt x="3261224" y="1438759"/>
                  </a:lnTo>
                  <a:lnTo>
                    <a:pt x="3512087" y="907294"/>
                  </a:lnTo>
                  <a:lnTo>
                    <a:pt x="3697658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58AFAA8E-6BA1-4446-972B-97D2842CFB87}"/>
                </a:ext>
              </a:extLst>
            </p:cNvPr>
            <p:cNvSpPr/>
            <p:nvPr/>
          </p:nvSpPr>
          <p:spPr>
            <a:xfrm>
              <a:off x="1057044" y="1135107"/>
              <a:ext cx="3903320" cy="3735342"/>
            </a:xfrm>
            <a:custGeom>
              <a:avLst/>
              <a:gdLst>
                <a:gd name="connsiteX0" fmla="*/ 78 w 3903320"/>
                <a:gd name="connsiteY0" fmla="*/ 3676136 h 3735342"/>
                <a:gd name="connsiteX1" fmla="*/ 501804 w 3903320"/>
                <a:gd name="connsiteY1" fmla="*/ 3726633 h 3735342"/>
                <a:gd name="connsiteX2" fmla="*/ 1003530 w 3903320"/>
                <a:gd name="connsiteY2" fmla="*/ 3735393 h 3735342"/>
                <a:gd name="connsiteX3" fmla="*/ 1254320 w 3903320"/>
                <a:gd name="connsiteY3" fmla="*/ 3652213 h 3735342"/>
                <a:gd name="connsiteX4" fmla="*/ 1505183 w 3903320"/>
                <a:gd name="connsiteY4" fmla="*/ 3512722 h 3735342"/>
                <a:gd name="connsiteX5" fmla="*/ 1756046 w 3903320"/>
                <a:gd name="connsiteY5" fmla="*/ 3354534 h 3735342"/>
                <a:gd name="connsiteX6" fmla="*/ 2006909 w 3903320"/>
                <a:gd name="connsiteY6" fmla="*/ 3188175 h 3735342"/>
                <a:gd name="connsiteX7" fmla="*/ 2508635 w 3903320"/>
                <a:gd name="connsiteY7" fmla="*/ 2846036 h 3735342"/>
                <a:gd name="connsiteX8" fmla="*/ 2759498 w 3903320"/>
                <a:gd name="connsiteY8" fmla="*/ 2648761 h 3735342"/>
                <a:gd name="connsiteX9" fmla="*/ 3010361 w 3903320"/>
                <a:gd name="connsiteY9" fmla="*/ 2387740 h 3735342"/>
                <a:gd name="connsiteX10" fmla="*/ 3261224 w 3903320"/>
                <a:gd name="connsiteY10" fmla="*/ 2044348 h 3735342"/>
                <a:gd name="connsiteX11" fmla="*/ 3512087 w 3903320"/>
                <a:gd name="connsiteY11" fmla="*/ 1610564 h 3735342"/>
                <a:gd name="connsiteX12" fmla="*/ 3762877 w 3903320"/>
                <a:gd name="connsiteY12" fmla="*/ 994964 h 3735342"/>
                <a:gd name="connsiteX13" fmla="*/ 3903398 w 3903320"/>
                <a:gd name="connsiteY13" fmla="*/ 50 h 3735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03320" h="3735342">
                  <a:moveTo>
                    <a:pt x="78" y="3676136"/>
                  </a:moveTo>
                  <a:lnTo>
                    <a:pt x="501804" y="3726633"/>
                  </a:lnTo>
                  <a:lnTo>
                    <a:pt x="1003530" y="3735393"/>
                  </a:lnTo>
                  <a:lnTo>
                    <a:pt x="1254320" y="3652213"/>
                  </a:lnTo>
                  <a:lnTo>
                    <a:pt x="1505183" y="3512722"/>
                  </a:lnTo>
                  <a:lnTo>
                    <a:pt x="1756046" y="3354534"/>
                  </a:lnTo>
                  <a:lnTo>
                    <a:pt x="2006909" y="3188175"/>
                  </a:lnTo>
                  <a:lnTo>
                    <a:pt x="2508635" y="2846036"/>
                  </a:lnTo>
                  <a:lnTo>
                    <a:pt x="2759498" y="2648761"/>
                  </a:lnTo>
                  <a:lnTo>
                    <a:pt x="3010361" y="2387740"/>
                  </a:lnTo>
                  <a:lnTo>
                    <a:pt x="3261224" y="2044348"/>
                  </a:lnTo>
                  <a:lnTo>
                    <a:pt x="3512087" y="1610564"/>
                  </a:lnTo>
                  <a:lnTo>
                    <a:pt x="3762877" y="994964"/>
                  </a:lnTo>
                  <a:lnTo>
                    <a:pt x="3903398" y="50"/>
                  </a:lnTo>
                </a:path>
              </a:pathLst>
            </a:custGeom>
            <a:noFill/>
            <a:ln w="381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9F626A1-290A-D841-9DD5-12363B718893}"/>
                </a:ext>
              </a:extLst>
            </p:cNvPr>
            <p:cNvSpPr/>
            <p:nvPr/>
          </p:nvSpPr>
          <p:spPr>
            <a:xfrm>
              <a:off x="1057044" y="1135107"/>
              <a:ext cx="4119071" cy="3788267"/>
            </a:xfrm>
            <a:custGeom>
              <a:avLst/>
              <a:gdLst>
                <a:gd name="connsiteX0" fmla="*/ 78 w 4119071"/>
                <a:gd name="connsiteY0" fmla="*/ 3676136 h 3788267"/>
                <a:gd name="connsiteX1" fmla="*/ 1003530 w 4119071"/>
                <a:gd name="connsiteY1" fmla="*/ 3776246 h 3788267"/>
                <a:gd name="connsiteX2" fmla="*/ 1254320 w 4119071"/>
                <a:gd name="connsiteY2" fmla="*/ 3788318 h 3788267"/>
                <a:gd name="connsiteX3" fmla="*/ 1505183 w 4119071"/>
                <a:gd name="connsiteY3" fmla="*/ 3756592 h 3788267"/>
                <a:gd name="connsiteX4" fmla="*/ 1756046 w 4119071"/>
                <a:gd name="connsiteY4" fmla="*/ 3656409 h 3788267"/>
                <a:gd name="connsiteX5" fmla="*/ 2006909 w 4119071"/>
                <a:gd name="connsiteY5" fmla="*/ 3520598 h 3788267"/>
                <a:gd name="connsiteX6" fmla="*/ 2257772 w 4119071"/>
                <a:gd name="connsiteY6" fmla="*/ 3367563 h 3788267"/>
                <a:gd name="connsiteX7" fmla="*/ 2759498 w 4119071"/>
                <a:gd name="connsiteY7" fmla="*/ 3042943 h 3788267"/>
                <a:gd name="connsiteX8" fmla="*/ 3010361 w 4119071"/>
                <a:gd name="connsiteY8" fmla="*/ 2852366 h 3788267"/>
                <a:gd name="connsiteX9" fmla="*/ 3261224 w 4119071"/>
                <a:gd name="connsiteY9" fmla="*/ 2595541 h 3788267"/>
                <a:gd name="connsiteX10" fmla="*/ 3512087 w 4119071"/>
                <a:gd name="connsiteY10" fmla="*/ 2232569 h 3788267"/>
                <a:gd name="connsiteX11" fmla="*/ 3762877 w 4119071"/>
                <a:gd name="connsiteY11" fmla="*/ 1770298 h 3788267"/>
                <a:gd name="connsiteX12" fmla="*/ 4013740 w 4119071"/>
                <a:gd name="connsiteY12" fmla="*/ 916054 h 3788267"/>
                <a:gd name="connsiteX13" fmla="*/ 4119149 w 4119071"/>
                <a:gd name="connsiteY13" fmla="*/ 50 h 3788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119071" h="3788267">
                  <a:moveTo>
                    <a:pt x="78" y="3676136"/>
                  </a:moveTo>
                  <a:lnTo>
                    <a:pt x="1003530" y="3776246"/>
                  </a:lnTo>
                  <a:lnTo>
                    <a:pt x="1254320" y="3788318"/>
                  </a:lnTo>
                  <a:lnTo>
                    <a:pt x="1505183" y="3756592"/>
                  </a:lnTo>
                  <a:lnTo>
                    <a:pt x="1756046" y="3656409"/>
                  </a:lnTo>
                  <a:lnTo>
                    <a:pt x="2006909" y="3520598"/>
                  </a:lnTo>
                  <a:lnTo>
                    <a:pt x="2257772" y="3367563"/>
                  </a:lnTo>
                  <a:lnTo>
                    <a:pt x="2759498" y="3042943"/>
                  </a:lnTo>
                  <a:lnTo>
                    <a:pt x="3010361" y="2852366"/>
                  </a:lnTo>
                  <a:lnTo>
                    <a:pt x="3261224" y="2595541"/>
                  </a:lnTo>
                  <a:lnTo>
                    <a:pt x="3512087" y="2232569"/>
                  </a:lnTo>
                  <a:lnTo>
                    <a:pt x="3762877" y="1770298"/>
                  </a:lnTo>
                  <a:lnTo>
                    <a:pt x="4013740" y="916054"/>
                  </a:lnTo>
                  <a:lnTo>
                    <a:pt x="4119149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D328A4-7870-7346-A9A1-C38D777F2145}"/>
                </a:ext>
              </a:extLst>
            </p:cNvPr>
            <p:cNvSpPr/>
            <p:nvPr/>
          </p:nvSpPr>
          <p:spPr>
            <a:xfrm>
              <a:off x="1057044" y="1135107"/>
              <a:ext cx="4319732" cy="3828238"/>
            </a:xfrm>
            <a:custGeom>
              <a:avLst/>
              <a:gdLst>
                <a:gd name="connsiteX0" fmla="*/ 78 w 4319732"/>
                <a:gd name="connsiteY0" fmla="*/ 3676136 h 3828238"/>
                <a:gd name="connsiteX1" fmla="*/ 1505183 w 4319732"/>
                <a:gd name="connsiteY1" fmla="*/ 3824313 h 3828238"/>
                <a:gd name="connsiteX2" fmla="*/ 1756046 w 4319732"/>
                <a:gd name="connsiteY2" fmla="*/ 3828288 h 3828238"/>
                <a:gd name="connsiteX3" fmla="*/ 2006909 w 4319732"/>
                <a:gd name="connsiteY3" fmla="*/ 3784122 h 3828238"/>
                <a:gd name="connsiteX4" fmla="*/ 2257772 w 4319732"/>
                <a:gd name="connsiteY4" fmla="*/ 3680038 h 3828238"/>
                <a:gd name="connsiteX5" fmla="*/ 2508635 w 4319732"/>
                <a:gd name="connsiteY5" fmla="*/ 3549969 h 3828238"/>
                <a:gd name="connsiteX6" fmla="*/ 2759498 w 4319732"/>
                <a:gd name="connsiteY6" fmla="*/ 3404442 h 3828238"/>
                <a:gd name="connsiteX7" fmla="*/ 3010361 w 4319732"/>
                <a:gd name="connsiteY7" fmla="*/ 3250817 h 3828238"/>
                <a:gd name="connsiteX8" fmla="*/ 3261224 w 4319732"/>
                <a:gd name="connsiteY8" fmla="*/ 3074153 h 3828238"/>
                <a:gd name="connsiteX9" fmla="*/ 3512087 w 4319732"/>
                <a:gd name="connsiteY9" fmla="*/ 2826382 h 3828238"/>
                <a:gd name="connsiteX10" fmla="*/ 3762877 w 4319732"/>
                <a:gd name="connsiteY10" fmla="*/ 2441549 h 3828238"/>
                <a:gd name="connsiteX11" fmla="*/ 4013740 w 4319732"/>
                <a:gd name="connsiteY11" fmla="*/ 1930032 h 3828238"/>
                <a:gd name="connsiteX12" fmla="*/ 4264603 w 4319732"/>
                <a:gd name="connsiteY12" fmla="*/ 533944 h 3828238"/>
                <a:gd name="connsiteX13" fmla="*/ 4319811 w 4319732"/>
                <a:gd name="connsiteY13" fmla="*/ 50 h 38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19732" h="3828238">
                  <a:moveTo>
                    <a:pt x="78" y="3676136"/>
                  </a:moveTo>
                  <a:lnTo>
                    <a:pt x="1505183" y="3824313"/>
                  </a:lnTo>
                  <a:lnTo>
                    <a:pt x="1756046" y="3828288"/>
                  </a:lnTo>
                  <a:lnTo>
                    <a:pt x="2006909" y="3784122"/>
                  </a:lnTo>
                  <a:lnTo>
                    <a:pt x="2257772" y="3680038"/>
                  </a:lnTo>
                  <a:lnTo>
                    <a:pt x="2508635" y="3549969"/>
                  </a:lnTo>
                  <a:lnTo>
                    <a:pt x="2759498" y="3404442"/>
                  </a:lnTo>
                  <a:lnTo>
                    <a:pt x="3010361" y="3250817"/>
                  </a:lnTo>
                  <a:lnTo>
                    <a:pt x="3261224" y="3074153"/>
                  </a:lnTo>
                  <a:lnTo>
                    <a:pt x="3512087" y="2826382"/>
                  </a:lnTo>
                  <a:lnTo>
                    <a:pt x="3762877" y="2441549"/>
                  </a:lnTo>
                  <a:lnTo>
                    <a:pt x="4013740" y="1930032"/>
                  </a:lnTo>
                  <a:lnTo>
                    <a:pt x="4264603" y="533944"/>
                  </a:lnTo>
                  <a:lnTo>
                    <a:pt x="4319811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7CC0BA1-1065-D04F-AEA4-E5599CB113FE}"/>
                </a:ext>
              </a:extLst>
            </p:cNvPr>
            <p:cNvSpPr/>
            <p:nvPr/>
          </p:nvSpPr>
          <p:spPr>
            <a:xfrm>
              <a:off x="1057044" y="1135107"/>
              <a:ext cx="4525398" cy="3872109"/>
            </a:xfrm>
            <a:custGeom>
              <a:avLst/>
              <a:gdLst>
                <a:gd name="connsiteX0" fmla="*/ 78 w 4525398"/>
                <a:gd name="connsiteY0" fmla="*/ 3676136 h 3872109"/>
                <a:gd name="connsiteX1" fmla="*/ 1756046 w 4525398"/>
                <a:gd name="connsiteY1" fmla="*/ 3854273 h 3872109"/>
                <a:gd name="connsiteX2" fmla="*/ 2006909 w 4525398"/>
                <a:gd name="connsiteY2" fmla="*/ 3872160 h 3872109"/>
                <a:gd name="connsiteX3" fmla="*/ 2257772 w 4525398"/>
                <a:gd name="connsiteY3" fmla="*/ 3871498 h 3872109"/>
                <a:gd name="connsiteX4" fmla="*/ 2508635 w 4525398"/>
                <a:gd name="connsiteY4" fmla="*/ 3828583 h 3872109"/>
                <a:gd name="connsiteX5" fmla="*/ 2759498 w 4525398"/>
                <a:gd name="connsiteY5" fmla="*/ 3729945 h 3872109"/>
                <a:gd name="connsiteX6" fmla="*/ 3010361 w 4525398"/>
                <a:gd name="connsiteY6" fmla="*/ 3605618 h 3872109"/>
                <a:gd name="connsiteX7" fmla="*/ 3261224 w 4525398"/>
                <a:gd name="connsiteY7" fmla="*/ 3467967 h 3872109"/>
                <a:gd name="connsiteX8" fmla="*/ 3512087 w 4525398"/>
                <a:gd name="connsiteY8" fmla="*/ 3313386 h 3872109"/>
                <a:gd name="connsiteX9" fmla="*/ 3762877 w 4525398"/>
                <a:gd name="connsiteY9" fmla="*/ 3080189 h 3872109"/>
                <a:gd name="connsiteX10" fmla="*/ 4013740 w 4525398"/>
                <a:gd name="connsiteY10" fmla="*/ 2675113 h 3872109"/>
                <a:gd name="connsiteX11" fmla="*/ 4264603 w 4525398"/>
                <a:gd name="connsiteY11" fmla="*/ 2058923 h 3872109"/>
                <a:gd name="connsiteX12" fmla="*/ 4515466 w 4525398"/>
                <a:gd name="connsiteY12" fmla="*/ 105312 h 3872109"/>
                <a:gd name="connsiteX13" fmla="*/ 4525477 w 4525398"/>
                <a:gd name="connsiteY13" fmla="*/ 50 h 3872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25398" h="3872109">
                  <a:moveTo>
                    <a:pt x="78" y="3676136"/>
                  </a:moveTo>
                  <a:lnTo>
                    <a:pt x="1756046" y="3854273"/>
                  </a:lnTo>
                  <a:lnTo>
                    <a:pt x="2006909" y="3872160"/>
                  </a:lnTo>
                  <a:lnTo>
                    <a:pt x="2257772" y="3871498"/>
                  </a:lnTo>
                  <a:lnTo>
                    <a:pt x="2508635" y="3828583"/>
                  </a:lnTo>
                  <a:lnTo>
                    <a:pt x="2759498" y="3729945"/>
                  </a:lnTo>
                  <a:lnTo>
                    <a:pt x="3010361" y="3605618"/>
                  </a:lnTo>
                  <a:lnTo>
                    <a:pt x="3261224" y="3467967"/>
                  </a:lnTo>
                  <a:lnTo>
                    <a:pt x="3512087" y="3313386"/>
                  </a:lnTo>
                  <a:lnTo>
                    <a:pt x="3762877" y="3080189"/>
                  </a:lnTo>
                  <a:lnTo>
                    <a:pt x="4013740" y="2675113"/>
                  </a:lnTo>
                  <a:lnTo>
                    <a:pt x="4264603" y="2058923"/>
                  </a:lnTo>
                  <a:lnTo>
                    <a:pt x="4515466" y="105312"/>
                  </a:lnTo>
                  <a:lnTo>
                    <a:pt x="4525477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69D61CCE-F0C2-EF4F-9433-E2067D9D5EBE}"/>
                </a:ext>
              </a:extLst>
            </p:cNvPr>
            <p:cNvSpPr/>
            <p:nvPr/>
          </p:nvSpPr>
          <p:spPr>
            <a:xfrm>
              <a:off x="1057044" y="1135107"/>
              <a:ext cx="4716048" cy="3923489"/>
            </a:xfrm>
            <a:custGeom>
              <a:avLst/>
              <a:gdLst>
                <a:gd name="connsiteX0" fmla="*/ 78 w 4716048"/>
                <a:gd name="connsiteY0" fmla="*/ 3676136 h 3923489"/>
                <a:gd name="connsiteX1" fmla="*/ 2257772 w 4716048"/>
                <a:gd name="connsiteY1" fmla="*/ 3905137 h 3923489"/>
                <a:gd name="connsiteX2" fmla="*/ 2508635 w 4716048"/>
                <a:gd name="connsiteY2" fmla="*/ 3922362 h 3923489"/>
                <a:gd name="connsiteX3" fmla="*/ 2759498 w 4716048"/>
                <a:gd name="connsiteY3" fmla="*/ 3923540 h 3923489"/>
                <a:gd name="connsiteX4" fmla="*/ 3010361 w 4716048"/>
                <a:gd name="connsiteY4" fmla="*/ 3893286 h 3923489"/>
                <a:gd name="connsiteX5" fmla="*/ 3261224 w 4716048"/>
                <a:gd name="connsiteY5" fmla="*/ 3813125 h 3923489"/>
                <a:gd name="connsiteX6" fmla="*/ 3512087 w 4716048"/>
                <a:gd name="connsiteY6" fmla="*/ 3698808 h 3923489"/>
                <a:gd name="connsiteX7" fmla="*/ 3762877 w 4716048"/>
                <a:gd name="connsiteY7" fmla="*/ 3568739 h 3923489"/>
                <a:gd name="connsiteX8" fmla="*/ 4013740 w 4716048"/>
                <a:gd name="connsiteY8" fmla="*/ 3361821 h 3923489"/>
                <a:gd name="connsiteX9" fmla="*/ 4264603 w 4716048"/>
                <a:gd name="connsiteY9" fmla="*/ 2939226 h 3923489"/>
                <a:gd name="connsiteX10" fmla="*/ 4515466 w 4716048"/>
                <a:gd name="connsiteY10" fmla="*/ 2044054 h 3923489"/>
                <a:gd name="connsiteX11" fmla="*/ 4716127 w 4716048"/>
                <a:gd name="connsiteY11" fmla="*/ 50 h 392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16048" h="3923489">
                  <a:moveTo>
                    <a:pt x="78" y="3676136"/>
                  </a:moveTo>
                  <a:lnTo>
                    <a:pt x="2257772" y="3905137"/>
                  </a:lnTo>
                  <a:lnTo>
                    <a:pt x="2508635" y="3922362"/>
                  </a:lnTo>
                  <a:lnTo>
                    <a:pt x="2759498" y="3923540"/>
                  </a:lnTo>
                  <a:lnTo>
                    <a:pt x="3010361" y="3893286"/>
                  </a:lnTo>
                  <a:lnTo>
                    <a:pt x="3261224" y="3813125"/>
                  </a:lnTo>
                  <a:lnTo>
                    <a:pt x="3512087" y="3698808"/>
                  </a:lnTo>
                  <a:lnTo>
                    <a:pt x="3762877" y="3568739"/>
                  </a:lnTo>
                  <a:lnTo>
                    <a:pt x="4013740" y="3361821"/>
                  </a:lnTo>
                  <a:lnTo>
                    <a:pt x="4264603" y="2939226"/>
                  </a:lnTo>
                  <a:lnTo>
                    <a:pt x="4515466" y="2044054"/>
                  </a:lnTo>
                  <a:lnTo>
                    <a:pt x="4716127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C6E4B66-A2D5-5744-931E-C3C755825671}"/>
                </a:ext>
              </a:extLst>
            </p:cNvPr>
            <p:cNvSpPr/>
            <p:nvPr/>
          </p:nvSpPr>
          <p:spPr>
            <a:xfrm>
              <a:off x="1057044" y="2900497"/>
              <a:ext cx="4766250" cy="2218607"/>
            </a:xfrm>
            <a:custGeom>
              <a:avLst/>
              <a:gdLst>
                <a:gd name="connsiteX0" fmla="*/ 78 w 4766250"/>
                <a:gd name="connsiteY0" fmla="*/ 1910746 h 2218607"/>
                <a:gd name="connsiteX1" fmla="*/ 2759498 w 4766250"/>
                <a:gd name="connsiteY1" fmla="*/ 2191421 h 2218607"/>
                <a:gd name="connsiteX2" fmla="*/ 3010361 w 4766250"/>
                <a:gd name="connsiteY2" fmla="*/ 2210487 h 2218607"/>
                <a:gd name="connsiteX3" fmla="*/ 3261224 w 4766250"/>
                <a:gd name="connsiteY3" fmla="*/ 2218657 h 2218607"/>
                <a:gd name="connsiteX4" fmla="*/ 3512087 w 4766250"/>
                <a:gd name="connsiteY4" fmla="*/ 2205039 h 2218607"/>
                <a:gd name="connsiteX5" fmla="*/ 3762877 w 4766250"/>
                <a:gd name="connsiteY5" fmla="*/ 2159401 h 2218607"/>
                <a:gd name="connsiteX6" fmla="*/ 4013740 w 4766250"/>
                <a:gd name="connsiteY6" fmla="*/ 2068934 h 2218607"/>
                <a:gd name="connsiteX7" fmla="*/ 4264603 w 4766250"/>
                <a:gd name="connsiteY7" fmla="*/ 1911335 h 2218607"/>
                <a:gd name="connsiteX8" fmla="*/ 4515466 w 4766250"/>
                <a:gd name="connsiteY8" fmla="*/ 1484176 h 2218607"/>
                <a:gd name="connsiteX9" fmla="*/ 4766329 w 4766250"/>
                <a:gd name="connsiteY9" fmla="*/ 50 h 2218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66250" h="2218607">
                  <a:moveTo>
                    <a:pt x="78" y="1910746"/>
                  </a:moveTo>
                  <a:lnTo>
                    <a:pt x="2759498" y="2191421"/>
                  </a:lnTo>
                  <a:lnTo>
                    <a:pt x="3010361" y="2210487"/>
                  </a:lnTo>
                  <a:lnTo>
                    <a:pt x="3261224" y="2218657"/>
                  </a:lnTo>
                  <a:lnTo>
                    <a:pt x="3512087" y="2205039"/>
                  </a:lnTo>
                  <a:lnTo>
                    <a:pt x="3762877" y="2159401"/>
                  </a:lnTo>
                  <a:lnTo>
                    <a:pt x="4013740" y="2068934"/>
                  </a:lnTo>
                  <a:lnTo>
                    <a:pt x="4264603" y="1911335"/>
                  </a:lnTo>
                  <a:lnTo>
                    <a:pt x="4515466" y="1484176"/>
                  </a:lnTo>
                  <a:lnTo>
                    <a:pt x="4766329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CCE0641E-67AA-C642-AA62-B2D0B7A0DD42}"/>
                </a:ext>
              </a:extLst>
            </p:cNvPr>
            <p:cNvSpPr/>
            <p:nvPr/>
          </p:nvSpPr>
          <p:spPr>
            <a:xfrm>
              <a:off x="1057044" y="4759445"/>
              <a:ext cx="4766250" cy="431943"/>
            </a:xfrm>
            <a:custGeom>
              <a:avLst/>
              <a:gdLst>
                <a:gd name="connsiteX0" fmla="*/ 78 w 4766250"/>
                <a:gd name="connsiteY0" fmla="*/ 51798 h 431943"/>
                <a:gd name="connsiteX1" fmla="*/ 3512087 w 4766250"/>
                <a:gd name="connsiteY1" fmla="*/ 407849 h 431943"/>
                <a:gd name="connsiteX2" fmla="*/ 3762877 w 4766250"/>
                <a:gd name="connsiteY2" fmla="*/ 425369 h 431943"/>
                <a:gd name="connsiteX3" fmla="*/ 4013740 w 4766250"/>
                <a:gd name="connsiteY3" fmla="*/ 431994 h 431943"/>
                <a:gd name="connsiteX4" fmla="*/ 4264603 w 4766250"/>
                <a:gd name="connsiteY4" fmla="*/ 419627 h 431943"/>
                <a:gd name="connsiteX5" fmla="*/ 4515466 w 4766250"/>
                <a:gd name="connsiteY5" fmla="*/ 362138 h 431943"/>
                <a:gd name="connsiteX6" fmla="*/ 4766329 w 4766250"/>
                <a:gd name="connsiteY6" fmla="*/ 50 h 431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6250" h="431943">
                  <a:moveTo>
                    <a:pt x="78" y="51798"/>
                  </a:moveTo>
                  <a:lnTo>
                    <a:pt x="3512087" y="407849"/>
                  </a:lnTo>
                  <a:lnTo>
                    <a:pt x="3762877" y="425369"/>
                  </a:lnTo>
                  <a:lnTo>
                    <a:pt x="4013740" y="431994"/>
                  </a:lnTo>
                  <a:lnTo>
                    <a:pt x="4264603" y="419627"/>
                  </a:lnTo>
                  <a:lnTo>
                    <a:pt x="4515466" y="362138"/>
                  </a:lnTo>
                  <a:lnTo>
                    <a:pt x="4766329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B0B18E43-B734-2940-B299-F7913D33678A}"/>
                </a:ext>
              </a:extLst>
            </p:cNvPr>
            <p:cNvSpPr/>
            <p:nvPr/>
          </p:nvSpPr>
          <p:spPr>
            <a:xfrm>
              <a:off x="1057044" y="4811193"/>
              <a:ext cx="4766250" cy="484574"/>
            </a:xfrm>
            <a:custGeom>
              <a:avLst/>
              <a:gdLst>
                <a:gd name="connsiteX0" fmla="*/ 78 w 4766250"/>
                <a:gd name="connsiteY0" fmla="*/ 50 h 484574"/>
                <a:gd name="connsiteX1" fmla="*/ 4766329 w 4766250"/>
                <a:gd name="connsiteY1" fmla="*/ 484625 h 484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6250" h="484574">
                  <a:moveTo>
                    <a:pt x="78" y="50"/>
                  </a:moveTo>
                  <a:lnTo>
                    <a:pt x="4766329" y="484625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9" name="Freeform 8">
            <a:extLst>
              <a:ext uri="{FF2B5EF4-FFF2-40B4-BE49-F238E27FC236}">
                <a16:creationId xmlns:a16="http://schemas.microsoft.com/office/drawing/2014/main" id="{B752DF0B-7246-5847-84BD-8465F1D448FB}"/>
              </a:ext>
            </a:extLst>
          </p:cNvPr>
          <p:cNvSpPr/>
          <p:nvPr/>
        </p:nvSpPr>
        <p:spPr>
          <a:xfrm>
            <a:off x="3532011" y="5336244"/>
            <a:ext cx="4946595" cy="7361"/>
          </a:xfrm>
          <a:custGeom>
            <a:avLst/>
            <a:gdLst>
              <a:gd name="connsiteX0" fmla="*/ 0 w 4946595"/>
              <a:gd name="connsiteY0" fmla="*/ 0 h 7361"/>
              <a:gd name="connsiteX1" fmla="*/ 4946596 w 4946595"/>
              <a:gd name="connsiteY1" fmla="*/ 0 h 7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46595" h="7361">
                <a:moveTo>
                  <a:pt x="0" y="0"/>
                </a:moveTo>
                <a:lnTo>
                  <a:pt x="4946596" y="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BA93711-AE7D-E942-8CE6-C2B8A879E010}"/>
              </a:ext>
            </a:extLst>
          </p:cNvPr>
          <p:cNvSpPr/>
          <p:nvPr/>
        </p:nvSpPr>
        <p:spPr>
          <a:xfrm>
            <a:off x="2957853" y="544230"/>
            <a:ext cx="7361" cy="7361"/>
          </a:xfrm>
          <a:custGeom>
            <a:avLst/>
            <a:gdLst/>
            <a:ahLst/>
            <a:cxnLst/>
            <a:rect l="l" t="t" r="r" b="b"/>
            <a:pathLst>
              <a:path w="7361" h="7361"/>
            </a:pathLst>
          </a:custGeom>
          <a:noFill/>
          <a:ln w="7358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11" name="Graphic 2">
            <a:extLst>
              <a:ext uri="{FF2B5EF4-FFF2-40B4-BE49-F238E27FC236}">
                <a16:creationId xmlns:a16="http://schemas.microsoft.com/office/drawing/2014/main" id="{4559B270-74C1-0A42-BA8D-10BC917DBF56}"/>
              </a:ext>
            </a:extLst>
          </p:cNvPr>
          <p:cNvGrpSpPr/>
          <p:nvPr/>
        </p:nvGrpSpPr>
        <p:grpSpPr>
          <a:xfrm>
            <a:off x="3400083" y="5318496"/>
            <a:ext cx="4366232" cy="338554"/>
            <a:chOff x="925118" y="5450562"/>
            <a:chExt cx="4366232" cy="338554"/>
          </a:xfrm>
          <a:solidFill>
            <a:srgbClr val="2A3F5F"/>
          </a:solidFill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898F737-AE23-E549-B088-9E582D71B78D}"/>
                </a:ext>
              </a:extLst>
            </p:cNvPr>
            <p:cNvSpPr txBox="1"/>
            <p:nvPr/>
          </p:nvSpPr>
          <p:spPr>
            <a:xfrm>
              <a:off x="925118" y="545056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16F9749-A831-3949-8415-3AEC24C4C379}"/>
                </a:ext>
              </a:extLst>
            </p:cNvPr>
            <p:cNvSpPr txBox="1"/>
            <p:nvPr/>
          </p:nvSpPr>
          <p:spPr>
            <a:xfrm>
              <a:off x="1888085" y="545056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260B72B-845A-CC40-AB74-928E5A65C222}"/>
                </a:ext>
              </a:extLst>
            </p:cNvPr>
            <p:cNvSpPr txBox="1"/>
            <p:nvPr/>
          </p:nvSpPr>
          <p:spPr>
            <a:xfrm>
              <a:off x="2891464" y="545056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 dirty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677EB7A-A051-D64D-A664-38D63061A726}"/>
                </a:ext>
              </a:extLst>
            </p:cNvPr>
            <p:cNvSpPr txBox="1"/>
            <p:nvPr/>
          </p:nvSpPr>
          <p:spPr>
            <a:xfrm>
              <a:off x="3894916" y="545056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D07E8AC-C008-C543-BB2F-47EDEEE4B5F0}"/>
                </a:ext>
              </a:extLst>
            </p:cNvPr>
            <p:cNvSpPr txBox="1"/>
            <p:nvPr/>
          </p:nvSpPr>
          <p:spPr>
            <a:xfrm>
              <a:off x="4898294" y="545056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</p:grpSp>
      <p:grpSp>
        <p:nvGrpSpPr>
          <p:cNvPr id="12" name="Graphic 2">
            <a:extLst>
              <a:ext uri="{FF2B5EF4-FFF2-40B4-BE49-F238E27FC236}">
                <a16:creationId xmlns:a16="http://schemas.microsoft.com/office/drawing/2014/main" id="{B401784A-B939-F640-88C6-CABF148CA522}"/>
              </a:ext>
            </a:extLst>
          </p:cNvPr>
          <p:cNvGrpSpPr/>
          <p:nvPr/>
        </p:nvGrpSpPr>
        <p:grpSpPr>
          <a:xfrm>
            <a:off x="3006969" y="862320"/>
            <a:ext cx="497252" cy="4573634"/>
            <a:chOff x="715330" y="991118"/>
            <a:chExt cx="497252" cy="4573634"/>
          </a:xfrm>
          <a:solidFill>
            <a:srgbClr val="2A3F5F"/>
          </a:solidFill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1355C72-F888-7143-9614-2AD936BEBB57}"/>
                </a:ext>
              </a:extLst>
            </p:cNvPr>
            <p:cNvSpPr txBox="1"/>
            <p:nvPr/>
          </p:nvSpPr>
          <p:spPr>
            <a:xfrm>
              <a:off x="796301" y="522619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9C13B4E-E63E-064C-8261-509E3EF6F8BE}"/>
                </a:ext>
              </a:extLst>
            </p:cNvPr>
            <p:cNvSpPr txBox="1"/>
            <p:nvPr/>
          </p:nvSpPr>
          <p:spPr>
            <a:xfrm>
              <a:off x="796301" y="462119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327ABF-2DB8-8849-8B48-8D3F78C15297}"/>
                </a:ext>
              </a:extLst>
            </p:cNvPr>
            <p:cNvSpPr txBox="1"/>
            <p:nvPr/>
          </p:nvSpPr>
          <p:spPr>
            <a:xfrm>
              <a:off x="796301" y="401619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BDB14E-827A-8046-86DA-B18CE7894A38}"/>
                </a:ext>
              </a:extLst>
            </p:cNvPr>
            <p:cNvSpPr txBox="1"/>
            <p:nvPr/>
          </p:nvSpPr>
          <p:spPr>
            <a:xfrm>
              <a:off x="715330" y="3411195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 dirty="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BF79E5-FCEB-6742-B5C9-0B5672FFEE22}"/>
                </a:ext>
              </a:extLst>
            </p:cNvPr>
            <p:cNvSpPr txBox="1"/>
            <p:nvPr/>
          </p:nvSpPr>
          <p:spPr>
            <a:xfrm>
              <a:off x="715330" y="2806121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120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C7DDB54-ECC7-E942-B453-89BEEA8DEEBE}"/>
                </a:ext>
              </a:extLst>
            </p:cNvPr>
            <p:cNvSpPr txBox="1"/>
            <p:nvPr/>
          </p:nvSpPr>
          <p:spPr>
            <a:xfrm>
              <a:off x="715330" y="2201120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140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69C13E7-2956-8A43-B6EE-3E89C981C85E}"/>
                </a:ext>
              </a:extLst>
            </p:cNvPr>
            <p:cNvSpPr txBox="1"/>
            <p:nvPr/>
          </p:nvSpPr>
          <p:spPr>
            <a:xfrm>
              <a:off x="715330" y="1596119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 dirty="0">
                  <a:ea typeface="Open Sans"/>
                  <a:cs typeface="Open Sans"/>
                  <a:sym typeface="Open Sans"/>
                  <a:rtl val="0"/>
                </a:rPr>
                <a:t>160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DF946C4-4CF0-A04C-A3A1-1ECB9420C9F0}"/>
                </a:ext>
              </a:extLst>
            </p:cNvPr>
            <p:cNvSpPr txBox="1"/>
            <p:nvPr/>
          </p:nvSpPr>
          <p:spPr>
            <a:xfrm>
              <a:off x="715330" y="991118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180</a:t>
              </a:r>
            </a:p>
          </p:txBody>
        </p:sp>
      </p:grpSp>
      <p:sp>
        <p:nvSpPr>
          <p:cNvPr id="50" name="Freeform 49">
            <a:extLst>
              <a:ext uri="{FF2B5EF4-FFF2-40B4-BE49-F238E27FC236}">
                <a16:creationId xmlns:a16="http://schemas.microsoft.com/office/drawing/2014/main" id="{B2DB307B-697A-D145-B50F-64E227D1B90F}"/>
              </a:ext>
            </a:extLst>
          </p:cNvPr>
          <p:cNvSpPr/>
          <p:nvPr/>
        </p:nvSpPr>
        <p:spPr>
          <a:xfrm>
            <a:off x="3532011" y="4679127"/>
            <a:ext cx="4946595" cy="7361"/>
          </a:xfrm>
          <a:custGeom>
            <a:avLst/>
            <a:gdLst>
              <a:gd name="connsiteX0" fmla="*/ 0 w 4946595"/>
              <a:gd name="connsiteY0" fmla="*/ 0 h 7361"/>
              <a:gd name="connsiteX1" fmla="*/ 4946596 w 4946595"/>
              <a:gd name="connsiteY1" fmla="*/ 0 h 7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46595" h="7361">
                <a:moveTo>
                  <a:pt x="0" y="0"/>
                </a:moveTo>
                <a:lnTo>
                  <a:pt x="4946596" y="0"/>
                </a:lnTo>
              </a:path>
            </a:pathLst>
          </a:custGeom>
          <a:solidFill>
            <a:srgbClr val="000000">
              <a:alpha val="0"/>
            </a:srgbClr>
          </a:solidFill>
          <a:ln w="28575" cap="flat">
            <a:solidFill>
              <a:srgbClr val="D62728">
                <a:alpha val="50196"/>
              </a:srgbClr>
            </a:solidFill>
            <a:prstDash val="dash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54" name="Graphic 2">
            <a:extLst>
              <a:ext uri="{FF2B5EF4-FFF2-40B4-BE49-F238E27FC236}">
                <a16:creationId xmlns:a16="http://schemas.microsoft.com/office/drawing/2014/main" id="{79E45074-8E97-6445-87AC-946A32BC488A}"/>
              </a:ext>
            </a:extLst>
          </p:cNvPr>
          <p:cNvGrpSpPr/>
          <p:nvPr/>
        </p:nvGrpSpPr>
        <p:grpSpPr>
          <a:xfrm>
            <a:off x="5837266" y="2868751"/>
            <a:ext cx="460382" cy="261610"/>
            <a:chOff x="3362301" y="3000819"/>
            <a:chExt cx="460382" cy="261610"/>
          </a:xfrm>
        </p:grpSpPr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07A0F659-FFEF-5547-BB35-EC78D832D9D6}"/>
                </a:ext>
              </a:extLst>
            </p:cNvPr>
            <p:cNvSpPr/>
            <p:nvPr/>
          </p:nvSpPr>
          <p:spPr>
            <a:xfrm>
              <a:off x="3423607" y="3042859"/>
              <a:ext cx="279718" cy="154581"/>
            </a:xfrm>
            <a:custGeom>
              <a:avLst/>
              <a:gdLst>
                <a:gd name="connsiteX0" fmla="*/ 399 w 279718"/>
                <a:gd name="connsiteY0" fmla="*/ 321 h 154581"/>
                <a:gd name="connsiteX1" fmla="*/ 280117 w 279718"/>
                <a:gd name="connsiteY1" fmla="*/ 321 h 154581"/>
                <a:gd name="connsiteX2" fmla="*/ 280117 w 279718"/>
                <a:gd name="connsiteY2" fmla="*/ 154902 h 154581"/>
                <a:gd name="connsiteX3" fmla="*/ 399 w 279718"/>
                <a:gd name="connsiteY3" fmla="*/ 154902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399" y="321"/>
                  </a:moveTo>
                  <a:lnTo>
                    <a:pt x="280117" y="321"/>
                  </a:lnTo>
                  <a:lnTo>
                    <a:pt x="280117" y="154902"/>
                  </a:lnTo>
                  <a:lnTo>
                    <a:pt x="399" y="154902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4A79D31-7B86-B943-899B-AA37E4F0D8E9}"/>
                </a:ext>
              </a:extLst>
            </p:cNvPr>
            <p:cNvSpPr txBox="1"/>
            <p:nvPr/>
          </p:nvSpPr>
          <p:spPr>
            <a:xfrm>
              <a:off x="3362301" y="3000819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10%</a:t>
              </a:r>
            </a:p>
          </p:txBody>
        </p:sp>
      </p:grpSp>
      <p:grpSp>
        <p:nvGrpSpPr>
          <p:cNvPr id="55" name="Graphic 2">
            <a:extLst>
              <a:ext uri="{FF2B5EF4-FFF2-40B4-BE49-F238E27FC236}">
                <a16:creationId xmlns:a16="http://schemas.microsoft.com/office/drawing/2014/main" id="{7C976D36-9518-494C-B77A-64C72CBB417B}"/>
              </a:ext>
            </a:extLst>
          </p:cNvPr>
          <p:cNvGrpSpPr/>
          <p:nvPr/>
        </p:nvGrpSpPr>
        <p:grpSpPr>
          <a:xfrm>
            <a:off x="6087540" y="3060137"/>
            <a:ext cx="460382" cy="261610"/>
            <a:chOff x="3612575" y="3192205"/>
            <a:chExt cx="460382" cy="261610"/>
          </a:xfrm>
        </p:grpSpPr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4F603FEC-6DB1-3649-84B3-5A5132E0FCA6}"/>
                </a:ext>
              </a:extLst>
            </p:cNvPr>
            <p:cNvSpPr/>
            <p:nvPr/>
          </p:nvSpPr>
          <p:spPr>
            <a:xfrm>
              <a:off x="3673881" y="3234245"/>
              <a:ext cx="279718" cy="154581"/>
            </a:xfrm>
            <a:custGeom>
              <a:avLst/>
              <a:gdLst>
                <a:gd name="connsiteX0" fmla="*/ 433 w 279718"/>
                <a:gd name="connsiteY0" fmla="*/ 347 h 154581"/>
                <a:gd name="connsiteX1" fmla="*/ 280151 w 279718"/>
                <a:gd name="connsiteY1" fmla="*/ 347 h 154581"/>
                <a:gd name="connsiteX2" fmla="*/ 280151 w 279718"/>
                <a:gd name="connsiteY2" fmla="*/ 154928 h 154581"/>
                <a:gd name="connsiteX3" fmla="*/ 433 w 279718"/>
                <a:gd name="connsiteY3" fmla="*/ 154928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433" y="347"/>
                  </a:moveTo>
                  <a:lnTo>
                    <a:pt x="280151" y="347"/>
                  </a:lnTo>
                  <a:lnTo>
                    <a:pt x="280151" y="154928"/>
                  </a:lnTo>
                  <a:lnTo>
                    <a:pt x="433" y="154928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BFD0BAC-6631-DE44-A078-0D04AF817ED9}"/>
                </a:ext>
              </a:extLst>
            </p:cNvPr>
            <p:cNvSpPr txBox="1"/>
            <p:nvPr/>
          </p:nvSpPr>
          <p:spPr>
            <a:xfrm>
              <a:off x="3612575" y="3192205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20%</a:t>
              </a:r>
            </a:p>
          </p:txBody>
        </p:sp>
      </p:grpSp>
      <p:grpSp>
        <p:nvGrpSpPr>
          <p:cNvPr id="56" name="Graphic 2">
            <a:extLst>
              <a:ext uri="{FF2B5EF4-FFF2-40B4-BE49-F238E27FC236}">
                <a16:creationId xmlns:a16="http://schemas.microsoft.com/office/drawing/2014/main" id="{4225368C-1C30-DC40-97EF-CD765FC5C3AC}"/>
              </a:ext>
            </a:extLst>
          </p:cNvPr>
          <p:cNvGrpSpPr/>
          <p:nvPr/>
        </p:nvGrpSpPr>
        <p:grpSpPr>
          <a:xfrm>
            <a:off x="6337814" y="3273607"/>
            <a:ext cx="471604" cy="261610"/>
            <a:chOff x="3862849" y="3405675"/>
            <a:chExt cx="471604" cy="261610"/>
          </a:xfrm>
        </p:grpSpPr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8025236A-F41F-A442-A39D-8F2C025B960F}"/>
                </a:ext>
              </a:extLst>
            </p:cNvPr>
            <p:cNvSpPr/>
            <p:nvPr/>
          </p:nvSpPr>
          <p:spPr>
            <a:xfrm>
              <a:off x="3924155" y="3447714"/>
              <a:ext cx="279718" cy="154581"/>
            </a:xfrm>
            <a:custGeom>
              <a:avLst/>
              <a:gdLst>
                <a:gd name="connsiteX0" fmla="*/ 467 w 279718"/>
                <a:gd name="connsiteY0" fmla="*/ 376 h 154581"/>
                <a:gd name="connsiteX1" fmla="*/ 280185 w 279718"/>
                <a:gd name="connsiteY1" fmla="*/ 376 h 154581"/>
                <a:gd name="connsiteX2" fmla="*/ 280185 w 279718"/>
                <a:gd name="connsiteY2" fmla="*/ 154957 h 154581"/>
                <a:gd name="connsiteX3" fmla="*/ 467 w 279718"/>
                <a:gd name="connsiteY3" fmla="*/ 154957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467" y="376"/>
                  </a:moveTo>
                  <a:lnTo>
                    <a:pt x="280185" y="376"/>
                  </a:lnTo>
                  <a:lnTo>
                    <a:pt x="280185" y="154957"/>
                  </a:lnTo>
                  <a:lnTo>
                    <a:pt x="467" y="154957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41DDF04-E7CB-444C-B788-4620C8C4BA1E}"/>
                </a:ext>
              </a:extLst>
            </p:cNvPr>
            <p:cNvSpPr txBox="1"/>
            <p:nvPr/>
          </p:nvSpPr>
          <p:spPr>
            <a:xfrm>
              <a:off x="3862849" y="3405675"/>
              <a:ext cx="4716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 b="1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30%</a:t>
              </a:r>
            </a:p>
          </p:txBody>
        </p:sp>
      </p:grpSp>
      <p:grpSp>
        <p:nvGrpSpPr>
          <p:cNvPr id="57" name="Graphic 2">
            <a:extLst>
              <a:ext uri="{FF2B5EF4-FFF2-40B4-BE49-F238E27FC236}">
                <a16:creationId xmlns:a16="http://schemas.microsoft.com/office/drawing/2014/main" id="{9D42C49A-04D2-5E48-8712-B157E0A1CE2E}"/>
              </a:ext>
            </a:extLst>
          </p:cNvPr>
          <p:cNvGrpSpPr/>
          <p:nvPr/>
        </p:nvGrpSpPr>
        <p:grpSpPr>
          <a:xfrm>
            <a:off x="6595450" y="3479715"/>
            <a:ext cx="460382" cy="261610"/>
            <a:chOff x="4120485" y="3611783"/>
            <a:chExt cx="460382" cy="261610"/>
          </a:xfrm>
        </p:grpSpPr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DD03908E-59CC-4340-97A9-F72FAA19F6E0}"/>
                </a:ext>
              </a:extLst>
            </p:cNvPr>
            <p:cNvSpPr/>
            <p:nvPr/>
          </p:nvSpPr>
          <p:spPr>
            <a:xfrm>
              <a:off x="4181791" y="3653822"/>
              <a:ext cx="279718" cy="154581"/>
            </a:xfrm>
            <a:custGeom>
              <a:avLst/>
              <a:gdLst>
                <a:gd name="connsiteX0" fmla="*/ 502 w 279718"/>
                <a:gd name="connsiteY0" fmla="*/ 404 h 154581"/>
                <a:gd name="connsiteX1" fmla="*/ 280220 w 279718"/>
                <a:gd name="connsiteY1" fmla="*/ 404 h 154581"/>
                <a:gd name="connsiteX2" fmla="*/ 280220 w 279718"/>
                <a:gd name="connsiteY2" fmla="*/ 154985 h 154581"/>
                <a:gd name="connsiteX3" fmla="*/ 502 w 279718"/>
                <a:gd name="connsiteY3" fmla="*/ 154985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502" y="404"/>
                  </a:moveTo>
                  <a:lnTo>
                    <a:pt x="280220" y="404"/>
                  </a:lnTo>
                  <a:lnTo>
                    <a:pt x="280220" y="154985"/>
                  </a:lnTo>
                  <a:lnTo>
                    <a:pt x="502" y="154985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6B87FF4-ECBB-2B42-8C85-61208ABDEDF6}"/>
                </a:ext>
              </a:extLst>
            </p:cNvPr>
            <p:cNvSpPr txBox="1"/>
            <p:nvPr/>
          </p:nvSpPr>
          <p:spPr>
            <a:xfrm>
              <a:off x="4120485" y="3611783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40%</a:t>
              </a:r>
            </a:p>
          </p:txBody>
        </p:sp>
      </p:grpSp>
      <p:grpSp>
        <p:nvGrpSpPr>
          <p:cNvPr id="58" name="Graphic 2">
            <a:extLst>
              <a:ext uri="{FF2B5EF4-FFF2-40B4-BE49-F238E27FC236}">
                <a16:creationId xmlns:a16="http://schemas.microsoft.com/office/drawing/2014/main" id="{166B1054-DB6C-C44C-9FFB-6211BB5A2527}"/>
              </a:ext>
            </a:extLst>
          </p:cNvPr>
          <p:cNvGrpSpPr/>
          <p:nvPr/>
        </p:nvGrpSpPr>
        <p:grpSpPr>
          <a:xfrm>
            <a:off x="6845724" y="3707906"/>
            <a:ext cx="460382" cy="261610"/>
            <a:chOff x="4370759" y="3839974"/>
            <a:chExt cx="460382" cy="261610"/>
          </a:xfrm>
        </p:grpSpPr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0EED7B28-8563-CB42-91B8-69773B6755B1}"/>
                </a:ext>
              </a:extLst>
            </p:cNvPr>
            <p:cNvSpPr/>
            <p:nvPr/>
          </p:nvSpPr>
          <p:spPr>
            <a:xfrm>
              <a:off x="4432065" y="3882013"/>
              <a:ext cx="279718" cy="154581"/>
            </a:xfrm>
            <a:custGeom>
              <a:avLst/>
              <a:gdLst>
                <a:gd name="connsiteX0" fmla="*/ 536 w 279718"/>
                <a:gd name="connsiteY0" fmla="*/ 435 h 154581"/>
                <a:gd name="connsiteX1" fmla="*/ 280254 w 279718"/>
                <a:gd name="connsiteY1" fmla="*/ 435 h 154581"/>
                <a:gd name="connsiteX2" fmla="*/ 280254 w 279718"/>
                <a:gd name="connsiteY2" fmla="*/ 155016 h 154581"/>
                <a:gd name="connsiteX3" fmla="*/ 536 w 279718"/>
                <a:gd name="connsiteY3" fmla="*/ 155016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536" y="435"/>
                  </a:moveTo>
                  <a:lnTo>
                    <a:pt x="280254" y="435"/>
                  </a:lnTo>
                  <a:lnTo>
                    <a:pt x="280254" y="155016"/>
                  </a:lnTo>
                  <a:lnTo>
                    <a:pt x="536" y="155016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2004CA9-D240-7A47-9D02-E6AF909C4966}"/>
                </a:ext>
              </a:extLst>
            </p:cNvPr>
            <p:cNvSpPr txBox="1"/>
            <p:nvPr/>
          </p:nvSpPr>
          <p:spPr>
            <a:xfrm>
              <a:off x="4370759" y="3839974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50%</a:t>
              </a:r>
            </a:p>
          </p:txBody>
        </p:sp>
      </p:grpSp>
      <p:grpSp>
        <p:nvGrpSpPr>
          <p:cNvPr id="59" name="Graphic 2">
            <a:extLst>
              <a:ext uri="{FF2B5EF4-FFF2-40B4-BE49-F238E27FC236}">
                <a16:creationId xmlns:a16="http://schemas.microsoft.com/office/drawing/2014/main" id="{2A8C070C-E914-F048-868D-D8B02CF6C098}"/>
              </a:ext>
            </a:extLst>
          </p:cNvPr>
          <p:cNvGrpSpPr/>
          <p:nvPr/>
        </p:nvGrpSpPr>
        <p:grpSpPr>
          <a:xfrm>
            <a:off x="7095998" y="3965541"/>
            <a:ext cx="460382" cy="261610"/>
            <a:chOff x="4621033" y="4097609"/>
            <a:chExt cx="460382" cy="261610"/>
          </a:xfrm>
        </p:grpSpPr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3A11A72B-C29C-5248-90CF-A3F36B9834D3}"/>
                </a:ext>
              </a:extLst>
            </p:cNvPr>
            <p:cNvSpPr/>
            <p:nvPr/>
          </p:nvSpPr>
          <p:spPr>
            <a:xfrm>
              <a:off x="4682339" y="4139649"/>
              <a:ext cx="279718" cy="154581"/>
            </a:xfrm>
            <a:custGeom>
              <a:avLst/>
              <a:gdLst>
                <a:gd name="connsiteX0" fmla="*/ 570 w 279718"/>
                <a:gd name="connsiteY0" fmla="*/ 470 h 154581"/>
                <a:gd name="connsiteX1" fmla="*/ 280288 w 279718"/>
                <a:gd name="connsiteY1" fmla="*/ 470 h 154581"/>
                <a:gd name="connsiteX2" fmla="*/ 280288 w 279718"/>
                <a:gd name="connsiteY2" fmla="*/ 155051 h 154581"/>
                <a:gd name="connsiteX3" fmla="*/ 570 w 279718"/>
                <a:gd name="connsiteY3" fmla="*/ 155051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570" y="470"/>
                  </a:moveTo>
                  <a:lnTo>
                    <a:pt x="280288" y="470"/>
                  </a:lnTo>
                  <a:lnTo>
                    <a:pt x="280288" y="155051"/>
                  </a:lnTo>
                  <a:lnTo>
                    <a:pt x="570" y="155051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34356DD-AAA7-E645-AD6D-3251B9A17BD6}"/>
                </a:ext>
              </a:extLst>
            </p:cNvPr>
            <p:cNvSpPr txBox="1"/>
            <p:nvPr/>
          </p:nvSpPr>
          <p:spPr>
            <a:xfrm>
              <a:off x="4621033" y="4097609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60%</a:t>
              </a:r>
            </a:p>
          </p:txBody>
        </p:sp>
      </p:grpSp>
      <p:grpSp>
        <p:nvGrpSpPr>
          <p:cNvPr id="60" name="Graphic 2">
            <a:extLst>
              <a:ext uri="{FF2B5EF4-FFF2-40B4-BE49-F238E27FC236}">
                <a16:creationId xmlns:a16="http://schemas.microsoft.com/office/drawing/2014/main" id="{03E1BFCA-ABA3-494B-9EF1-D101A00167D8}"/>
              </a:ext>
            </a:extLst>
          </p:cNvPr>
          <p:cNvGrpSpPr/>
          <p:nvPr/>
        </p:nvGrpSpPr>
        <p:grpSpPr>
          <a:xfrm>
            <a:off x="7346272" y="4245259"/>
            <a:ext cx="460382" cy="261610"/>
            <a:chOff x="4871307" y="4377327"/>
            <a:chExt cx="460382" cy="261610"/>
          </a:xfrm>
        </p:grpSpPr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83C89AC3-291E-E049-9352-4738BDC70E81}"/>
                </a:ext>
              </a:extLst>
            </p:cNvPr>
            <p:cNvSpPr/>
            <p:nvPr/>
          </p:nvSpPr>
          <p:spPr>
            <a:xfrm>
              <a:off x="4932613" y="4419367"/>
              <a:ext cx="279718" cy="154581"/>
            </a:xfrm>
            <a:custGeom>
              <a:avLst/>
              <a:gdLst>
                <a:gd name="connsiteX0" fmla="*/ 604 w 279718"/>
                <a:gd name="connsiteY0" fmla="*/ 508 h 154581"/>
                <a:gd name="connsiteX1" fmla="*/ 280322 w 279718"/>
                <a:gd name="connsiteY1" fmla="*/ 508 h 154581"/>
                <a:gd name="connsiteX2" fmla="*/ 280322 w 279718"/>
                <a:gd name="connsiteY2" fmla="*/ 155089 h 154581"/>
                <a:gd name="connsiteX3" fmla="*/ 604 w 279718"/>
                <a:gd name="connsiteY3" fmla="*/ 155089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604" y="508"/>
                  </a:moveTo>
                  <a:lnTo>
                    <a:pt x="280322" y="508"/>
                  </a:lnTo>
                  <a:lnTo>
                    <a:pt x="280322" y="155089"/>
                  </a:lnTo>
                  <a:lnTo>
                    <a:pt x="604" y="155089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6B043B6-C445-B445-848C-12DDE6DA310B}"/>
                </a:ext>
              </a:extLst>
            </p:cNvPr>
            <p:cNvSpPr txBox="1"/>
            <p:nvPr/>
          </p:nvSpPr>
          <p:spPr>
            <a:xfrm>
              <a:off x="4871307" y="4377327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70%</a:t>
              </a:r>
            </a:p>
          </p:txBody>
        </p:sp>
      </p:grpSp>
      <p:grpSp>
        <p:nvGrpSpPr>
          <p:cNvPr id="61" name="Graphic 2">
            <a:extLst>
              <a:ext uri="{FF2B5EF4-FFF2-40B4-BE49-F238E27FC236}">
                <a16:creationId xmlns:a16="http://schemas.microsoft.com/office/drawing/2014/main" id="{CB92BAD7-8791-6D4C-82CB-50018F104852}"/>
              </a:ext>
            </a:extLst>
          </p:cNvPr>
          <p:cNvGrpSpPr/>
          <p:nvPr/>
        </p:nvGrpSpPr>
        <p:grpSpPr>
          <a:xfrm>
            <a:off x="7596546" y="4532339"/>
            <a:ext cx="460382" cy="261610"/>
            <a:chOff x="5121581" y="4664407"/>
            <a:chExt cx="460382" cy="261610"/>
          </a:xfrm>
        </p:grpSpPr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F2CE16B1-19C9-3E48-9FAF-77FC50D9AD57}"/>
                </a:ext>
              </a:extLst>
            </p:cNvPr>
            <p:cNvSpPr/>
            <p:nvPr/>
          </p:nvSpPr>
          <p:spPr>
            <a:xfrm>
              <a:off x="5182887" y="4706446"/>
              <a:ext cx="279718" cy="154581"/>
            </a:xfrm>
            <a:custGeom>
              <a:avLst/>
              <a:gdLst>
                <a:gd name="connsiteX0" fmla="*/ 638 w 279718"/>
                <a:gd name="connsiteY0" fmla="*/ 547 h 154581"/>
                <a:gd name="connsiteX1" fmla="*/ 280356 w 279718"/>
                <a:gd name="connsiteY1" fmla="*/ 547 h 154581"/>
                <a:gd name="connsiteX2" fmla="*/ 280356 w 279718"/>
                <a:gd name="connsiteY2" fmla="*/ 155128 h 154581"/>
                <a:gd name="connsiteX3" fmla="*/ 638 w 279718"/>
                <a:gd name="connsiteY3" fmla="*/ 155128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638" y="547"/>
                  </a:moveTo>
                  <a:lnTo>
                    <a:pt x="280356" y="547"/>
                  </a:lnTo>
                  <a:lnTo>
                    <a:pt x="280356" y="155128"/>
                  </a:lnTo>
                  <a:lnTo>
                    <a:pt x="638" y="155128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234A1CA-D93F-4A4A-A207-32674F063BC7}"/>
                </a:ext>
              </a:extLst>
            </p:cNvPr>
            <p:cNvSpPr txBox="1"/>
            <p:nvPr/>
          </p:nvSpPr>
          <p:spPr>
            <a:xfrm>
              <a:off x="5121581" y="4664407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80%</a:t>
              </a:r>
            </a:p>
          </p:txBody>
        </p:sp>
      </p:grpSp>
      <p:grpSp>
        <p:nvGrpSpPr>
          <p:cNvPr id="62" name="Graphic 2">
            <a:extLst>
              <a:ext uri="{FF2B5EF4-FFF2-40B4-BE49-F238E27FC236}">
                <a16:creationId xmlns:a16="http://schemas.microsoft.com/office/drawing/2014/main" id="{B281F0C9-F7FF-FC4F-B0B9-4ECBF6482C7E}"/>
              </a:ext>
            </a:extLst>
          </p:cNvPr>
          <p:cNvGrpSpPr/>
          <p:nvPr/>
        </p:nvGrpSpPr>
        <p:grpSpPr>
          <a:xfrm>
            <a:off x="7846820" y="4782613"/>
            <a:ext cx="460382" cy="261610"/>
            <a:chOff x="5371855" y="4914681"/>
            <a:chExt cx="460382" cy="261610"/>
          </a:xfrm>
        </p:grpSpPr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B2892CBC-E94F-F54F-BFA1-94B53AC9BF8F}"/>
                </a:ext>
              </a:extLst>
            </p:cNvPr>
            <p:cNvSpPr/>
            <p:nvPr/>
          </p:nvSpPr>
          <p:spPr>
            <a:xfrm>
              <a:off x="5433161" y="4956720"/>
              <a:ext cx="279718" cy="154581"/>
            </a:xfrm>
            <a:custGeom>
              <a:avLst/>
              <a:gdLst>
                <a:gd name="connsiteX0" fmla="*/ 672 w 279718"/>
                <a:gd name="connsiteY0" fmla="*/ 581 h 154581"/>
                <a:gd name="connsiteX1" fmla="*/ 280390 w 279718"/>
                <a:gd name="connsiteY1" fmla="*/ 581 h 154581"/>
                <a:gd name="connsiteX2" fmla="*/ 280390 w 279718"/>
                <a:gd name="connsiteY2" fmla="*/ 155162 h 154581"/>
                <a:gd name="connsiteX3" fmla="*/ 672 w 279718"/>
                <a:gd name="connsiteY3" fmla="*/ 155162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672" y="581"/>
                  </a:moveTo>
                  <a:lnTo>
                    <a:pt x="280390" y="581"/>
                  </a:lnTo>
                  <a:lnTo>
                    <a:pt x="280390" y="155162"/>
                  </a:lnTo>
                  <a:lnTo>
                    <a:pt x="672" y="155162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D8C4C4F-1F48-5247-9B1F-9AA61D7C95A9}"/>
                </a:ext>
              </a:extLst>
            </p:cNvPr>
            <p:cNvSpPr txBox="1"/>
            <p:nvPr/>
          </p:nvSpPr>
          <p:spPr>
            <a:xfrm>
              <a:off x="5371855" y="4914681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90%</a:t>
              </a:r>
            </a:p>
          </p:txBody>
        </p:sp>
      </p:grpSp>
      <p:grpSp>
        <p:nvGrpSpPr>
          <p:cNvPr id="63" name="Graphic 2">
            <a:extLst>
              <a:ext uri="{FF2B5EF4-FFF2-40B4-BE49-F238E27FC236}">
                <a16:creationId xmlns:a16="http://schemas.microsoft.com/office/drawing/2014/main" id="{03F16875-C1B3-9847-AAEA-9AE18CFFE1FE}"/>
              </a:ext>
            </a:extLst>
          </p:cNvPr>
          <p:cNvGrpSpPr/>
          <p:nvPr/>
        </p:nvGrpSpPr>
        <p:grpSpPr>
          <a:xfrm>
            <a:off x="8066042" y="5047609"/>
            <a:ext cx="540533" cy="261610"/>
            <a:chOff x="5591075" y="5179677"/>
            <a:chExt cx="540533" cy="261610"/>
          </a:xfrm>
        </p:grpSpPr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BEBDDA5E-A20B-0A4C-8073-808AA1A147BB}"/>
                </a:ext>
              </a:extLst>
            </p:cNvPr>
            <p:cNvSpPr/>
            <p:nvPr/>
          </p:nvSpPr>
          <p:spPr>
            <a:xfrm>
              <a:off x="5646631" y="5221716"/>
              <a:ext cx="353328" cy="154581"/>
            </a:xfrm>
            <a:custGeom>
              <a:avLst/>
              <a:gdLst>
                <a:gd name="connsiteX0" fmla="*/ 701 w 353328"/>
                <a:gd name="connsiteY0" fmla="*/ 617 h 154581"/>
                <a:gd name="connsiteX1" fmla="*/ 354029 w 353328"/>
                <a:gd name="connsiteY1" fmla="*/ 617 h 154581"/>
                <a:gd name="connsiteX2" fmla="*/ 354029 w 353328"/>
                <a:gd name="connsiteY2" fmla="*/ 155198 h 154581"/>
                <a:gd name="connsiteX3" fmla="*/ 701 w 353328"/>
                <a:gd name="connsiteY3" fmla="*/ 155198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328" h="154581">
                  <a:moveTo>
                    <a:pt x="701" y="617"/>
                  </a:moveTo>
                  <a:lnTo>
                    <a:pt x="354029" y="617"/>
                  </a:lnTo>
                  <a:lnTo>
                    <a:pt x="354029" y="155198"/>
                  </a:lnTo>
                  <a:lnTo>
                    <a:pt x="701" y="155198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452F545-837D-114D-901E-1D24DBA862BE}"/>
                </a:ext>
              </a:extLst>
            </p:cNvPr>
            <p:cNvSpPr txBox="1"/>
            <p:nvPr/>
          </p:nvSpPr>
          <p:spPr>
            <a:xfrm>
              <a:off x="5591075" y="5179677"/>
              <a:ext cx="54053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100%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038AA912-C42A-33E4-E3E0-634693FE5BEE}"/>
              </a:ext>
            </a:extLst>
          </p:cNvPr>
          <p:cNvSpPr txBox="1"/>
          <p:nvPr/>
        </p:nvSpPr>
        <p:spPr>
          <a:xfrm rot="16200000">
            <a:off x="757349" y="2890259"/>
            <a:ext cx="383887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000" dirty="0">
                <a:ea typeface="Open Sans"/>
                <a:cs typeface="Open Sans"/>
                <a:sym typeface="Open Sans"/>
                <a:rtl val="0"/>
              </a:rPr>
              <a:t>Carbon emission [kgCO​</a:t>
            </a:r>
            <a:r>
              <a:rPr lang="en-US" sz="2400" baseline="-25000" dirty="0">
                <a:ea typeface="Open Sans"/>
                <a:cs typeface="Open Sans"/>
                <a:sym typeface="Open Sans"/>
                <a:rtl val="0"/>
              </a:rPr>
              <a:t>2</a:t>
            </a:r>
            <a:r>
              <a:rPr lang="en-US" sz="2000" dirty="0">
                <a:ea typeface="Open Sans"/>
                <a:cs typeface="Open Sans"/>
                <a:sym typeface="Open Sans"/>
                <a:rtl val="0"/>
              </a:rPr>
              <a:t>eq / MWh]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1FC4CE9-5B0C-9D0D-20F1-EAE7844B68BB}"/>
              </a:ext>
            </a:extLst>
          </p:cNvPr>
          <p:cNvSpPr txBox="1"/>
          <p:nvPr/>
        </p:nvSpPr>
        <p:spPr>
          <a:xfrm>
            <a:off x="4634452" y="5633634"/>
            <a:ext cx="2143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87EDDF7-A32D-0B83-706D-D106B510CB66}"/>
              </a:ext>
            </a:extLst>
          </p:cNvPr>
          <p:cNvSpPr txBox="1"/>
          <p:nvPr/>
        </p:nvSpPr>
        <p:spPr>
          <a:xfrm>
            <a:off x="3475624" y="3535217"/>
            <a:ext cx="1295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Grid only emission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EC611F7-1D7D-E5E4-5F0F-4CEFEB374674}"/>
              </a:ext>
            </a:extLst>
          </p:cNvPr>
          <p:cNvCxnSpPr>
            <a:cxnSpLocks/>
          </p:cNvCxnSpPr>
          <p:nvPr/>
        </p:nvCxnSpPr>
        <p:spPr>
          <a:xfrm>
            <a:off x="3615057" y="4152926"/>
            <a:ext cx="0" cy="516965"/>
          </a:xfrm>
          <a:prstGeom prst="straightConnector1">
            <a:avLst/>
          </a:prstGeom>
          <a:ln>
            <a:solidFill>
              <a:srgbClr val="D6272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1F013FA0-843F-6CA3-8390-0D26A265568F}"/>
              </a:ext>
            </a:extLst>
          </p:cNvPr>
          <p:cNvSpPr txBox="1"/>
          <p:nvPr/>
        </p:nvSpPr>
        <p:spPr>
          <a:xfrm>
            <a:off x="4380101" y="1557653"/>
            <a:ext cx="259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Natural self-sufficiency</a:t>
            </a:r>
            <a:endParaRPr lang="en-US" u="sng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032435D-41B3-4995-E0C4-B1315EC120A0}"/>
              </a:ext>
            </a:extLst>
          </p:cNvPr>
          <p:cNvCxnSpPr>
            <a:cxnSpLocks/>
          </p:cNvCxnSpPr>
          <p:nvPr/>
        </p:nvCxnSpPr>
        <p:spPr>
          <a:xfrm>
            <a:off x="6019286" y="1906132"/>
            <a:ext cx="0" cy="99101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29241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aphic 87">
            <a:extLst>
              <a:ext uri="{FF2B5EF4-FFF2-40B4-BE49-F238E27FC236}">
                <a16:creationId xmlns:a16="http://schemas.microsoft.com/office/drawing/2014/main" id="{366D93A7-9164-ED49-911B-01DCB008E1B6}"/>
              </a:ext>
            </a:extLst>
          </p:cNvPr>
          <p:cNvGrpSpPr/>
          <p:nvPr/>
        </p:nvGrpSpPr>
        <p:grpSpPr>
          <a:xfrm>
            <a:off x="1075938" y="1109638"/>
            <a:ext cx="4947264" cy="4417200"/>
            <a:chOff x="6670236" y="1044396"/>
            <a:chExt cx="4947264" cy="4417200"/>
          </a:xfrm>
          <a:solidFill>
            <a:srgbClr val="000000"/>
          </a:solidFill>
        </p:grpSpPr>
        <p:grpSp>
          <p:nvGrpSpPr>
            <p:cNvPr id="35" name="Graphic 87">
              <a:extLst>
                <a:ext uri="{FF2B5EF4-FFF2-40B4-BE49-F238E27FC236}">
                  <a16:creationId xmlns:a16="http://schemas.microsoft.com/office/drawing/2014/main" id="{F5391284-C1BE-0149-9991-42EFAB64858A}"/>
                </a:ext>
              </a:extLst>
            </p:cNvPr>
            <p:cNvGrpSpPr/>
            <p:nvPr/>
          </p:nvGrpSpPr>
          <p:grpSpPr>
            <a:xfrm>
              <a:off x="7673823" y="1044396"/>
              <a:ext cx="3010616" cy="4417200"/>
              <a:chOff x="7673823" y="1044396"/>
              <a:chExt cx="3010616" cy="4417200"/>
            </a:xfrm>
            <a:solidFill>
              <a:srgbClr val="000000"/>
            </a:solidFill>
          </p:grpSpPr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D00812F2-6EE4-964E-8D6D-EF01EBE51C95}"/>
                  </a:ext>
                </a:extLst>
              </p:cNvPr>
              <p:cNvSpPr/>
              <p:nvPr/>
            </p:nvSpPr>
            <p:spPr>
              <a:xfrm>
                <a:off x="7673823" y="1044396"/>
                <a:ext cx="7362" cy="4417200"/>
              </a:xfrm>
              <a:custGeom>
                <a:avLst/>
                <a:gdLst>
                  <a:gd name="connsiteX0" fmla="*/ 214 w 7362"/>
                  <a:gd name="connsiteY0" fmla="*/ 0 h 4417200"/>
                  <a:gd name="connsiteX1" fmla="*/ 214 w 7362"/>
                  <a:gd name="connsiteY1" fmla="*/ 4417200 h 441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2" h="4417200">
                    <a:moveTo>
                      <a:pt x="214" y="0"/>
                    </a:moveTo>
                    <a:lnTo>
                      <a:pt x="214" y="441720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C0A24660-D497-4F4C-BC09-DA25EC36A4ED}"/>
                  </a:ext>
                </a:extLst>
              </p:cNvPr>
              <p:cNvSpPr/>
              <p:nvPr/>
            </p:nvSpPr>
            <p:spPr>
              <a:xfrm>
                <a:off x="8677338" y="1044396"/>
                <a:ext cx="7362" cy="4417200"/>
              </a:xfrm>
              <a:custGeom>
                <a:avLst/>
                <a:gdLst>
                  <a:gd name="connsiteX0" fmla="*/ 351 w 7362"/>
                  <a:gd name="connsiteY0" fmla="*/ 0 h 4417200"/>
                  <a:gd name="connsiteX1" fmla="*/ 351 w 7362"/>
                  <a:gd name="connsiteY1" fmla="*/ 4417200 h 441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2" h="4417200">
                    <a:moveTo>
                      <a:pt x="351" y="0"/>
                    </a:moveTo>
                    <a:lnTo>
                      <a:pt x="351" y="441720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B72561BB-E04D-1746-BFAD-CCCAAEBE0A05}"/>
                  </a:ext>
                </a:extLst>
              </p:cNvPr>
              <p:cNvSpPr/>
              <p:nvPr/>
            </p:nvSpPr>
            <p:spPr>
              <a:xfrm>
                <a:off x="9680925" y="1044396"/>
                <a:ext cx="7362" cy="4417200"/>
              </a:xfrm>
              <a:custGeom>
                <a:avLst/>
                <a:gdLst>
                  <a:gd name="connsiteX0" fmla="*/ 487 w 7362"/>
                  <a:gd name="connsiteY0" fmla="*/ 0 h 4417200"/>
                  <a:gd name="connsiteX1" fmla="*/ 487 w 7362"/>
                  <a:gd name="connsiteY1" fmla="*/ 4417200 h 441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2" h="4417200">
                    <a:moveTo>
                      <a:pt x="487" y="0"/>
                    </a:moveTo>
                    <a:lnTo>
                      <a:pt x="487" y="441720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32C6FC28-E48E-8E49-AA15-220CA61E5750}"/>
                  </a:ext>
                </a:extLst>
              </p:cNvPr>
              <p:cNvSpPr/>
              <p:nvPr/>
            </p:nvSpPr>
            <p:spPr>
              <a:xfrm>
                <a:off x="10684440" y="1044396"/>
                <a:ext cx="7362" cy="4417200"/>
              </a:xfrm>
              <a:custGeom>
                <a:avLst/>
                <a:gdLst>
                  <a:gd name="connsiteX0" fmla="*/ 623 w 7362"/>
                  <a:gd name="connsiteY0" fmla="*/ 0 h 4417200"/>
                  <a:gd name="connsiteX1" fmla="*/ 623 w 7362"/>
                  <a:gd name="connsiteY1" fmla="*/ 4417200 h 441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2" h="4417200">
                    <a:moveTo>
                      <a:pt x="623" y="0"/>
                    </a:moveTo>
                    <a:lnTo>
                      <a:pt x="623" y="441720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6" name="Graphic 87">
              <a:extLst>
                <a:ext uri="{FF2B5EF4-FFF2-40B4-BE49-F238E27FC236}">
                  <a16:creationId xmlns:a16="http://schemas.microsoft.com/office/drawing/2014/main" id="{D6B441EB-0038-284F-B667-29F2B1C084EF}"/>
                </a:ext>
              </a:extLst>
            </p:cNvPr>
            <p:cNvGrpSpPr/>
            <p:nvPr/>
          </p:nvGrpSpPr>
          <p:grpSpPr>
            <a:xfrm>
              <a:off x="6670236" y="1927836"/>
              <a:ext cx="4947264" cy="2650320"/>
              <a:chOff x="6670236" y="1927836"/>
              <a:chExt cx="4947264" cy="2650320"/>
            </a:xfrm>
            <a:solidFill>
              <a:srgbClr val="000000"/>
            </a:solidFill>
          </p:grpSpPr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85D854D0-8280-B946-86B6-763C0CA01C4C}"/>
                  </a:ext>
                </a:extLst>
              </p:cNvPr>
              <p:cNvSpPr/>
              <p:nvPr/>
            </p:nvSpPr>
            <p:spPr>
              <a:xfrm>
                <a:off x="6670236" y="4578156"/>
                <a:ext cx="4947264" cy="7362"/>
              </a:xfrm>
              <a:custGeom>
                <a:avLst/>
                <a:gdLst>
                  <a:gd name="connsiteX0" fmla="*/ 0 w 4947264"/>
                  <a:gd name="connsiteY0" fmla="*/ 530 h 7362"/>
                  <a:gd name="connsiteX1" fmla="*/ 4947264 w 4947264"/>
                  <a:gd name="connsiteY1" fmla="*/ 530 h 7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7264" h="7362">
                    <a:moveTo>
                      <a:pt x="0" y="530"/>
                    </a:moveTo>
                    <a:lnTo>
                      <a:pt x="4947264" y="53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E67EF6A2-BCA6-C44D-95DF-9E2CD042A74D}"/>
                  </a:ext>
                </a:extLst>
              </p:cNvPr>
              <p:cNvSpPr/>
              <p:nvPr/>
            </p:nvSpPr>
            <p:spPr>
              <a:xfrm>
                <a:off x="6670236" y="3694716"/>
                <a:ext cx="4947264" cy="7362"/>
              </a:xfrm>
              <a:custGeom>
                <a:avLst/>
                <a:gdLst>
                  <a:gd name="connsiteX0" fmla="*/ 0 w 4947264"/>
                  <a:gd name="connsiteY0" fmla="*/ 410 h 7362"/>
                  <a:gd name="connsiteX1" fmla="*/ 4947264 w 4947264"/>
                  <a:gd name="connsiteY1" fmla="*/ 410 h 7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7264" h="7362">
                    <a:moveTo>
                      <a:pt x="0" y="410"/>
                    </a:moveTo>
                    <a:lnTo>
                      <a:pt x="4947264" y="41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87799D02-40FF-704A-A8F1-B85F7635D801}"/>
                  </a:ext>
                </a:extLst>
              </p:cNvPr>
              <p:cNvSpPr/>
              <p:nvPr/>
            </p:nvSpPr>
            <p:spPr>
              <a:xfrm>
                <a:off x="6670236" y="2811276"/>
                <a:ext cx="4947264" cy="7362"/>
              </a:xfrm>
              <a:custGeom>
                <a:avLst/>
                <a:gdLst>
                  <a:gd name="connsiteX0" fmla="*/ 0 w 4947264"/>
                  <a:gd name="connsiteY0" fmla="*/ 290 h 7362"/>
                  <a:gd name="connsiteX1" fmla="*/ 4947264 w 4947264"/>
                  <a:gd name="connsiteY1" fmla="*/ 290 h 7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7264" h="7362">
                    <a:moveTo>
                      <a:pt x="0" y="290"/>
                    </a:moveTo>
                    <a:lnTo>
                      <a:pt x="4947264" y="29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2983D8CF-D620-EE4B-BBCC-994182A0E0F1}"/>
                  </a:ext>
                </a:extLst>
              </p:cNvPr>
              <p:cNvSpPr/>
              <p:nvPr/>
            </p:nvSpPr>
            <p:spPr>
              <a:xfrm>
                <a:off x="6670236" y="1927836"/>
                <a:ext cx="4947264" cy="7362"/>
              </a:xfrm>
              <a:custGeom>
                <a:avLst/>
                <a:gdLst>
                  <a:gd name="connsiteX0" fmla="*/ 0 w 4947264"/>
                  <a:gd name="connsiteY0" fmla="*/ 170 h 7362"/>
                  <a:gd name="connsiteX1" fmla="*/ 4947264 w 4947264"/>
                  <a:gd name="connsiteY1" fmla="*/ 170 h 7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7264" h="7362">
                    <a:moveTo>
                      <a:pt x="0" y="170"/>
                    </a:moveTo>
                    <a:lnTo>
                      <a:pt x="4947264" y="170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5" name="Freeform 4">
            <a:extLst>
              <a:ext uri="{FF2B5EF4-FFF2-40B4-BE49-F238E27FC236}">
                <a16:creationId xmlns:a16="http://schemas.microsoft.com/office/drawing/2014/main" id="{6F638990-2F17-3D40-8C6F-3B5E55007027}"/>
              </a:ext>
            </a:extLst>
          </p:cNvPr>
          <p:cNvSpPr/>
          <p:nvPr/>
        </p:nvSpPr>
        <p:spPr>
          <a:xfrm>
            <a:off x="1075938" y="1120396"/>
            <a:ext cx="7362" cy="4417200"/>
          </a:xfrm>
          <a:custGeom>
            <a:avLst/>
            <a:gdLst>
              <a:gd name="connsiteX0" fmla="*/ 78 w 7362"/>
              <a:gd name="connsiteY0" fmla="*/ 0 h 4417200"/>
              <a:gd name="connsiteX1" fmla="*/ 78 w 7362"/>
              <a:gd name="connsiteY1" fmla="*/ 4417200 h 441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62" h="4417200">
                <a:moveTo>
                  <a:pt x="78" y="0"/>
                </a:moveTo>
                <a:lnTo>
                  <a:pt x="78" y="4417200"/>
                </a:lnTo>
              </a:path>
            </a:pathLst>
          </a:custGeom>
          <a:solidFill>
            <a:srgbClr val="000000"/>
          </a:solidFill>
          <a:ln w="28575" cap="flat">
            <a:solidFill>
              <a:schemeClr val="tx1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A23859F9-443B-A643-AAE8-AB76E26CE2C0}"/>
              </a:ext>
            </a:extLst>
          </p:cNvPr>
          <p:cNvSpPr/>
          <p:nvPr/>
        </p:nvSpPr>
        <p:spPr>
          <a:xfrm>
            <a:off x="501702" y="741538"/>
            <a:ext cx="7362" cy="7362"/>
          </a:xfrm>
          <a:custGeom>
            <a:avLst/>
            <a:gdLst/>
            <a:ahLst/>
            <a:cxnLst/>
            <a:rect l="l" t="t" r="r" b="b"/>
            <a:pathLst>
              <a:path w="7362" h="7362"/>
            </a:pathLst>
          </a:custGeom>
          <a:solidFill>
            <a:srgbClr val="000000"/>
          </a:solidFill>
          <a:ln w="735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C69916E2-F4FA-5748-9BAE-8A0DB98A123C}"/>
              </a:ext>
            </a:extLst>
          </p:cNvPr>
          <p:cNvSpPr/>
          <p:nvPr/>
        </p:nvSpPr>
        <p:spPr>
          <a:xfrm>
            <a:off x="501702" y="741538"/>
            <a:ext cx="7362" cy="7362"/>
          </a:xfrm>
          <a:custGeom>
            <a:avLst/>
            <a:gdLst/>
            <a:ahLst/>
            <a:cxnLst/>
            <a:rect l="l" t="t" r="r" b="b"/>
            <a:pathLst>
              <a:path w="7362" h="7362"/>
            </a:pathLst>
          </a:custGeom>
          <a:solidFill>
            <a:srgbClr val="000000"/>
          </a:solidFill>
          <a:ln w="735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8" name="Graphic 87">
            <a:extLst>
              <a:ext uri="{FF2B5EF4-FFF2-40B4-BE49-F238E27FC236}">
                <a16:creationId xmlns:a16="http://schemas.microsoft.com/office/drawing/2014/main" id="{CFFDD4DC-9D1D-2B47-8B91-A16A8F4EF877}"/>
              </a:ext>
            </a:extLst>
          </p:cNvPr>
          <p:cNvGrpSpPr/>
          <p:nvPr/>
        </p:nvGrpSpPr>
        <p:grpSpPr>
          <a:xfrm>
            <a:off x="1075940" y="1109638"/>
            <a:ext cx="4766895" cy="3824706"/>
            <a:chOff x="6670236" y="1044396"/>
            <a:chExt cx="4766895" cy="3824706"/>
          </a:xfrm>
          <a:noFill/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E7B9328A-DC22-4A4C-BE87-C8D38C463D7C}"/>
                </a:ext>
              </a:extLst>
            </p:cNvPr>
            <p:cNvSpPr/>
            <p:nvPr/>
          </p:nvSpPr>
          <p:spPr>
            <a:xfrm>
              <a:off x="6670236" y="1044396"/>
              <a:ext cx="4621348" cy="2113924"/>
            </a:xfrm>
            <a:custGeom>
              <a:avLst/>
              <a:gdLst>
                <a:gd name="connsiteX0" fmla="*/ 78 w 4621348"/>
                <a:gd name="connsiteY0" fmla="*/ 1830979 h 2113924"/>
                <a:gd name="connsiteX1" fmla="*/ 501872 w 4621348"/>
                <a:gd name="connsiteY1" fmla="*/ 1891127 h 2113924"/>
                <a:gd name="connsiteX2" fmla="*/ 1003666 w 4621348"/>
                <a:gd name="connsiteY2" fmla="*/ 1945459 h 2113924"/>
                <a:gd name="connsiteX3" fmla="*/ 2258077 w 4621348"/>
                <a:gd name="connsiteY3" fmla="*/ 2078932 h 2113924"/>
                <a:gd name="connsiteX4" fmla="*/ 2508974 w 4621348"/>
                <a:gd name="connsiteY4" fmla="*/ 2099545 h 2113924"/>
                <a:gd name="connsiteX5" fmla="*/ 2759871 w 4621348"/>
                <a:gd name="connsiteY5" fmla="*/ 2111987 h 2113924"/>
                <a:gd name="connsiteX6" fmla="*/ 3010768 w 4621348"/>
                <a:gd name="connsiteY6" fmla="*/ 2113975 h 2113924"/>
                <a:gd name="connsiteX7" fmla="*/ 3261665 w 4621348"/>
                <a:gd name="connsiteY7" fmla="*/ 2095643 h 2113924"/>
                <a:gd name="connsiteX8" fmla="*/ 3512562 w 4621348"/>
                <a:gd name="connsiteY8" fmla="*/ 2015471 h 2113924"/>
                <a:gd name="connsiteX9" fmla="*/ 3763385 w 4621348"/>
                <a:gd name="connsiteY9" fmla="*/ 1766415 h 2113924"/>
                <a:gd name="connsiteX10" fmla="*/ 4014282 w 4621348"/>
                <a:gd name="connsiteY10" fmla="*/ 1353554 h 2113924"/>
                <a:gd name="connsiteX11" fmla="*/ 4265180 w 4621348"/>
                <a:gd name="connsiteY11" fmla="*/ 898067 h 2113924"/>
                <a:gd name="connsiteX12" fmla="*/ 4516076 w 4621348"/>
                <a:gd name="connsiteY12" fmla="*/ 318972 h 2113924"/>
                <a:gd name="connsiteX13" fmla="*/ 4621426 w 4621348"/>
                <a:gd name="connsiteY13" fmla="*/ 50 h 2113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21348" h="2113924">
                  <a:moveTo>
                    <a:pt x="78" y="1830979"/>
                  </a:moveTo>
                  <a:lnTo>
                    <a:pt x="501872" y="1891127"/>
                  </a:lnTo>
                  <a:lnTo>
                    <a:pt x="1003666" y="1945459"/>
                  </a:lnTo>
                  <a:lnTo>
                    <a:pt x="2258077" y="2078932"/>
                  </a:lnTo>
                  <a:lnTo>
                    <a:pt x="2508974" y="2099545"/>
                  </a:lnTo>
                  <a:lnTo>
                    <a:pt x="2759871" y="2111987"/>
                  </a:lnTo>
                  <a:lnTo>
                    <a:pt x="3010768" y="2113975"/>
                  </a:lnTo>
                  <a:lnTo>
                    <a:pt x="3261665" y="2095643"/>
                  </a:lnTo>
                  <a:lnTo>
                    <a:pt x="3512562" y="2015471"/>
                  </a:lnTo>
                  <a:lnTo>
                    <a:pt x="3763385" y="1766415"/>
                  </a:lnTo>
                  <a:lnTo>
                    <a:pt x="4014282" y="1353554"/>
                  </a:lnTo>
                  <a:lnTo>
                    <a:pt x="4265180" y="898067"/>
                  </a:lnTo>
                  <a:lnTo>
                    <a:pt x="4516076" y="318972"/>
                  </a:lnTo>
                  <a:lnTo>
                    <a:pt x="4621426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9D60F886-CB21-6C4D-99AD-16CDCEE78697}"/>
                </a:ext>
              </a:extLst>
            </p:cNvPr>
            <p:cNvSpPr/>
            <p:nvPr/>
          </p:nvSpPr>
          <p:spPr>
            <a:xfrm>
              <a:off x="6670236" y="1044396"/>
              <a:ext cx="4671557" cy="2187986"/>
            </a:xfrm>
            <a:custGeom>
              <a:avLst/>
              <a:gdLst>
                <a:gd name="connsiteX0" fmla="*/ 78 w 4671557"/>
                <a:gd name="connsiteY0" fmla="*/ 1830979 h 2187986"/>
                <a:gd name="connsiteX1" fmla="*/ 501872 w 4671557"/>
                <a:gd name="connsiteY1" fmla="*/ 1943176 h 2187986"/>
                <a:gd name="connsiteX2" fmla="*/ 1003666 w 4671557"/>
                <a:gd name="connsiteY2" fmla="*/ 2007078 h 2187986"/>
                <a:gd name="connsiteX3" fmla="*/ 2258077 w 4671557"/>
                <a:gd name="connsiteY3" fmla="*/ 2150417 h 2187986"/>
                <a:gd name="connsiteX4" fmla="*/ 2508974 w 4671557"/>
                <a:gd name="connsiteY4" fmla="*/ 2172797 h 2187986"/>
                <a:gd name="connsiteX5" fmla="*/ 2759871 w 4671557"/>
                <a:gd name="connsiteY5" fmla="*/ 2186564 h 2187986"/>
                <a:gd name="connsiteX6" fmla="*/ 3010768 w 4671557"/>
                <a:gd name="connsiteY6" fmla="*/ 2188037 h 2187986"/>
                <a:gd name="connsiteX7" fmla="*/ 3261665 w 4671557"/>
                <a:gd name="connsiteY7" fmla="*/ 2166392 h 2187986"/>
                <a:gd name="connsiteX8" fmla="*/ 3512562 w 4671557"/>
                <a:gd name="connsiteY8" fmla="*/ 2090196 h 2187986"/>
                <a:gd name="connsiteX9" fmla="*/ 3763385 w 4671557"/>
                <a:gd name="connsiteY9" fmla="*/ 1895397 h 2187986"/>
                <a:gd name="connsiteX10" fmla="*/ 4014282 w 4671557"/>
                <a:gd name="connsiteY10" fmla="*/ 1501456 h 2187986"/>
                <a:gd name="connsiteX11" fmla="*/ 4265180 w 4671557"/>
                <a:gd name="connsiteY11" fmla="*/ 1042877 h 2187986"/>
                <a:gd name="connsiteX12" fmla="*/ 4516076 w 4671557"/>
                <a:gd name="connsiteY12" fmla="*/ 473500 h 2187986"/>
                <a:gd name="connsiteX13" fmla="*/ 4671635 w 4671557"/>
                <a:gd name="connsiteY13" fmla="*/ 50 h 2187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71557" h="2187986">
                  <a:moveTo>
                    <a:pt x="78" y="1830979"/>
                  </a:moveTo>
                  <a:lnTo>
                    <a:pt x="501872" y="1943176"/>
                  </a:lnTo>
                  <a:lnTo>
                    <a:pt x="1003666" y="2007078"/>
                  </a:lnTo>
                  <a:lnTo>
                    <a:pt x="2258077" y="2150417"/>
                  </a:lnTo>
                  <a:lnTo>
                    <a:pt x="2508974" y="2172797"/>
                  </a:lnTo>
                  <a:lnTo>
                    <a:pt x="2759871" y="2186564"/>
                  </a:lnTo>
                  <a:lnTo>
                    <a:pt x="3010768" y="2188037"/>
                  </a:lnTo>
                  <a:lnTo>
                    <a:pt x="3261665" y="2166392"/>
                  </a:lnTo>
                  <a:lnTo>
                    <a:pt x="3512562" y="2090196"/>
                  </a:lnTo>
                  <a:lnTo>
                    <a:pt x="3763385" y="1895397"/>
                  </a:lnTo>
                  <a:lnTo>
                    <a:pt x="4014282" y="1501456"/>
                  </a:lnTo>
                  <a:lnTo>
                    <a:pt x="4265180" y="1042877"/>
                  </a:lnTo>
                  <a:lnTo>
                    <a:pt x="4516076" y="473500"/>
                  </a:lnTo>
                  <a:lnTo>
                    <a:pt x="4671635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C9444912-DC13-D241-8D71-3D2C2C5C2D5D}"/>
                </a:ext>
              </a:extLst>
            </p:cNvPr>
            <p:cNvSpPr/>
            <p:nvPr/>
          </p:nvSpPr>
          <p:spPr>
            <a:xfrm>
              <a:off x="6670236" y="1275268"/>
              <a:ext cx="4766895" cy="2110169"/>
            </a:xfrm>
            <a:custGeom>
              <a:avLst/>
              <a:gdLst>
                <a:gd name="connsiteX0" fmla="*/ 78 w 4766895"/>
                <a:gd name="connsiteY0" fmla="*/ 1600107 h 2110169"/>
                <a:gd name="connsiteX1" fmla="*/ 501872 w 4766895"/>
                <a:gd name="connsiteY1" fmla="*/ 1759568 h 2110169"/>
                <a:gd name="connsiteX2" fmla="*/ 1003666 w 4766895"/>
                <a:gd name="connsiteY2" fmla="*/ 1876697 h 2110169"/>
                <a:gd name="connsiteX3" fmla="*/ 1505386 w 4766895"/>
                <a:gd name="connsiteY3" fmla="*/ 1947152 h 2110169"/>
                <a:gd name="connsiteX4" fmla="*/ 1756283 w 4766895"/>
                <a:gd name="connsiteY4" fmla="*/ 1978809 h 2110169"/>
                <a:gd name="connsiteX5" fmla="*/ 2508974 w 4766895"/>
                <a:gd name="connsiteY5" fmla="*/ 2069656 h 2110169"/>
                <a:gd name="connsiteX6" fmla="*/ 2759871 w 4766895"/>
                <a:gd name="connsiteY6" fmla="*/ 2094318 h 2110169"/>
                <a:gd name="connsiteX7" fmla="*/ 3010768 w 4766895"/>
                <a:gd name="connsiteY7" fmla="*/ 2109042 h 2110169"/>
                <a:gd name="connsiteX8" fmla="*/ 3261665 w 4766895"/>
                <a:gd name="connsiteY8" fmla="*/ 2110220 h 2110169"/>
                <a:gd name="connsiteX9" fmla="*/ 3512562 w 4766895"/>
                <a:gd name="connsiteY9" fmla="*/ 2084600 h 2110169"/>
                <a:gd name="connsiteX10" fmla="*/ 3763385 w 4766895"/>
                <a:gd name="connsiteY10" fmla="*/ 1987201 h 2110169"/>
                <a:gd name="connsiteX11" fmla="*/ 4014282 w 4766895"/>
                <a:gd name="connsiteY11" fmla="*/ 1699641 h 2110169"/>
                <a:gd name="connsiteX12" fmla="*/ 4265180 w 4766895"/>
                <a:gd name="connsiteY12" fmla="*/ 1254314 h 2110169"/>
                <a:gd name="connsiteX13" fmla="*/ 4516076 w 4766895"/>
                <a:gd name="connsiteY13" fmla="*/ 717845 h 2110169"/>
                <a:gd name="connsiteX14" fmla="*/ 4766973 w 4766895"/>
                <a:gd name="connsiteY14" fmla="*/ 50 h 2110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766895" h="2110169">
                  <a:moveTo>
                    <a:pt x="78" y="1600107"/>
                  </a:moveTo>
                  <a:lnTo>
                    <a:pt x="501872" y="1759568"/>
                  </a:lnTo>
                  <a:lnTo>
                    <a:pt x="1003666" y="1876697"/>
                  </a:lnTo>
                  <a:lnTo>
                    <a:pt x="1505386" y="1947152"/>
                  </a:lnTo>
                  <a:lnTo>
                    <a:pt x="1756283" y="1978809"/>
                  </a:lnTo>
                  <a:lnTo>
                    <a:pt x="2508974" y="2069656"/>
                  </a:lnTo>
                  <a:lnTo>
                    <a:pt x="2759871" y="2094318"/>
                  </a:lnTo>
                  <a:lnTo>
                    <a:pt x="3010768" y="2109042"/>
                  </a:lnTo>
                  <a:lnTo>
                    <a:pt x="3261665" y="2110220"/>
                  </a:lnTo>
                  <a:lnTo>
                    <a:pt x="3512562" y="2084600"/>
                  </a:lnTo>
                  <a:lnTo>
                    <a:pt x="3763385" y="1987201"/>
                  </a:lnTo>
                  <a:lnTo>
                    <a:pt x="4014282" y="1699641"/>
                  </a:lnTo>
                  <a:lnTo>
                    <a:pt x="4265180" y="1254314"/>
                  </a:lnTo>
                  <a:lnTo>
                    <a:pt x="4516076" y="717845"/>
                  </a:lnTo>
                  <a:lnTo>
                    <a:pt x="4766973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82D49BE-7109-6745-BE16-94AD303063B2}"/>
                </a:ext>
              </a:extLst>
            </p:cNvPr>
            <p:cNvSpPr/>
            <p:nvPr/>
          </p:nvSpPr>
          <p:spPr>
            <a:xfrm>
              <a:off x="6670236" y="1777209"/>
              <a:ext cx="4766895" cy="1776082"/>
            </a:xfrm>
            <a:custGeom>
              <a:avLst/>
              <a:gdLst>
                <a:gd name="connsiteX0" fmla="*/ 78 w 4766895"/>
                <a:gd name="connsiteY0" fmla="*/ 1098166 h 1776082"/>
                <a:gd name="connsiteX1" fmla="*/ 501872 w 4766895"/>
                <a:gd name="connsiteY1" fmla="*/ 1267639 h 1776082"/>
                <a:gd name="connsiteX2" fmla="*/ 1003666 w 4766895"/>
                <a:gd name="connsiteY2" fmla="*/ 1430413 h 1776082"/>
                <a:gd name="connsiteX3" fmla="*/ 1254489 w 4766895"/>
                <a:gd name="connsiteY3" fmla="*/ 1499395 h 1776082"/>
                <a:gd name="connsiteX4" fmla="*/ 1505386 w 4766895"/>
                <a:gd name="connsiteY4" fmla="*/ 1551812 h 1776082"/>
                <a:gd name="connsiteX5" fmla="*/ 2007180 w 4766895"/>
                <a:gd name="connsiteY5" fmla="*/ 1629040 h 1776082"/>
                <a:gd name="connsiteX6" fmla="*/ 2258077 w 4766895"/>
                <a:gd name="connsiteY6" fmla="*/ 1663420 h 1776082"/>
                <a:gd name="connsiteX7" fmla="*/ 2759871 w 4766895"/>
                <a:gd name="connsiteY7" fmla="*/ 1729973 h 1776082"/>
                <a:gd name="connsiteX8" fmla="*/ 3010768 w 4766895"/>
                <a:gd name="connsiteY8" fmla="*/ 1758537 h 1776082"/>
                <a:gd name="connsiteX9" fmla="*/ 3261665 w 4766895"/>
                <a:gd name="connsiteY9" fmla="*/ 1775764 h 1776082"/>
                <a:gd name="connsiteX10" fmla="*/ 3512562 w 4766895"/>
                <a:gd name="connsiteY10" fmla="*/ 1776133 h 1776082"/>
                <a:gd name="connsiteX11" fmla="*/ 3763385 w 4766895"/>
                <a:gd name="connsiteY11" fmla="*/ 1742120 h 1776082"/>
                <a:gd name="connsiteX12" fmla="*/ 4014282 w 4766895"/>
                <a:gd name="connsiteY12" fmla="*/ 1610046 h 1776082"/>
                <a:gd name="connsiteX13" fmla="*/ 4265180 w 4766895"/>
                <a:gd name="connsiteY13" fmla="*/ 1205062 h 1776082"/>
                <a:gd name="connsiteX14" fmla="*/ 4516076 w 4766895"/>
                <a:gd name="connsiteY14" fmla="*/ 690974 h 1776082"/>
                <a:gd name="connsiteX15" fmla="*/ 4766973 w 4766895"/>
                <a:gd name="connsiteY15" fmla="*/ 50 h 1776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766895" h="1776082">
                  <a:moveTo>
                    <a:pt x="78" y="1098166"/>
                  </a:moveTo>
                  <a:lnTo>
                    <a:pt x="501872" y="1267639"/>
                  </a:lnTo>
                  <a:lnTo>
                    <a:pt x="1003666" y="1430413"/>
                  </a:lnTo>
                  <a:lnTo>
                    <a:pt x="1254489" y="1499395"/>
                  </a:lnTo>
                  <a:lnTo>
                    <a:pt x="1505386" y="1551812"/>
                  </a:lnTo>
                  <a:lnTo>
                    <a:pt x="2007180" y="1629040"/>
                  </a:lnTo>
                  <a:lnTo>
                    <a:pt x="2258077" y="1663420"/>
                  </a:lnTo>
                  <a:lnTo>
                    <a:pt x="2759871" y="1729973"/>
                  </a:lnTo>
                  <a:lnTo>
                    <a:pt x="3010768" y="1758537"/>
                  </a:lnTo>
                  <a:lnTo>
                    <a:pt x="3261665" y="1775764"/>
                  </a:lnTo>
                  <a:lnTo>
                    <a:pt x="3512562" y="1776133"/>
                  </a:lnTo>
                  <a:lnTo>
                    <a:pt x="3763385" y="1742120"/>
                  </a:lnTo>
                  <a:lnTo>
                    <a:pt x="4014282" y="1610046"/>
                  </a:lnTo>
                  <a:lnTo>
                    <a:pt x="4265180" y="1205062"/>
                  </a:lnTo>
                  <a:lnTo>
                    <a:pt x="4516076" y="690974"/>
                  </a:lnTo>
                  <a:lnTo>
                    <a:pt x="4766973" y="50"/>
                  </a:lnTo>
                </a:path>
              </a:pathLst>
            </a:custGeom>
            <a:noFill/>
            <a:ln w="381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C81568-0E46-AD42-9A44-FFD4CACC292A}"/>
                </a:ext>
              </a:extLst>
            </p:cNvPr>
            <p:cNvSpPr/>
            <p:nvPr/>
          </p:nvSpPr>
          <p:spPr>
            <a:xfrm>
              <a:off x="6670236" y="2260083"/>
              <a:ext cx="4766895" cy="1461136"/>
            </a:xfrm>
            <a:custGeom>
              <a:avLst/>
              <a:gdLst>
                <a:gd name="connsiteX0" fmla="*/ 78 w 4766895"/>
                <a:gd name="connsiteY0" fmla="*/ 615292 h 1461136"/>
                <a:gd name="connsiteX1" fmla="*/ 1254489 w 4766895"/>
                <a:gd name="connsiteY1" fmla="*/ 1046264 h 1461136"/>
                <a:gd name="connsiteX2" fmla="*/ 1505386 w 4766895"/>
                <a:gd name="connsiteY2" fmla="*/ 1126510 h 1461136"/>
                <a:gd name="connsiteX3" fmla="*/ 1756283 w 4766895"/>
                <a:gd name="connsiteY3" fmla="*/ 1194755 h 1461136"/>
                <a:gd name="connsiteX4" fmla="*/ 2007180 w 4766895"/>
                <a:gd name="connsiteY4" fmla="*/ 1248204 h 1461136"/>
                <a:gd name="connsiteX5" fmla="*/ 2508974 w 4766895"/>
                <a:gd name="connsiteY5" fmla="*/ 1331689 h 1461136"/>
                <a:gd name="connsiteX6" fmla="*/ 2759871 w 4766895"/>
                <a:gd name="connsiteY6" fmla="*/ 1368867 h 1461136"/>
                <a:gd name="connsiteX7" fmla="*/ 3261665 w 4766895"/>
                <a:gd name="connsiteY7" fmla="*/ 1437775 h 1461136"/>
                <a:gd name="connsiteX8" fmla="*/ 3512562 w 4766895"/>
                <a:gd name="connsiteY8" fmla="*/ 1459861 h 1461136"/>
                <a:gd name="connsiteX9" fmla="*/ 3763385 w 4766895"/>
                <a:gd name="connsiteY9" fmla="*/ 1461186 h 1461136"/>
                <a:gd name="connsiteX10" fmla="*/ 4014282 w 4766895"/>
                <a:gd name="connsiteY10" fmla="*/ 1410904 h 1461136"/>
                <a:gd name="connsiteX11" fmla="*/ 4265180 w 4766895"/>
                <a:gd name="connsiteY11" fmla="*/ 1153749 h 1461136"/>
                <a:gd name="connsiteX12" fmla="*/ 4516076 w 4766895"/>
                <a:gd name="connsiteY12" fmla="*/ 659906 h 1461136"/>
                <a:gd name="connsiteX13" fmla="*/ 4766973 w 4766895"/>
                <a:gd name="connsiteY13" fmla="*/ 50 h 1461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766895" h="1461136">
                  <a:moveTo>
                    <a:pt x="78" y="615292"/>
                  </a:moveTo>
                  <a:lnTo>
                    <a:pt x="1254489" y="1046264"/>
                  </a:lnTo>
                  <a:lnTo>
                    <a:pt x="1505386" y="1126510"/>
                  </a:lnTo>
                  <a:lnTo>
                    <a:pt x="1756283" y="1194755"/>
                  </a:lnTo>
                  <a:lnTo>
                    <a:pt x="2007180" y="1248204"/>
                  </a:lnTo>
                  <a:lnTo>
                    <a:pt x="2508974" y="1331689"/>
                  </a:lnTo>
                  <a:lnTo>
                    <a:pt x="2759871" y="1368867"/>
                  </a:lnTo>
                  <a:lnTo>
                    <a:pt x="3261665" y="1437775"/>
                  </a:lnTo>
                  <a:lnTo>
                    <a:pt x="3512562" y="1459861"/>
                  </a:lnTo>
                  <a:lnTo>
                    <a:pt x="3763385" y="1461186"/>
                  </a:lnTo>
                  <a:lnTo>
                    <a:pt x="4014282" y="1410904"/>
                  </a:lnTo>
                  <a:lnTo>
                    <a:pt x="4265180" y="1153749"/>
                  </a:lnTo>
                  <a:lnTo>
                    <a:pt x="4516076" y="659906"/>
                  </a:lnTo>
                  <a:lnTo>
                    <a:pt x="4766973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0F2AC129-D869-AE4E-A438-CF2D97FBC62C}"/>
                </a:ext>
              </a:extLst>
            </p:cNvPr>
            <p:cNvSpPr/>
            <p:nvPr/>
          </p:nvSpPr>
          <p:spPr>
            <a:xfrm>
              <a:off x="6670236" y="2766809"/>
              <a:ext cx="4766895" cy="1129330"/>
            </a:xfrm>
            <a:custGeom>
              <a:avLst/>
              <a:gdLst>
                <a:gd name="connsiteX0" fmla="*/ 78 w 4766895"/>
                <a:gd name="connsiteY0" fmla="*/ 108566 h 1129330"/>
                <a:gd name="connsiteX1" fmla="*/ 1505386 w 4766895"/>
                <a:gd name="connsiteY1" fmla="*/ 642016 h 1129330"/>
                <a:gd name="connsiteX2" fmla="*/ 1756283 w 4766895"/>
                <a:gd name="connsiteY2" fmla="*/ 728225 h 1129330"/>
                <a:gd name="connsiteX3" fmla="*/ 2007180 w 4766895"/>
                <a:gd name="connsiteY3" fmla="*/ 808839 h 1129330"/>
                <a:gd name="connsiteX4" fmla="*/ 2258077 w 4766895"/>
                <a:gd name="connsiteY4" fmla="*/ 877600 h 1129330"/>
                <a:gd name="connsiteX5" fmla="*/ 2508974 w 4766895"/>
                <a:gd name="connsiteY5" fmla="*/ 934067 h 1129330"/>
                <a:gd name="connsiteX6" fmla="*/ 2759871 w 4766895"/>
                <a:gd name="connsiteY6" fmla="*/ 981699 h 1129330"/>
                <a:gd name="connsiteX7" fmla="*/ 3261665 w 4766895"/>
                <a:gd name="connsiteY7" fmla="*/ 1064080 h 1129330"/>
                <a:gd name="connsiteX8" fmla="*/ 3512562 w 4766895"/>
                <a:gd name="connsiteY8" fmla="*/ 1101405 h 1129330"/>
                <a:gd name="connsiteX9" fmla="*/ 3763385 w 4766895"/>
                <a:gd name="connsiteY9" fmla="*/ 1128350 h 1129330"/>
                <a:gd name="connsiteX10" fmla="*/ 4014282 w 4766895"/>
                <a:gd name="connsiteY10" fmla="*/ 1129381 h 1129330"/>
                <a:gd name="connsiteX11" fmla="*/ 4265180 w 4766895"/>
                <a:gd name="connsiteY11" fmla="*/ 1038313 h 1129330"/>
                <a:gd name="connsiteX12" fmla="*/ 4516076 w 4766895"/>
                <a:gd name="connsiteY12" fmla="*/ 618384 h 1129330"/>
                <a:gd name="connsiteX13" fmla="*/ 4766973 w 4766895"/>
                <a:gd name="connsiteY13" fmla="*/ 50 h 112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766895" h="1129330">
                  <a:moveTo>
                    <a:pt x="78" y="108566"/>
                  </a:moveTo>
                  <a:lnTo>
                    <a:pt x="1505386" y="642016"/>
                  </a:lnTo>
                  <a:lnTo>
                    <a:pt x="1756283" y="728225"/>
                  </a:lnTo>
                  <a:lnTo>
                    <a:pt x="2007180" y="808839"/>
                  </a:lnTo>
                  <a:lnTo>
                    <a:pt x="2258077" y="877600"/>
                  </a:lnTo>
                  <a:lnTo>
                    <a:pt x="2508974" y="934067"/>
                  </a:lnTo>
                  <a:lnTo>
                    <a:pt x="2759871" y="981699"/>
                  </a:lnTo>
                  <a:lnTo>
                    <a:pt x="3261665" y="1064080"/>
                  </a:lnTo>
                  <a:lnTo>
                    <a:pt x="3512562" y="1101405"/>
                  </a:lnTo>
                  <a:lnTo>
                    <a:pt x="3763385" y="1128350"/>
                  </a:lnTo>
                  <a:lnTo>
                    <a:pt x="4014282" y="1129381"/>
                  </a:lnTo>
                  <a:lnTo>
                    <a:pt x="4265180" y="1038313"/>
                  </a:lnTo>
                  <a:lnTo>
                    <a:pt x="4516076" y="618384"/>
                  </a:lnTo>
                  <a:lnTo>
                    <a:pt x="4766973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F24D2849-1047-AC4C-A7D8-088807B0A4EC}"/>
                </a:ext>
              </a:extLst>
            </p:cNvPr>
            <p:cNvSpPr/>
            <p:nvPr/>
          </p:nvSpPr>
          <p:spPr>
            <a:xfrm>
              <a:off x="6670236" y="2875325"/>
              <a:ext cx="4766895" cy="1207294"/>
            </a:xfrm>
            <a:custGeom>
              <a:avLst/>
              <a:gdLst>
                <a:gd name="connsiteX0" fmla="*/ 78 w 4766895"/>
                <a:gd name="connsiteY0" fmla="*/ 50 h 1207294"/>
                <a:gd name="connsiteX1" fmla="*/ 2007180 w 4766895"/>
                <a:gd name="connsiteY1" fmla="*/ 731538 h 1207294"/>
                <a:gd name="connsiteX2" fmla="*/ 2258077 w 4766895"/>
                <a:gd name="connsiteY2" fmla="*/ 819514 h 1207294"/>
                <a:gd name="connsiteX3" fmla="*/ 2508974 w 4766895"/>
                <a:gd name="connsiteY3" fmla="*/ 901748 h 1207294"/>
                <a:gd name="connsiteX4" fmla="*/ 2759871 w 4766895"/>
                <a:gd name="connsiteY4" fmla="*/ 973601 h 1207294"/>
                <a:gd name="connsiteX5" fmla="*/ 3010768 w 4766895"/>
                <a:gd name="connsiteY5" fmla="*/ 1033969 h 1207294"/>
                <a:gd name="connsiteX6" fmla="*/ 3261665 w 4766895"/>
                <a:gd name="connsiteY6" fmla="*/ 1086534 h 1207294"/>
                <a:gd name="connsiteX7" fmla="*/ 3763385 w 4766895"/>
                <a:gd name="connsiteY7" fmla="*/ 1174583 h 1207294"/>
                <a:gd name="connsiteX8" fmla="*/ 4014282 w 4766895"/>
                <a:gd name="connsiteY8" fmla="*/ 1207344 h 1207294"/>
                <a:gd name="connsiteX9" fmla="*/ 4265180 w 4766895"/>
                <a:gd name="connsiteY9" fmla="*/ 1201013 h 1207294"/>
                <a:gd name="connsiteX10" fmla="*/ 4516076 w 4766895"/>
                <a:gd name="connsiteY10" fmla="*/ 978754 h 1207294"/>
                <a:gd name="connsiteX11" fmla="*/ 4766973 w 4766895"/>
                <a:gd name="connsiteY11" fmla="*/ 410997 h 1207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66895" h="1207294">
                  <a:moveTo>
                    <a:pt x="78" y="50"/>
                  </a:moveTo>
                  <a:lnTo>
                    <a:pt x="2007180" y="731538"/>
                  </a:lnTo>
                  <a:lnTo>
                    <a:pt x="2258077" y="819514"/>
                  </a:lnTo>
                  <a:lnTo>
                    <a:pt x="2508974" y="901748"/>
                  </a:lnTo>
                  <a:lnTo>
                    <a:pt x="2759871" y="973601"/>
                  </a:lnTo>
                  <a:lnTo>
                    <a:pt x="3010768" y="1033969"/>
                  </a:lnTo>
                  <a:lnTo>
                    <a:pt x="3261665" y="1086534"/>
                  </a:lnTo>
                  <a:lnTo>
                    <a:pt x="3763385" y="1174583"/>
                  </a:lnTo>
                  <a:lnTo>
                    <a:pt x="4014282" y="1207344"/>
                  </a:lnTo>
                  <a:lnTo>
                    <a:pt x="4265180" y="1201013"/>
                  </a:lnTo>
                  <a:lnTo>
                    <a:pt x="4516076" y="978754"/>
                  </a:lnTo>
                  <a:lnTo>
                    <a:pt x="4766973" y="410997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8AE8FE9B-1BB4-9A45-95E3-6D71C98F6AF7}"/>
                </a:ext>
              </a:extLst>
            </p:cNvPr>
            <p:cNvSpPr/>
            <p:nvPr/>
          </p:nvSpPr>
          <p:spPr>
            <a:xfrm>
              <a:off x="6670236" y="2875325"/>
              <a:ext cx="4766895" cy="1407025"/>
            </a:xfrm>
            <a:custGeom>
              <a:avLst/>
              <a:gdLst>
                <a:gd name="connsiteX0" fmla="*/ 78 w 4766895"/>
                <a:gd name="connsiteY0" fmla="*/ 50 h 1407025"/>
                <a:gd name="connsiteX1" fmla="*/ 2258077 w 4766895"/>
                <a:gd name="connsiteY1" fmla="*/ 850655 h 1407025"/>
                <a:gd name="connsiteX2" fmla="*/ 2508974 w 4766895"/>
                <a:gd name="connsiteY2" fmla="*/ 942828 h 1407025"/>
                <a:gd name="connsiteX3" fmla="*/ 3010768 w 4766895"/>
                <a:gd name="connsiteY3" fmla="*/ 1118780 h 1407025"/>
                <a:gd name="connsiteX4" fmla="*/ 3261665 w 4766895"/>
                <a:gd name="connsiteY4" fmla="*/ 1195786 h 1407025"/>
                <a:gd name="connsiteX5" fmla="*/ 3512562 w 4766895"/>
                <a:gd name="connsiteY5" fmla="*/ 1261897 h 1407025"/>
                <a:gd name="connsiteX6" fmla="*/ 3763385 w 4766895"/>
                <a:gd name="connsiteY6" fmla="*/ 1320425 h 1407025"/>
                <a:gd name="connsiteX7" fmla="*/ 4014282 w 4766895"/>
                <a:gd name="connsiteY7" fmla="*/ 1370192 h 1407025"/>
                <a:gd name="connsiteX8" fmla="*/ 4265180 w 4766895"/>
                <a:gd name="connsiteY8" fmla="*/ 1407076 h 1407025"/>
                <a:gd name="connsiteX9" fmla="*/ 4516076 w 4766895"/>
                <a:gd name="connsiteY9" fmla="*/ 1373063 h 1407025"/>
                <a:gd name="connsiteX10" fmla="*/ 4766973 w 4766895"/>
                <a:gd name="connsiteY10" fmla="*/ 941429 h 140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6895" h="1407025">
                  <a:moveTo>
                    <a:pt x="78" y="50"/>
                  </a:moveTo>
                  <a:lnTo>
                    <a:pt x="2258077" y="850655"/>
                  </a:lnTo>
                  <a:lnTo>
                    <a:pt x="2508974" y="942828"/>
                  </a:lnTo>
                  <a:lnTo>
                    <a:pt x="3010768" y="1118780"/>
                  </a:lnTo>
                  <a:lnTo>
                    <a:pt x="3261665" y="1195786"/>
                  </a:lnTo>
                  <a:lnTo>
                    <a:pt x="3512562" y="1261897"/>
                  </a:lnTo>
                  <a:lnTo>
                    <a:pt x="3763385" y="1320425"/>
                  </a:lnTo>
                  <a:lnTo>
                    <a:pt x="4014282" y="1370192"/>
                  </a:lnTo>
                  <a:lnTo>
                    <a:pt x="4265180" y="1407076"/>
                  </a:lnTo>
                  <a:lnTo>
                    <a:pt x="4516076" y="1373063"/>
                  </a:lnTo>
                  <a:lnTo>
                    <a:pt x="4766973" y="941429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B00D4225-34A2-5E44-8694-4A556A5D3A24}"/>
                </a:ext>
              </a:extLst>
            </p:cNvPr>
            <p:cNvSpPr/>
            <p:nvPr/>
          </p:nvSpPr>
          <p:spPr>
            <a:xfrm>
              <a:off x="6670236" y="2875325"/>
              <a:ext cx="4766895" cy="1621112"/>
            </a:xfrm>
            <a:custGeom>
              <a:avLst/>
              <a:gdLst>
                <a:gd name="connsiteX0" fmla="*/ 78 w 4766895"/>
                <a:gd name="connsiteY0" fmla="*/ 50 h 1621112"/>
                <a:gd name="connsiteX1" fmla="*/ 2508974 w 4766895"/>
                <a:gd name="connsiteY1" fmla="*/ 979859 h 1621112"/>
                <a:gd name="connsiteX2" fmla="*/ 2759871 w 4766895"/>
                <a:gd name="connsiteY2" fmla="*/ 1075270 h 1621112"/>
                <a:gd name="connsiteX3" fmla="*/ 3261665 w 4766895"/>
                <a:gd name="connsiteY3" fmla="*/ 1264989 h 1621112"/>
                <a:gd name="connsiteX4" fmla="*/ 3512562 w 4766895"/>
                <a:gd name="connsiteY4" fmla="*/ 1355542 h 1621112"/>
                <a:gd name="connsiteX5" fmla="*/ 3763385 w 4766895"/>
                <a:gd name="connsiteY5" fmla="*/ 1439615 h 1621112"/>
                <a:gd name="connsiteX6" fmla="*/ 4014282 w 4766895"/>
                <a:gd name="connsiteY6" fmla="*/ 1516033 h 1621112"/>
                <a:gd name="connsiteX7" fmla="*/ 4265180 w 4766895"/>
                <a:gd name="connsiteY7" fmla="*/ 1581334 h 1621112"/>
                <a:gd name="connsiteX8" fmla="*/ 4516076 w 4766895"/>
                <a:gd name="connsiteY8" fmla="*/ 1621162 h 1621112"/>
                <a:gd name="connsiteX9" fmla="*/ 4766973 w 4766895"/>
                <a:gd name="connsiteY9" fmla="*/ 1486438 h 162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66895" h="1621112">
                  <a:moveTo>
                    <a:pt x="78" y="50"/>
                  </a:moveTo>
                  <a:lnTo>
                    <a:pt x="2508974" y="979859"/>
                  </a:lnTo>
                  <a:lnTo>
                    <a:pt x="2759871" y="1075270"/>
                  </a:lnTo>
                  <a:lnTo>
                    <a:pt x="3261665" y="1264989"/>
                  </a:lnTo>
                  <a:lnTo>
                    <a:pt x="3512562" y="1355542"/>
                  </a:lnTo>
                  <a:lnTo>
                    <a:pt x="3763385" y="1439615"/>
                  </a:lnTo>
                  <a:lnTo>
                    <a:pt x="4014282" y="1516033"/>
                  </a:lnTo>
                  <a:lnTo>
                    <a:pt x="4265180" y="1581334"/>
                  </a:lnTo>
                  <a:lnTo>
                    <a:pt x="4516076" y="1621162"/>
                  </a:lnTo>
                  <a:lnTo>
                    <a:pt x="4766973" y="1486438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8C5C78B3-447B-F144-A5D4-C2AFD56044DB}"/>
                </a:ext>
              </a:extLst>
            </p:cNvPr>
            <p:cNvSpPr/>
            <p:nvPr/>
          </p:nvSpPr>
          <p:spPr>
            <a:xfrm>
              <a:off x="6670236" y="2875325"/>
              <a:ext cx="4766895" cy="1845137"/>
            </a:xfrm>
            <a:custGeom>
              <a:avLst/>
              <a:gdLst>
                <a:gd name="connsiteX0" fmla="*/ 78 w 4766895"/>
                <a:gd name="connsiteY0" fmla="*/ 50 h 1845137"/>
                <a:gd name="connsiteX1" fmla="*/ 3010768 w 4766895"/>
                <a:gd name="connsiteY1" fmla="*/ 1218461 h 1845137"/>
                <a:gd name="connsiteX2" fmla="*/ 3261665 w 4766895"/>
                <a:gd name="connsiteY2" fmla="*/ 1317333 h 1845137"/>
                <a:gd name="connsiteX3" fmla="*/ 4014282 w 4766895"/>
                <a:gd name="connsiteY3" fmla="*/ 1611813 h 1845137"/>
                <a:gd name="connsiteX4" fmla="*/ 4265180 w 4766895"/>
                <a:gd name="connsiteY4" fmla="*/ 1705237 h 1845137"/>
                <a:gd name="connsiteX5" fmla="*/ 4516076 w 4766895"/>
                <a:gd name="connsiteY5" fmla="*/ 1793433 h 1845137"/>
                <a:gd name="connsiteX6" fmla="*/ 4766973 w 4766895"/>
                <a:gd name="connsiteY6" fmla="*/ 1845188 h 1845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6895" h="1845137">
                  <a:moveTo>
                    <a:pt x="78" y="50"/>
                  </a:moveTo>
                  <a:lnTo>
                    <a:pt x="3010768" y="1218461"/>
                  </a:lnTo>
                  <a:lnTo>
                    <a:pt x="3261665" y="1317333"/>
                  </a:lnTo>
                  <a:lnTo>
                    <a:pt x="4014282" y="1611813"/>
                  </a:lnTo>
                  <a:lnTo>
                    <a:pt x="4265180" y="1705237"/>
                  </a:lnTo>
                  <a:lnTo>
                    <a:pt x="4516076" y="1793433"/>
                  </a:lnTo>
                  <a:lnTo>
                    <a:pt x="4766973" y="1845188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2C4D0646-7270-C44D-93C2-78A038EF10DF}"/>
                </a:ext>
              </a:extLst>
            </p:cNvPr>
            <p:cNvSpPr/>
            <p:nvPr/>
          </p:nvSpPr>
          <p:spPr>
            <a:xfrm>
              <a:off x="6670236" y="2875325"/>
              <a:ext cx="4766895" cy="1993777"/>
            </a:xfrm>
            <a:custGeom>
              <a:avLst/>
              <a:gdLst>
                <a:gd name="connsiteX0" fmla="*/ 78 w 4766895"/>
                <a:gd name="connsiteY0" fmla="*/ 50 h 1993777"/>
                <a:gd name="connsiteX1" fmla="*/ 4014282 w 4766895"/>
                <a:gd name="connsiteY1" fmla="*/ 1686390 h 1993777"/>
                <a:gd name="connsiteX2" fmla="*/ 4265180 w 4766895"/>
                <a:gd name="connsiteY2" fmla="*/ 1788869 h 1993777"/>
                <a:gd name="connsiteX3" fmla="*/ 4766973 w 4766895"/>
                <a:gd name="connsiteY3" fmla="*/ 1993827 h 199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6895" h="1993777">
                  <a:moveTo>
                    <a:pt x="78" y="50"/>
                  </a:moveTo>
                  <a:lnTo>
                    <a:pt x="4014282" y="1686390"/>
                  </a:lnTo>
                  <a:lnTo>
                    <a:pt x="4265180" y="1788869"/>
                  </a:lnTo>
                  <a:lnTo>
                    <a:pt x="4766973" y="1993827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" name="Freeform 8">
            <a:extLst>
              <a:ext uri="{FF2B5EF4-FFF2-40B4-BE49-F238E27FC236}">
                <a16:creationId xmlns:a16="http://schemas.microsoft.com/office/drawing/2014/main" id="{994F0012-E0DC-AA43-9EE7-F286621EC77F}"/>
              </a:ext>
            </a:extLst>
          </p:cNvPr>
          <p:cNvSpPr/>
          <p:nvPr/>
        </p:nvSpPr>
        <p:spPr>
          <a:xfrm>
            <a:off x="1075938" y="5534200"/>
            <a:ext cx="4947264" cy="7362"/>
          </a:xfrm>
          <a:custGeom>
            <a:avLst/>
            <a:gdLst>
              <a:gd name="connsiteX0" fmla="*/ 0 w 4947264"/>
              <a:gd name="connsiteY0" fmla="*/ 0 h 7362"/>
              <a:gd name="connsiteX1" fmla="*/ 4947264 w 4947264"/>
              <a:gd name="connsiteY1" fmla="*/ 0 h 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47264" h="7362">
                <a:moveTo>
                  <a:pt x="0" y="0"/>
                </a:moveTo>
                <a:lnTo>
                  <a:pt x="4947264" y="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26621B53-5557-254F-AAC6-49153F349BD9}"/>
              </a:ext>
            </a:extLst>
          </p:cNvPr>
          <p:cNvSpPr/>
          <p:nvPr/>
        </p:nvSpPr>
        <p:spPr>
          <a:xfrm>
            <a:off x="501702" y="741538"/>
            <a:ext cx="7362" cy="7362"/>
          </a:xfrm>
          <a:custGeom>
            <a:avLst/>
            <a:gdLst/>
            <a:ahLst/>
            <a:cxnLst/>
            <a:rect l="l" t="t" r="r" b="b"/>
            <a:pathLst>
              <a:path w="7362" h="7362"/>
            </a:pathLst>
          </a:custGeom>
          <a:noFill/>
          <a:ln w="735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1" name="Graphic 87">
            <a:extLst>
              <a:ext uri="{FF2B5EF4-FFF2-40B4-BE49-F238E27FC236}">
                <a16:creationId xmlns:a16="http://schemas.microsoft.com/office/drawing/2014/main" id="{365AE361-05FF-9046-9F05-268DAF095354}"/>
              </a:ext>
            </a:extLst>
          </p:cNvPr>
          <p:cNvGrpSpPr/>
          <p:nvPr/>
        </p:nvGrpSpPr>
        <p:grpSpPr>
          <a:xfrm>
            <a:off x="944009" y="5516457"/>
            <a:ext cx="4366769" cy="338554"/>
            <a:chOff x="6538305" y="5451213"/>
            <a:chExt cx="4366769" cy="338554"/>
          </a:xfrm>
          <a:solidFill>
            <a:srgbClr val="2A3F5F"/>
          </a:solidFill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A23E208-93B5-BE4D-8302-40BCCF2650A5}"/>
                </a:ext>
              </a:extLst>
            </p:cNvPr>
            <p:cNvSpPr txBox="1"/>
            <p:nvPr/>
          </p:nvSpPr>
          <p:spPr>
            <a:xfrm>
              <a:off x="6538305" y="545121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AB1D0E6-0D22-BC48-B5D2-678017CBC69C}"/>
                </a:ext>
              </a:extLst>
            </p:cNvPr>
            <p:cNvSpPr txBox="1"/>
            <p:nvPr/>
          </p:nvSpPr>
          <p:spPr>
            <a:xfrm>
              <a:off x="7501401" y="545121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3D840FB-B062-8B47-BE26-12E94E071026}"/>
                </a:ext>
              </a:extLst>
            </p:cNvPr>
            <p:cNvSpPr txBox="1"/>
            <p:nvPr/>
          </p:nvSpPr>
          <p:spPr>
            <a:xfrm>
              <a:off x="8504916" y="545121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EECF5C3-F699-6F41-BA92-9F5D5683FFD7}"/>
                </a:ext>
              </a:extLst>
            </p:cNvPr>
            <p:cNvSpPr txBox="1"/>
            <p:nvPr/>
          </p:nvSpPr>
          <p:spPr>
            <a:xfrm>
              <a:off x="9508503" y="545121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1672769-EFE6-2247-8C25-343038ED6558}"/>
                </a:ext>
              </a:extLst>
            </p:cNvPr>
            <p:cNvSpPr txBox="1"/>
            <p:nvPr/>
          </p:nvSpPr>
          <p:spPr>
            <a:xfrm>
              <a:off x="10512018" y="5451213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</p:grpSp>
      <p:grpSp>
        <p:nvGrpSpPr>
          <p:cNvPr id="12" name="Graphic 87">
            <a:extLst>
              <a:ext uri="{FF2B5EF4-FFF2-40B4-BE49-F238E27FC236}">
                <a16:creationId xmlns:a16="http://schemas.microsoft.com/office/drawing/2014/main" id="{719BCB72-98BA-4446-A83E-876D6ABC9AA4}"/>
              </a:ext>
            </a:extLst>
          </p:cNvPr>
          <p:cNvGrpSpPr/>
          <p:nvPr/>
        </p:nvGrpSpPr>
        <p:grpSpPr>
          <a:xfrm>
            <a:off x="578911" y="937929"/>
            <a:ext cx="497252" cy="4755754"/>
            <a:chOff x="6328488" y="900393"/>
            <a:chExt cx="497252" cy="4755754"/>
          </a:xfrm>
          <a:solidFill>
            <a:srgbClr val="2A3F5F"/>
          </a:solidFill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9160A2F-8770-4847-AAD1-C0BE32984C13}"/>
                </a:ext>
              </a:extLst>
            </p:cNvPr>
            <p:cNvSpPr txBox="1"/>
            <p:nvPr/>
          </p:nvSpPr>
          <p:spPr>
            <a:xfrm>
              <a:off x="6490452" y="5317593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b="1" dirty="0">
                  <a:solidFill>
                    <a:schemeClr val="accent1"/>
                  </a:solidFill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4D6854D-E919-D549-87F0-2F60BE3678BD}"/>
                </a:ext>
              </a:extLst>
            </p:cNvPr>
            <p:cNvSpPr txBox="1"/>
            <p:nvPr/>
          </p:nvSpPr>
          <p:spPr>
            <a:xfrm>
              <a:off x="6328488" y="4434153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428C17C-2813-A749-9852-2224BA924952}"/>
                </a:ext>
              </a:extLst>
            </p:cNvPr>
            <p:cNvSpPr txBox="1"/>
            <p:nvPr/>
          </p:nvSpPr>
          <p:spPr>
            <a:xfrm>
              <a:off x="6328488" y="3550713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200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A6171D-3619-D64F-AED3-FF90CFDA8720}"/>
                </a:ext>
              </a:extLst>
            </p:cNvPr>
            <p:cNvSpPr txBox="1"/>
            <p:nvPr/>
          </p:nvSpPr>
          <p:spPr>
            <a:xfrm>
              <a:off x="6328488" y="2667273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300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59C23A0-A225-8B4A-9B5F-A0D3B143651D}"/>
                </a:ext>
              </a:extLst>
            </p:cNvPr>
            <p:cNvSpPr txBox="1"/>
            <p:nvPr/>
          </p:nvSpPr>
          <p:spPr>
            <a:xfrm>
              <a:off x="6328488" y="1783833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>
                  <a:ea typeface="Open Sans"/>
                  <a:cs typeface="Open Sans"/>
                  <a:sym typeface="Open Sans"/>
                  <a:rtl val="0"/>
                </a:rPr>
                <a:t>400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54EDDA0-8B26-2B4E-BBED-38C2639253E6}"/>
                </a:ext>
              </a:extLst>
            </p:cNvPr>
            <p:cNvSpPr txBox="1"/>
            <p:nvPr/>
          </p:nvSpPr>
          <p:spPr>
            <a:xfrm>
              <a:off x="6328488" y="900393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b="1" dirty="0">
                  <a:solidFill>
                    <a:schemeClr val="accent1"/>
                  </a:solidFill>
                  <a:ea typeface="Open Sans"/>
                  <a:cs typeface="Open Sans"/>
                  <a:sym typeface="Open Sans"/>
                  <a:rtl val="0"/>
                </a:rPr>
                <a:t>500</a:t>
              </a:r>
            </a:p>
          </p:txBody>
        </p:sp>
      </p:grpSp>
      <p:sp>
        <p:nvSpPr>
          <p:cNvPr id="45" name="Freeform 44">
            <a:extLst>
              <a:ext uri="{FF2B5EF4-FFF2-40B4-BE49-F238E27FC236}">
                <a16:creationId xmlns:a16="http://schemas.microsoft.com/office/drawing/2014/main" id="{A4D91118-02EF-2445-9777-C44A43292110}"/>
              </a:ext>
            </a:extLst>
          </p:cNvPr>
          <p:cNvSpPr/>
          <p:nvPr/>
        </p:nvSpPr>
        <p:spPr>
          <a:xfrm>
            <a:off x="1075938" y="2940567"/>
            <a:ext cx="4947264" cy="7362"/>
          </a:xfrm>
          <a:custGeom>
            <a:avLst/>
            <a:gdLst>
              <a:gd name="connsiteX0" fmla="*/ 0 w 4947264"/>
              <a:gd name="connsiteY0" fmla="*/ 0 h 7362"/>
              <a:gd name="connsiteX1" fmla="*/ 4947264 w 4947264"/>
              <a:gd name="connsiteY1" fmla="*/ 0 h 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47264" h="7362">
                <a:moveTo>
                  <a:pt x="0" y="0"/>
                </a:moveTo>
                <a:lnTo>
                  <a:pt x="4947264" y="0"/>
                </a:lnTo>
              </a:path>
            </a:pathLst>
          </a:custGeom>
          <a:solidFill>
            <a:srgbClr val="000000">
              <a:alpha val="0"/>
            </a:srgbClr>
          </a:solidFill>
          <a:ln w="28575" cap="flat">
            <a:solidFill>
              <a:srgbClr val="D62728">
                <a:alpha val="50196"/>
              </a:srgbClr>
            </a:solidFill>
            <a:prstDash val="dash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9" name="Graphic 87">
            <a:extLst>
              <a:ext uri="{FF2B5EF4-FFF2-40B4-BE49-F238E27FC236}">
                <a16:creationId xmlns:a16="http://schemas.microsoft.com/office/drawing/2014/main" id="{C5140066-E2CF-9444-8114-3A2973A3B874}"/>
              </a:ext>
            </a:extLst>
          </p:cNvPr>
          <p:cNvGrpSpPr/>
          <p:nvPr/>
        </p:nvGrpSpPr>
        <p:grpSpPr>
          <a:xfrm>
            <a:off x="3166065" y="3000124"/>
            <a:ext cx="373820" cy="276999"/>
            <a:chOff x="8760363" y="2934882"/>
            <a:chExt cx="373820" cy="276999"/>
          </a:xfrm>
        </p:grpSpPr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92ACB82D-E58B-4C4B-A579-A45E3B2409E5}"/>
                </a:ext>
              </a:extLst>
            </p:cNvPr>
            <p:cNvSpPr/>
            <p:nvPr/>
          </p:nvSpPr>
          <p:spPr>
            <a:xfrm>
              <a:off x="8823621" y="2976921"/>
              <a:ext cx="213498" cy="154602"/>
            </a:xfrm>
            <a:custGeom>
              <a:avLst/>
              <a:gdLst>
                <a:gd name="connsiteX0" fmla="*/ 370 w 213498"/>
                <a:gd name="connsiteY0" fmla="*/ 312 h 154602"/>
                <a:gd name="connsiteX1" fmla="*/ 213868 w 213498"/>
                <a:gd name="connsiteY1" fmla="*/ 312 h 154602"/>
                <a:gd name="connsiteX2" fmla="*/ 213868 w 213498"/>
                <a:gd name="connsiteY2" fmla="*/ 154914 h 154602"/>
                <a:gd name="connsiteX3" fmla="*/ 370 w 213498"/>
                <a:gd name="connsiteY3" fmla="*/ 154914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498" h="154602">
                  <a:moveTo>
                    <a:pt x="370" y="312"/>
                  </a:moveTo>
                  <a:lnTo>
                    <a:pt x="213868" y="312"/>
                  </a:lnTo>
                  <a:lnTo>
                    <a:pt x="213868" y="154914"/>
                  </a:lnTo>
                  <a:lnTo>
                    <a:pt x="370" y="154914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C5CC9BF-2411-8942-B78D-8DE79B5C0134}"/>
                </a:ext>
              </a:extLst>
            </p:cNvPr>
            <p:cNvSpPr txBox="1"/>
            <p:nvPr/>
          </p:nvSpPr>
          <p:spPr>
            <a:xfrm>
              <a:off x="8760363" y="2934882"/>
              <a:ext cx="3738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1%</a:t>
              </a:r>
            </a:p>
          </p:txBody>
        </p:sp>
      </p:grpSp>
      <p:grpSp>
        <p:nvGrpSpPr>
          <p:cNvPr id="50" name="Graphic 87">
            <a:extLst>
              <a:ext uri="{FF2B5EF4-FFF2-40B4-BE49-F238E27FC236}">
                <a16:creationId xmlns:a16="http://schemas.microsoft.com/office/drawing/2014/main" id="{A5E48CA4-5BDD-4447-9B1A-582912849966}"/>
              </a:ext>
            </a:extLst>
          </p:cNvPr>
          <p:cNvGrpSpPr/>
          <p:nvPr/>
        </p:nvGrpSpPr>
        <p:grpSpPr>
          <a:xfrm>
            <a:off x="3381519" y="3162088"/>
            <a:ext cx="452368" cy="276999"/>
            <a:chOff x="8975817" y="3096846"/>
            <a:chExt cx="452368" cy="276999"/>
          </a:xfrm>
        </p:grpSpPr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3CB61EE2-F6D8-AB4D-9C9E-9A6831AEC0A6}"/>
                </a:ext>
              </a:extLst>
            </p:cNvPr>
            <p:cNvSpPr/>
            <p:nvPr/>
          </p:nvSpPr>
          <p:spPr>
            <a:xfrm>
              <a:off x="9037119" y="3138885"/>
              <a:ext cx="279756" cy="154602"/>
            </a:xfrm>
            <a:custGeom>
              <a:avLst/>
              <a:gdLst>
                <a:gd name="connsiteX0" fmla="*/ 399 w 279756"/>
                <a:gd name="connsiteY0" fmla="*/ 334 h 154602"/>
                <a:gd name="connsiteX1" fmla="*/ 280155 w 279756"/>
                <a:gd name="connsiteY1" fmla="*/ 334 h 154602"/>
                <a:gd name="connsiteX2" fmla="*/ 280155 w 279756"/>
                <a:gd name="connsiteY2" fmla="*/ 154936 h 154602"/>
                <a:gd name="connsiteX3" fmla="*/ 399 w 279756"/>
                <a:gd name="connsiteY3" fmla="*/ 154936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399" y="334"/>
                  </a:moveTo>
                  <a:lnTo>
                    <a:pt x="280155" y="334"/>
                  </a:lnTo>
                  <a:lnTo>
                    <a:pt x="280155" y="154936"/>
                  </a:lnTo>
                  <a:lnTo>
                    <a:pt x="399" y="154936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5F791DB-7456-8148-9BB4-6F0D9A2A78FC}"/>
                </a:ext>
              </a:extLst>
            </p:cNvPr>
            <p:cNvSpPr txBox="1"/>
            <p:nvPr/>
          </p:nvSpPr>
          <p:spPr>
            <a:xfrm>
              <a:off x="8975817" y="3096846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10%</a:t>
              </a:r>
            </a:p>
          </p:txBody>
        </p:sp>
      </p:grpSp>
      <p:grpSp>
        <p:nvGrpSpPr>
          <p:cNvPr id="51" name="Graphic 87">
            <a:extLst>
              <a:ext uri="{FF2B5EF4-FFF2-40B4-BE49-F238E27FC236}">
                <a16:creationId xmlns:a16="http://schemas.microsoft.com/office/drawing/2014/main" id="{CABAECCA-4796-114D-A4DE-008D8A7A2ACE}"/>
              </a:ext>
            </a:extLst>
          </p:cNvPr>
          <p:cNvGrpSpPr/>
          <p:nvPr/>
        </p:nvGrpSpPr>
        <p:grpSpPr>
          <a:xfrm>
            <a:off x="3631827" y="3316690"/>
            <a:ext cx="452368" cy="276999"/>
            <a:chOff x="9226125" y="3251448"/>
            <a:chExt cx="452368" cy="276999"/>
          </a:xfrm>
        </p:grpSpPr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CC84296E-C22D-C040-9208-12D063A08386}"/>
                </a:ext>
              </a:extLst>
            </p:cNvPr>
            <p:cNvSpPr/>
            <p:nvPr/>
          </p:nvSpPr>
          <p:spPr>
            <a:xfrm>
              <a:off x="9287427" y="3293487"/>
              <a:ext cx="279756" cy="154602"/>
            </a:xfrm>
            <a:custGeom>
              <a:avLst/>
              <a:gdLst>
                <a:gd name="connsiteX0" fmla="*/ 433 w 279756"/>
                <a:gd name="connsiteY0" fmla="*/ 355 h 154602"/>
                <a:gd name="connsiteX1" fmla="*/ 280189 w 279756"/>
                <a:gd name="connsiteY1" fmla="*/ 355 h 154602"/>
                <a:gd name="connsiteX2" fmla="*/ 280189 w 279756"/>
                <a:gd name="connsiteY2" fmla="*/ 154957 h 154602"/>
                <a:gd name="connsiteX3" fmla="*/ 433 w 279756"/>
                <a:gd name="connsiteY3" fmla="*/ 154957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433" y="355"/>
                  </a:moveTo>
                  <a:lnTo>
                    <a:pt x="280189" y="355"/>
                  </a:lnTo>
                  <a:lnTo>
                    <a:pt x="280189" y="154957"/>
                  </a:lnTo>
                  <a:lnTo>
                    <a:pt x="433" y="154957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E682261-F382-8644-A3BB-033A5ABD44E9}"/>
                </a:ext>
              </a:extLst>
            </p:cNvPr>
            <p:cNvSpPr txBox="1"/>
            <p:nvPr/>
          </p:nvSpPr>
          <p:spPr>
            <a:xfrm>
              <a:off x="9226125" y="3251448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20%</a:t>
              </a:r>
            </a:p>
          </p:txBody>
        </p:sp>
      </p:grpSp>
      <p:grpSp>
        <p:nvGrpSpPr>
          <p:cNvPr id="52" name="Graphic 87">
            <a:extLst>
              <a:ext uri="{FF2B5EF4-FFF2-40B4-BE49-F238E27FC236}">
                <a16:creationId xmlns:a16="http://schemas.microsoft.com/office/drawing/2014/main" id="{40E775C0-F8DC-774E-8243-47E132140D18}"/>
              </a:ext>
            </a:extLst>
          </p:cNvPr>
          <p:cNvGrpSpPr/>
          <p:nvPr/>
        </p:nvGrpSpPr>
        <p:grpSpPr>
          <a:xfrm>
            <a:off x="3882135" y="3478654"/>
            <a:ext cx="453970" cy="276999"/>
            <a:chOff x="9476433" y="3413412"/>
            <a:chExt cx="453970" cy="276999"/>
          </a:xfrm>
        </p:grpSpPr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AF419EFA-260C-504F-82E4-FDBD9F1DA9A5}"/>
                </a:ext>
              </a:extLst>
            </p:cNvPr>
            <p:cNvSpPr/>
            <p:nvPr/>
          </p:nvSpPr>
          <p:spPr>
            <a:xfrm>
              <a:off x="9537735" y="3455451"/>
              <a:ext cx="279756" cy="154602"/>
            </a:xfrm>
            <a:custGeom>
              <a:avLst/>
              <a:gdLst>
                <a:gd name="connsiteX0" fmla="*/ 467 w 279756"/>
                <a:gd name="connsiteY0" fmla="*/ 377 h 154602"/>
                <a:gd name="connsiteX1" fmla="*/ 280223 w 279756"/>
                <a:gd name="connsiteY1" fmla="*/ 377 h 154602"/>
                <a:gd name="connsiteX2" fmla="*/ 280223 w 279756"/>
                <a:gd name="connsiteY2" fmla="*/ 154979 h 154602"/>
                <a:gd name="connsiteX3" fmla="*/ 467 w 279756"/>
                <a:gd name="connsiteY3" fmla="*/ 154979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467" y="377"/>
                  </a:moveTo>
                  <a:lnTo>
                    <a:pt x="280223" y="377"/>
                  </a:lnTo>
                  <a:lnTo>
                    <a:pt x="280223" y="154979"/>
                  </a:lnTo>
                  <a:lnTo>
                    <a:pt x="467" y="154979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A9BA563-0156-8B49-AAA5-ABBA950096BD}"/>
                </a:ext>
              </a:extLst>
            </p:cNvPr>
            <p:cNvSpPr txBox="1"/>
            <p:nvPr/>
          </p:nvSpPr>
          <p:spPr>
            <a:xfrm>
              <a:off x="9476433" y="3413412"/>
              <a:ext cx="4539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b="1" dirty="0">
                  <a:ea typeface="Open Sans"/>
                  <a:cs typeface="Open Sans"/>
                  <a:sym typeface="Open Sans"/>
                  <a:rtl val="0"/>
                </a:rPr>
                <a:t>30%</a:t>
              </a:r>
            </a:p>
          </p:txBody>
        </p:sp>
      </p:grpSp>
      <p:grpSp>
        <p:nvGrpSpPr>
          <p:cNvPr id="53" name="Graphic 87">
            <a:extLst>
              <a:ext uri="{FF2B5EF4-FFF2-40B4-BE49-F238E27FC236}">
                <a16:creationId xmlns:a16="http://schemas.microsoft.com/office/drawing/2014/main" id="{21E5BC35-1BE7-4347-B98D-D1C4B2448B6C}"/>
              </a:ext>
            </a:extLst>
          </p:cNvPr>
          <p:cNvGrpSpPr/>
          <p:nvPr/>
        </p:nvGrpSpPr>
        <p:grpSpPr>
          <a:xfrm>
            <a:off x="4139805" y="3640618"/>
            <a:ext cx="452368" cy="276999"/>
            <a:chOff x="9734103" y="3575376"/>
            <a:chExt cx="452368" cy="276999"/>
          </a:xfrm>
        </p:grpSpPr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76181BD9-E8E9-274C-8A8D-A62E3CE68288}"/>
                </a:ext>
              </a:extLst>
            </p:cNvPr>
            <p:cNvSpPr/>
            <p:nvPr/>
          </p:nvSpPr>
          <p:spPr>
            <a:xfrm>
              <a:off x="9795405" y="3617415"/>
              <a:ext cx="279756" cy="154602"/>
            </a:xfrm>
            <a:custGeom>
              <a:avLst/>
              <a:gdLst>
                <a:gd name="connsiteX0" fmla="*/ 502 w 279756"/>
                <a:gd name="connsiteY0" fmla="*/ 399 h 154602"/>
                <a:gd name="connsiteX1" fmla="*/ 280258 w 279756"/>
                <a:gd name="connsiteY1" fmla="*/ 399 h 154602"/>
                <a:gd name="connsiteX2" fmla="*/ 280258 w 279756"/>
                <a:gd name="connsiteY2" fmla="*/ 155001 h 154602"/>
                <a:gd name="connsiteX3" fmla="*/ 502 w 279756"/>
                <a:gd name="connsiteY3" fmla="*/ 155001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502" y="399"/>
                  </a:moveTo>
                  <a:lnTo>
                    <a:pt x="280258" y="399"/>
                  </a:lnTo>
                  <a:lnTo>
                    <a:pt x="280258" y="155001"/>
                  </a:lnTo>
                  <a:lnTo>
                    <a:pt x="502" y="155001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E97B084-192B-DF4F-8A39-B45BB88F02C9}"/>
                </a:ext>
              </a:extLst>
            </p:cNvPr>
            <p:cNvSpPr txBox="1"/>
            <p:nvPr/>
          </p:nvSpPr>
          <p:spPr>
            <a:xfrm>
              <a:off x="9734103" y="3575376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40%</a:t>
              </a:r>
            </a:p>
          </p:txBody>
        </p:sp>
      </p:grpSp>
      <p:grpSp>
        <p:nvGrpSpPr>
          <p:cNvPr id="54" name="Graphic 87">
            <a:extLst>
              <a:ext uri="{FF2B5EF4-FFF2-40B4-BE49-F238E27FC236}">
                <a16:creationId xmlns:a16="http://schemas.microsoft.com/office/drawing/2014/main" id="{27031B1D-0CED-8044-99AA-3EEF85A192E1}"/>
              </a:ext>
            </a:extLst>
          </p:cNvPr>
          <p:cNvGrpSpPr/>
          <p:nvPr/>
        </p:nvGrpSpPr>
        <p:grpSpPr>
          <a:xfrm>
            <a:off x="4390113" y="3817306"/>
            <a:ext cx="452368" cy="276999"/>
            <a:chOff x="9984411" y="3752064"/>
            <a:chExt cx="452368" cy="276999"/>
          </a:xfrm>
        </p:grpSpPr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CE91ADE9-0C19-6E4C-9B53-082BFB22486B}"/>
                </a:ext>
              </a:extLst>
            </p:cNvPr>
            <p:cNvSpPr/>
            <p:nvPr/>
          </p:nvSpPr>
          <p:spPr>
            <a:xfrm>
              <a:off x="10045713" y="3794103"/>
              <a:ext cx="279756" cy="154602"/>
            </a:xfrm>
            <a:custGeom>
              <a:avLst/>
              <a:gdLst>
                <a:gd name="connsiteX0" fmla="*/ 536 w 279756"/>
                <a:gd name="connsiteY0" fmla="*/ 423 h 154602"/>
                <a:gd name="connsiteX1" fmla="*/ 280292 w 279756"/>
                <a:gd name="connsiteY1" fmla="*/ 423 h 154602"/>
                <a:gd name="connsiteX2" fmla="*/ 280292 w 279756"/>
                <a:gd name="connsiteY2" fmla="*/ 155025 h 154602"/>
                <a:gd name="connsiteX3" fmla="*/ 536 w 279756"/>
                <a:gd name="connsiteY3" fmla="*/ 155025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536" y="423"/>
                  </a:moveTo>
                  <a:lnTo>
                    <a:pt x="280292" y="423"/>
                  </a:lnTo>
                  <a:lnTo>
                    <a:pt x="280292" y="155025"/>
                  </a:lnTo>
                  <a:lnTo>
                    <a:pt x="536" y="155025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7A63054-7F4A-704D-92E3-28ABC20AB56E}"/>
                </a:ext>
              </a:extLst>
            </p:cNvPr>
            <p:cNvSpPr txBox="1"/>
            <p:nvPr/>
          </p:nvSpPr>
          <p:spPr>
            <a:xfrm>
              <a:off x="9984411" y="3752064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50%</a:t>
              </a:r>
            </a:p>
          </p:txBody>
        </p:sp>
      </p:grpSp>
      <p:grpSp>
        <p:nvGrpSpPr>
          <p:cNvPr id="55" name="Graphic 87">
            <a:extLst>
              <a:ext uri="{FF2B5EF4-FFF2-40B4-BE49-F238E27FC236}">
                <a16:creationId xmlns:a16="http://schemas.microsoft.com/office/drawing/2014/main" id="{F986A215-CB2A-0949-B6E7-7C02F594986C}"/>
              </a:ext>
            </a:extLst>
          </p:cNvPr>
          <p:cNvGrpSpPr/>
          <p:nvPr/>
        </p:nvGrpSpPr>
        <p:grpSpPr>
          <a:xfrm>
            <a:off x="4640421" y="3993994"/>
            <a:ext cx="452368" cy="276999"/>
            <a:chOff x="10234719" y="3928752"/>
            <a:chExt cx="452368" cy="276999"/>
          </a:xfrm>
        </p:grpSpPr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5798CC83-AE7D-064A-BDED-D51995FE079D}"/>
                </a:ext>
              </a:extLst>
            </p:cNvPr>
            <p:cNvSpPr/>
            <p:nvPr/>
          </p:nvSpPr>
          <p:spPr>
            <a:xfrm>
              <a:off x="10296021" y="3970791"/>
              <a:ext cx="279756" cy="154602"/>
            </a:xfrm>
            <a:custGeom>
              <a:avLst/>
              <a:gdLst>
                <a:gd name="connsiteX0" fmla="*/ 570 w 279756"/>
                <a:gd name="connsiteY0" fmla="*/ 447 h 154602"/>
                <a:gd name="connsiteX1" fmla="*/ 280326 w 279756"/>
                <a:gd name="connsiteY1" fmla="*/ 447 h 154602"/>
                <a:gd name="connsiteX2" fmla="*/ 280326 w 279756"/>
                <a:gd name="connsiteY2" fmla="*/ 155049 h 154602"/>
                <a:gd name="connsiteX3" fmla="*/ 570 w 279756"/>
                <a:gd name="connsiteY3" fmla="*/ 155049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570" y="447"/>
                  </a:moveTo>
                  <a:lnTo>
                    <a:pt x="280326" y="447"/>
                  </a:lnTo>
                  <a:lnTo>
                    <a:pt x="280326" y="155049"/>
                  </a:lnTo>
                  <a:lnTo>
                    <a:pt x="570" y="155049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FD195B1-7EC4-4946-9679-F8509D3EC214}"/>
                </a:ext>
              </a:extLst>
            </p:cNvPr>
            <p:cNvSpPr txBox="1"/>
            <p:nvPr/>
          </p:nvSpPr>
          <p:spPr>
            <a:xfrm>
              <a:off x="10234719" y="392875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60%</a:t>
              </a:r>
            </a:p>
          </p:txBody>
        </p:sp>
      </p:grpSp>
      <p:grpSp>
        <p:nvGrpSpPr>
          <p:cNvPr id="56" name="Graphic 87">
            <a:extLst>
              <a:ext uri="{FF2B5EF4-FFF2-40B4-BE49-F238E27FC236}">
                <a16:creationId xmlns:a16="http://schemas.microsoft.com/office/drawing/2014/main" id="{62EEA212-C9B3-3F4E-81BB-63F0DE198779}"/>
              </a:ext>
            </a:extLst>
          </p:cNvPr>
          <p:cNvGrpSpPr/>
          <p:nvPr/>
        </p:nvGrpSpPr>
        <p:grpSpPr>
          <a:xfrm>
            <a:off x="4890729" y="4185406"/>
            <a:ext cx="452368" cy="276999"/>
            <a:chOff x="10485027" y="4120164"/>
            <a:chExt cx="452368" cy="276999"/>
          </a:xfrm>
        </p:grpSpPr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A83157A6-0325-5B4C-B7E1-4841675FD66A}"/>
                </a:ext>
              </a:extLst>
            </p:cNvPr>
            <p:cNvSpPr/>
            <p:nvPr/>
          </p:nvSpPr>
          <p:spPr>
            <a:xfrm>
              <a:off x="10546329" y="4162203"/>
              <a:ext cx="279756" cy="154602"/>
            </a:xfrm>
            <a:custGeom>
              <a:avLst/>
              <a:gdLst>
                <a:gd name="connsiteX0" fmla="*/ 604 w 279756"/>
                <a:gd name="connsiteY0" fmla="*/ 473 h 154602"/>
                <a:gd name="connsiteX1" fmla="*/ 280360 w 279756"/>
                <a:gd name="connsiteY1" fmla="*/ 473 h 154602"/>
                <a:gd name="connsiteX2" fmla="*/ 280360 w 279756"/>
                <a:gd name="connsiteY2" fmla="*/ 155075 h 154602"/>
                <a:gd name="connsiteX3" fmla="*/ 604 w 279756"/>
                <a:gd name="connsiteY3" fmla="*/ 155075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604" y="473"/>
                  </a:moveTo>
                  <a:lnTo>
                    <a:pt x="280360" y="473"/>
                  </a:lnTo>
                  <a:lnTo>
                    <a:pt x="280360" y="155075"/>
                  </a:lnTo>
                  <a:lnTo>
                    <a:pt x="604" y="155075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4777AC8-EF99-9C42-A4D5-F048330C1424}"/>
                </a:ext>
              </a:extLst>
            </p:cNvPr>
            <p:cNvSpPr txBox="1"/>
            <p:nvPr/>
          </p:nvSpPr>
          <p:spPr>
            <a:xfrm>
              <a:off x="10485027" y="4120164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70%</a:t>
              </a:r>
            </a:p>
          </p:txBody>
        </p:sp>
      </p:grpSp>
      <p:grpSp>
        <p:nvGrpSpPr>
          <p:cNvPr id="57" name="Graphic 87">
            <a:extLst>
              <a:ext uri="{FF2B5EF4-FFF2-40B4-BE49-F238E27FC236}">
                <a16:creationId xmlns:a16="http://schemas.microsoft.com/office/drawing/2014/main" id="{FB225BEC-E0B5-CA43-8671-75F4B325DC0F}"/>
              </a:ext>
            </a:extLst>
          </p:cNvPr>
          <p:cNvGrpSpPr/>
          <p:nvPr/>
        </p:nvGrpSpPr>
        <p:grpSpPr>
          <a:xfrm>
            <a:off x="5141037" y="4340008"/>
            <a:ext cx="452368" cy="276999"/>
            <a:chOff x="10735335" y="4274766"/>
            <a:chExt cx="452368" cy="276999"/>
          </a:xfrm>
        </p:grpSpPr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9CBE947F-DB72-3840-A8E8-6299D0FD89C5}"/>
                </a:ext>
              </a:extLst>
            </p:cNvPr>
            <p:cNvSpPr/>
            <p:nvPr/>
          </p:nvSpPr>
          <p:spPr>
            <a:xfrm>
              <a:off x="10796637" y="4316805"/>
              <a:ext cx="279756" cy="154602"/>
            </a:xfrm>
            <a:custGeom>
              <a:avLst/>
              <a:gdLst>
                <a:gd name="connsiteX0" fmla="*/ 638 w 279756"/>
                <a:gd name="connsiteY0" fmla="*/ 494 h 154602"/>
                <a:gd name="connsiteX1" fmla="*/ 280394 w 279756"/>
                <a:gd name="connsiteY1" fmla="*/ 494 h 154602"/>
                <a:gd name="connsiteX2" fmla="*/ 280394 w 279756"/>
                <a:gd name="connsiteY2" fmla="*/ 155096 h 154602"/>
                <a:gd name="connsiteX3" fmla="*/ 638 w 279756"/>
                <a:gd name="connsiteY3" fmla="*/ 155096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638" y="494"/>
                  </a:moveTo>
                  <a:lnTo>
                    <a:pt x="280394" y="494"/>
                  </a:lnTo>
                  <a:lnTo>
                    <a:pt x="280394" y="155096"/>
                  </a:lnTo>
                  <a:lnTo>
                    <a:pt x="638" y="155096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32815B7-0598-0B4D-A575-F0D34958D5C9}"/>
                </a:ext>
              </a:extLst>
            </p:cNvPr>
            <p:cNvSpPr txBox="1"/>
            <p:nvPr/>
          </p:nvSpPr>
          <p:spPr>
            <a:xfrm>
              <a:off x="10735335" y="4274766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80%</a:t>
              </a:r>
            </a:p>
          </p:txBody>
        </p:sp>
      </p:grpSp>
      <p:grpSp>
        <p:nvGrpSpPr>
          <p:cNvPr id="58" name="Graphic 87">
            <a:extLst>
              <a:ext uri="{FF2B5EF4-FFF2-40B4-BE49-F238E27FC236}">
                <a16:creationId xmlns:a16="http://schemas.microsoft.com/office/drawing/2014/main" id="{7F435CEE-4793-7845-A809-49999E6F6D00}"/>
              </a:ext>
            </a:extLst>
          </p:cNvPr>
          <p:cNvGrpSpPr/>
          <p:nvPr/>
        </p:nvGrpSpPr>
        <p:grpSpPr>
          <a:xfrm>
            <a:off x="5391345" y="4546144"/>
            <a:ext cx="452368" cy="276999"/>
            <a:chOff x="10985643" y="4480902"/>
            <a:chExt cx="452368" cy="276999"/>
          </a:xfrm>
        </p:grpSpPr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373F0187-C0FA-5A4D-B229-3F7341327413}"/>
                </a:ext>
              </a:extLst>
            </p:cNvPr>
            <p:cNvSpPr/>
            <p:nvPr/>
          </p:nvSpPr>
          <p:spPr>
            <a:xfrm>
              <a:off x="11046945" y="4522941"/>
              <a:ext cx="279756" cy="154602"/>
            </a:xfrm>
            <a:custGeom>
              <a:avLst/>
              <a:gdLst>
                <a:gd name="connsiteX0" fmla="*/ 672 w 279756"/>
                <a:gd name="connsiteY0" fmla="*/ 522 h 154602"/>
                <a:gd name="connsiteX1" fmla="*/ 280428 w 279756"/>
                <a:gd name="connsiteY1" fmla="*/ 522 h 154602"/>
                <a:gd name="connsiteX2" fmla="*/ 280428 w 279756"/>
                <a:gd name="connsiteY2" fmla="*/ 155124 h 154602"/>
                <a:gd name="connsiteX3" fmla="*/ 672 w 279756"/>
                <a:gd name="connsiteY3" fmla="*/ 155124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56" h="154602">
                  <a:moveTo>
                    <a:pt x="672" y="522"/>
                  </a:moveTo>
                  <a:lnTo>
                    <a:pt x="280428" y="522"/>
                  </a:lnTo>
                  <a:lnTo>
                    <a:pt x="280428" y="155124"/>
                  </a:lnTo>
                  <a:lnTo>
                    <a:pt x="672" y="155124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CBD08FA-ACB4-0343-A5C5-6DE27FECD5A5}"/>
                </a:ext>
              </a:extLst>
            </p:cNvPr>
            <p:cNvSpPr txBox="1"/>
            <p:nvPr/>
          </p:nvSpPr>
          <p:spPr>
            <a:xfrm>
              <a:off x="10985643" y="4480902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>
                  <a:ea typeface="Open Sans"/>
                  <a:cs typeface="Open Sans"/>
                  <a:sym typeface="Open Sans"/>
                  <a:rtl val="0"/>
                </a:rPr>
                <a:t>90%</a:t>
              </a:r>
            </a:p>
          </p:txBody>
        </p:sp>
      </p:grpSp>
      <p:grpSp>
        <p:nvGrpSpPr>
          <p:cNvPr id="59" name="Graphic 87">
            <a:extLst>
              <a:ext uri="{FF2B5EF4-FFF2-40B4-BE49-F238E27FC236}">
                <a16:creationId xmlns:a16="http://schemas.microsoft.com/office/drawing/2014/main" id="{79711F15-D994-7543-85F4-D2992D5EFED7}"/>
              </a:ext>
            </a:extLst>
          </p:cNvPr>
          <p:cNvGrpSpPr/>
          <p:nvPr/>
        </p:nvGrpSpPr>
        <p:grpSpPr>
          <a:xfrm>
            <a:off x="5610596" y="4818538"/>
            <a:ext cx="530915" cy="276999"/>
            <a:chOff x="11204892" y="4753296"/>
            <a:chExt cx="530915" cy="276999"/>
          </a:xfrm>
        </p:grpSpPr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4AE4ED29-D364-AC48-9255-01692CF97C73}"/>
                </a:ext>
              </a:extLst>
            </p:cNvPr>
            <p:cNvSpPr/>
            <p:nvPr/>
          </p:nvSpPr>
          <p:spPr>
            <a:xfrm>
              <a:off x="11260443" y="4795335"/>
              <a:ext cx="353376" cy="154602"/>
            </a:xfrm>
            <a:custGeom>
              <a:avLst/>
              <a:gdLst>
                <a:gd name="connsiteX0" fmla="*/ 701 w 353376"/>
                <a:gd name="connsiteY0" fmla="*/ 559 h 154602"/>
                <a:gd name="connsiteX1" fmla="*/ 354077 w 353376"/>
                <a:gd name="connsiteY1" fmla="*/ 559 h 154602"/>
                <a:gd name="connsiteX2" fmla="*/ 354077 w 353376"/>
                <a:gd name="connsiteY2" fmla="*/ 155161 h 154602"/>
                <a:gd name="connsiteX3" fmla="*/ 701 w 353376"/>
                <a:gd name="connsiteY3" fmla="*/ 155161 h 15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376" h="154602">
                  <a:moveTo>
                    <a:pt x="701" y="559"/>
                  </a:moveTo>
                  <a:lnTo>
                    <a:pt x="354077" y="559"/>
                  </a:lnTo>
                  <a:lnTo>
                    <a:pt x="354077" y="155161"/>
                  </a:lnTo>
                  <a:lnTo>
                    <a:pt x="701" y="155161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1A7D475-CE1A-CB4E-88CB-939B62BC5964}"/>
                </a:ext>
              </a:extLst>
            </p:cNvPr>
            <p:cNvSpPr txBox="1"/>
            <p:nvPr/>
          </p:nvSpPr>
          <p:spPr>
            <a:xfrm>
              <a:off x="11204892" y="4753296"/>
              <a:ext cx="5309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dirty="0">
                  <a:ea typeface="Open Sans"/>
                  <a:cs typeface="Open Sans"/>
                  <a:sym typeface="Open Sans"/>
                  <a:rtl val="0"/>
                </a:rPr>
                <a:t>100%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58C18AF5-9A8C-F14F-8462-2ED828AC0F31}"/>
              </a:ext>
            </a:extLst>
          </p:cNvPr>
          <p:cNvSpPr txBox="1"/>
          <p:nvPr/>
        </p:nvSpPr>
        <p:spPr>
          <a:xfrm>
            <a:off x="1039958" y="2552094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Grid only emission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03F720A-A53A-BF41-BEE4-EBDCD9574CE8}"/>
              </a:ext>
            </a:extLst>
          </p:cNvPr>
          <p:cNvSpPr txBox="1"/>
          <p:nvPr/>
        </p:nvSpPr>
        <p:spPr>
          <a:xfrm>
            <a:off x="2515116" y="1785689"/>
            <a:ext cx="259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Natural self-sufficiency</a:t>
            </a:r>
            <a:endParaRPr lang="en-US" u="sng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A3523D0-FE13-C34D-945B-87E138632D0B}"/>
              </a:ext>
            </a:extLst>
          </p:cNvPr>
          <p:cNvCxnSpPr>
            <a:cxnSpLocks/>
          </p:cNvCxnSpPr>
          <p:nvPr/>
        </p:nvCxnSpPr>
        <p:spPr>
          <a:xfrm>
            <a:off x="3583282" y="2203631"/>
            <a:ext cx="0" cy="99101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416AB7F-63DA-FBD6-23C7-A50F528C8E3B}"/>
              </a:ext>
            </a:extLst>
          </p:cNvPr>
          <p:cNvSpPr txBox="1"/>
          <p:nvPr/>
        </p:nvSpPr>
        <p:spPr>
          <a:xfrm rot="16200000">
            <a:off x="-1615234" y="3116634"/>
            <a:ext cx="383887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000" dirty="0">
                <a:ea typeface="Open Sans"/>
                <a:cs typeface="Open Sans"/>
                <a:sym typeface="Open Sans"/>
                <a:rtl val="0"/>
              </a:rPr>
              <a:t>Carbon emission [kgCO​</a:t>
            </a:r>
            <a:r>
              <a:rPr lang="en-US" sz="2400" baseline="-25000" dirty="0">
                <a:ea typeface="Open Sans"/>
                <a:cs typeface="Open Sans"/>
                <a:sym typeface="Open Sans"/>
                <a:rtl val="0"/>
              </a:rPr>
              <a:t>2</a:t>
            </a:r>
            <a:r>
              <a:rPr lang="en-US" sz="2000" dirty="0">
                <a:ea typeface="Open Sans"/>
                <a:cs typeface="Open Sans"/>
                <a:sym typeface="Open Sans"/>
                <a:rtl val="0"/>
              </a:rPr>
              <a:t>eq / MWh]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51149CA-A099-C174-A618-05C6B90CC5B6}"/>
              </a:ext>
            </a:extLst>
          </p:cNvPr>
          <p:cNvSpPr txBox="1"/>
          <p:nvPr/>
        </p:nvSpPr>
        <p:spPr>
          <a:xfrm>
            <a:off x="2264176" y="5760266"/>
            <a:ext cx="2143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grpSp>
        <p:nvGrpSpPr>
          <p:cNvPr id="82" name="Graphic 2">
            <a:extLst>
              <a:ext uri="{FF2B5EF4-FFF2-40B4-BE49-F238E27FC236}">
                <a16:creationId xmlns:a16="http://schemas.microsoft.com/office/drawing/2014/main" id="{09B10F5C-831C-17A0-3493-86BB84A34DBD}"/>
              </a:ext>
            </a:extLst>
          </p:cNvPr>
          <p:cNvGrpSpPr/>
          <p:nvPr/>
        </p:nvGrpSpPr>
        <p:grpSpPr>
          <a:xfrm>
            <a:off x="6755836" y="1068821"/>
            <a:ext cx="4946595" cy="4416603"/>
            <a:chOff x="1057044" y="1044346"/>
            <a:chExt cx="4946595" cy="4416603"/>
          </a:xfrm>
          <a:solidFill>
            <a:srgbClr val="000000"/>
          </a:solidFill>
        </p:grpSpPr>
        <p:grpSp>
          <p:nvGrpSpPr>
            <p:cNvPr id="83" name="Graphic 2">
              <a:extLst>
                <a:ext uri="{FF2B5EF4-FFF2-40B4-BE49-F238E27FC236}">
                  <a16:creationId xmlns:a16="http://schemas.microsoft.com/office/drawing/2014/main" id="{BAC43F53-4A91-CA96-616B-94E25D7D3847}"/>
                </a:ext>
              </a:extLst>
            </p:cNvPr>
            <p:cNvGrpSpPr/>
            <p:nvPr/>
          </p:nvGrpSpPr>
          <p:grpSpPr>
            <a:xfrm>
              <a:off x="2060496" y="1044346"/>
              <a:ext cx="3010209" cy="4416603"/>
              <a:chOff x="2060496" y="1044346"/>
              <a:chExt cx="3010209" cy="4416603"/>
            </a:xfrm>
            <a:solidFill>
              <a:srgbClr val="000000"/>
            </a:solidFill>
          </p:grpSpPr>
          <p:sp>
            <p:nvSpPr>
              <p:cNvPr id="98" name="Freeform 97">
                <a:extLst>
                  <a:ext uri="{FF2B5EF4-FFF2-40B4-BE49-F238E27FC236}">
                    <a16:creationId xmlns:a16="http://schemas.microsoft.com/office/drawing/2014/main" id="{24C08F76-DA41-3615-BE3F-A0E9E2BB6412}"/>
                  </a:ext>
                </a:extLst>
              </p:cNvPr>
              <p:cNvSpPr/>
              <p:nvPr/>
            </p:nvSpPr>
            <p:spPr>
              <a:xfrm>
                <a:off x="2060496" y="1044346"/>
                <a:ext cx="7361" cy="4416603"/>
              </a:xfrm>
              <a:custGeom>
                <a:avLst/>
                <a:gdLst>
                  <a:gd name="connsiteX0" fmla="*/ 214 w 7361"/>
                  <a:gd name="connsiteY0" fmla="*/ 0 h 4416603"/>
                  <a:gd name="connsiteX1" fmla="*/ 214 w 7361"/>
                  <a:gd name="connsiteY1" fmla="*/ 4416604 h 441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1" h="4416603">
                    <a:moveTo>
                      <a:pt x="214" y="0"/>
                    </a:moveTo>
                    <a:lnTo>
                      <a:pt x="214" y="4416604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E1E4798E-0AB2-4056-557B-6B19969CDE50}"/>
                  </a:ext>
                </a:extLst>
              </p:cNvPr>
              <p:cNvSpPr/>
              <p:nvPr/>
            </p:nvSpPr>
            <p:spPr>
              <a:xfrm>
                <a:off x="3063875" y="1044346"/>
                <a:ext cx="7361" cy="4416603"/>
              </a:xfrm>
              <a:custGeom>
                <a:avLst/>
                <a:gdLst>
                  <a:gd name="connsiteX0" fmla="*/ 351 w 7361"/>
                  <a:gd name="connsiteY0" fmla="*/ 0 h 4416603"/>
                  <a:gd name="connsiteX1" fmla="*/ 351 w 7361"/>
                  <a:gd name="connsiteY1" fmla="*/ 4416604 h 441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1" h="4416603">
                    <a:moveTo>
                      <a:pt x="351" y="0"/>
                    </a:moveTo>
                    <a:lnTo>
                      <a:pt x="351" y="4416604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F270DA3D-2222-B7D3-3377-0EA10FE48E4A}"/>
                  </a:ext>
                </a:extLst>
              </p:cNvPr>
              <p:cNvSpPr/>
              <p:nvPr/>
            </p:nvSpPr>
            <p:spPr>
              <a:xfrm>
                <a:off x="4067327" y="1044346"/>
                <a:ext cx="7361" cy="4416603"/>
              </a:xfrm>
              <a:custGeom>
                <a:avLst/>
                <a:gdLst>
                  <a:gd name="connsiteX0" fmla="*/ 487 w 7361"/>
                  <a:gd name="connsiteY0" fmla="*/ 0 h 4416603"/>
                  <a:gd name="connsiteX1" fmla="*/ 487 w 7361"/>
                  <a:gd name="connsiteY1" fmla="*/ 4416604 h 441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1" h="4416603">
                    <a:moveTo>
                      <a:pt x="487" y="0"/>
                    </a:moveTo>
                    <a:lnTo>
                      <a:pt x="487" y="4416604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5593B815-168E-501F-1EE5-58B56C0CFF67}"/>
                  </a:ext>
                </a:extLst>
              </p:cNvPr>
              <p:cNvSpPr/>
              <p:nvPr/>
            </p:nvSpPr>
            <p:spPr>
              <a:xfrm>
                <a:off x="5070705" y="1044346"/>
                <a:ext cx="7361" cy="4416603"/>
              </a:xfrm>
              <a:custGeom>
                <a:avLst/>
                <a:gdLst>
                  <a:gd name="connsiteX0" fmla="*/ 623 w 7361"/>
                  <a:gd name="connsiteY0" fmla="*/ 0 h 4416603"/>
                  <a:gd name="connsiteX1" fmla="*/ 623 w 7361"/>
                  <a:gd name="connsiteY1" fmla="*/ 4416604 h 441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361" h="4416603">
                    <a:moveTo>
                      <a:pt x="623" y="0"/>
                    </a:moveTo>
                    <a:lnTo>
                      <a:pt x="623" y="4416604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85" name="Graphic 2">
              <a:extLst>
                <a:ext uri="{FF2B5EF4-FFF2-40B4-BE49-F238E27FC236}">
                  <a16:creationId xmlns:a16="http://schemas.microsoft.com/office/drawing/2014/main" id="{7D07C8E9-ED64-C306-0591-2C0BE5754BA4}"/>
                </a:ext>
              </a:extLst>
            </p:cNvPr>
            <p:cNvGrpSpPr/>
            <p:nvPr/>
          </p:nvGrpSpPr>
          <p:grpSpPr>
            <a:xfrm>
              <a:off x="1057044" y="1135107"/>
              <a:ext cx="4946595" cy="4235080"/>
              <a:chOff x="1057044" y="1135107"/>
              <a:chExt cx="4946595" cy="4235080"/>
            </a:xfrm>
            <a:solidFill>
              <a:srgbClr val="000000"/>
            </a:solidFill>
          </p:grpSpPr>
          <p:sp>
            <p:nvSpPr>
              <p:cNvPr id="87" name="Freeform 86">
                <a:extLst>
                  <a:ext uri="{FF2B5EF4-FFF2-40B4-BE49-F238E27FC236}">
                    <a16:creationId xmlns:a16="http://schemas.microsoft.com/office/drawing/2014/main" id="{C83B9F7B-69ED-4601-7896-801F2821CFBE}"/>
                  </a:ext>
                </a:extLst>
              </p:cNvPr>
              <p:cNvSpPr/>
              <p:nvPr/>
            </p:nvSpPr>
            <p:spPr>
              <a:xfrm>
                <a:off x="1057044" y="5370188"/>
                <a:ext cx="4946595" cy="7361"/>
              </a:xfrm>
              <a:custGeom>
                <a:avLst/>
                <a:gdLst>
                  <a:gd name="connsiteX0" fmla="*/ 0 w 4946595"/>
                  <a:gd name="connsiteY0" fmla="*/ 638 h 7361"/>
                  <a:gd name="connsiteX1" fmla="*/ 4946596 w 4946595"/>
                  <a:gd name="connsiteY1" fmla="*/ 638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638"/>
                    </a:moveTo>
                    <a:lnTo>
                      <a:pt x="4946596" y="638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9" name="Freeform 88">
                <a:extLst>
                  <a:ext uri="{FF2B5EF4-FFF2-40B4-BE49-F238E27FC236}">
                    <a16:creationId xmlns:a16="http://schemas.microsoft.com/office/drawing/2014/main" id="{C7C82148-42A9-09C5-C242-E978AA887D9B}"/>
                  </a:ext>
                </a:extLst>
              </p:cNvPr>
              <p:cNvSpPr/>
              <p:nvPr/>
            </p:nvSpPr>
            <p:spPr>
              <a:xfrm>
                <a:off x="1057044" y="4765187"/>
                <a:ext cx="4946595" cy="7361"/>
              </a:xfrm>
              <a:custGeom>
                <a:avLst/>
                <a:gdLst>
                  <a:gd name="connsiteX0" fmla="*/ 0 w 4946595"/>
                  <a:gd name="connsiteY0" fmla="*/ 555 h 7361"/>
                  <a:gd name="connsiteX1" fmla="*/ 4946596 w 4946595"/>
                  <a:gd name="connsiteY1" fmla="*/ 555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555"/>
                    </a:moveTo>
                    <a:lnTo>
                      <a:pt x="4946596" y="555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91" name="Freeform 90">
                <a:extLst>
                  <a:ext uri="{FF2B5EF4-FFF2-40B4-BE49-F238E27FC236}">
                    <a16:creationId xmlns:a16="http://schemas.microsoft.com/office/drawing/2014/main" id="{D694F5F7-3D5A-47DE-C1CB-DF9494597616}"/>
                  </a:ext>
                </a:extLst>
              </p:cNvPr>
              <p:cNvSpPr/>
              <p:nvPr/>
            </p:nvSpPr>
            <p:spPr>
              <a:xfrm>
                <a:off x="1057044" y="4160186"/>
                <a:ext cx="4946595" cy="7361"/>
              </a:xfrm>
              <a:custGeom>
                <a:avLst/>
                <a:gdLst>
                  <a:gd name="connsiteX0" fmla="*/ 0 w 4946595"/>
                  <a:gd name="connsiteY0" fmla="*/ 473 h 7361"/>
                  <a:gd name="connsiteX1" fmla="*/ 4946596 w 4946595"/>
                  <a:gd name="connsiteY1" fmla="*/ 473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473"/>
                    </a:moveTo>
                    <a:lnTo>
                      <a:pt x="4946596" y="473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92" name="Freeform 91">
                <a:extLst>
                  <a:ext uri="{FF2B5EF4-FFF2-40B4-BE49-F238E27FC236}">
                    <a16:creationId xmlns:a16="http://schemas.microsoft.com/office/drawing/2014/main" id="{B25B340F-08C0-99A6-3B16-CF5664E31781}"/>
                  </a:ext>
                </a:extLst>
              </p:cNvPr>
              <p:cNvSpPr/>
              <p:nvPr/>
            </p:nvSpPr>
            <p:spPr>
              <a:xfrm>
                <a:off x="1057044" y="3555185"/>
                <a:ext cx="4946595" cy="7361"/>
              </a:xfrm>
              <a:custGeom>
                <a:avLst/>
                <a:gdLst>
                  <a:gd name="connsiteX0" fmla="*/ 0 w 4946595"/>
                  <a:gd name="connsiteY0" fmla="*/ 391 h 7361"/>
                  <a:gd name="connsiteX1" fmla="*/ 4946596 w 4946595"/>
                  <a:gd name="connsiteY1" fmla="*/ 391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391"/>
                    </a:moveTo>
                    <a:lnTo>
                      <a:pt x="4946596" y="391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94" name="Freeform 93">
                <a:extLst>
                  <a:ext uri="{FF2B5EF4-FFF2-40B4-BE49-F238E27FC236}">
                    <a16:creationId xmlns:a16="http://schemas.microsoft.com/office/drawing/2014/main" id="{75554118-8847-8EE3-70BC-F08AFFA5B18E}"/>
                  </a:ext>
                </a:extLst>
              </p:cNvPr>
              <p:cNvSpPr/>
              <p:nvPr/>
            </p:nvSpPr>
            <p:spPr>
              <a:xfrm>
                <a:off x="1057044" y="2950110"/>
                <a:ext cx="4946595" cy="7361"/>
              </a:xfrm>
              <a:custGeom>
                <a:avLst/>
                <a:gdLst>
                  <a:gd name="connsiteX0" fmla="*/ 0 w 4946595"/>
                  <a:gd name="connsiteY0" fmla="*/ 309 h 7361"/>
                  <a:gd name="connsiteX1" fmla="*/ 4946596 w 4946595"/>
                  <a:gd name="connsiteY1" fmla="*/ 309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309"/>
                    </a:moveTo>
                    <a:lnTo>
                      <a:pt x="4946596" y="309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95" name="Freeform 94">
                <a:extLst>
                  <a:ext uri="{FF2B5EF4-FFF2-40B4-BE49-F238E27FC236}">
                    <a16:creationId xmlns:a16="http://schemas.microsoft.com/office/drawing/2014/main" id="{7256F60B-F298-43B9-6521-6B36732B3409}"/>
                  </a:ext>
                </a:extLst>
              </p:cNvPr>
              <p:cNvSpPr/>
              <p:nvPr/>
            </p:nvSpPr>
            <p:spPr>
              <a:xfrm>
                <a:off x="1057044" y="2345109"/>
                <a:ext cx="4946595" cy="7361"/>
              </a:xfrm>
              <a:custGeom>
                <a:avLst/>
                <a:gdLst>
                  <a:gd name="connsiteX0" fmla="*/ 0 w 4946595"/>
                  <a:gd name="connsiteY0" fmla="*/ 227 h 7361"/>
                  <a:gd name="connsiteX1" fmla="*/ 4946596 w 4946595"/>
                  <a:gd name="connsiteY1" fmla="*/ 227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227"/>
                    </a:moveTo>
                    <a:lnTo>
                      <a:pt x="4946596" y="227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BB45BD71-24A6-C376-B01D-FA52FB0D7ADC}"/>
                  </a:ext>
                </a:extLst>
              </p:cNvPr>
              <p:cNvSpPr/>
              <p:nvPr/>
            </p:nvSpPr>
            <p:spPr>
              <a:xfrm>
                <a:off x="1057044" y="1740108"/>
                <a:ext cx="4946595" cy="7361"/>
              </a:xfrm>
              <a:custGeom>
                <a:avLst/>
                <a:gdLst>
                  <a:gd name="connsiteX0" fmla="*/ 0 w 4946595"/>
                  <a:gd name="connsiteY0" fmla="*/ 145 h 7361"/>
                  <a:gd name="connsiteX1" fmla="*/ 4946596 w 4946595"/>
                  <a:gd name="connsiteY1" fmla="*/ 145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145"/>
                    </a:moveTo>
                    <a:lnTo>
                      <a:pt x="4946596" y="145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7190D2C8-BEF3-111F-C931-D410F1009A06}"/>
                  </a:ext>
                </a:extLst>
              </p:cNvPr>
              <p:cNvSpPr/>
              <p:nvPr/>
            </p:nvSpPr>
            <p:spPr>
              <a:xfrm>
                <a:off x="1057044" y="1135107"/>
                <a:ext cx="4946595" cy="7361"/>
              </a:xfrm>
              <a:custGeom>
                <a:avLst/>
                <a:gdLst>
                  <a:gd name="connsiteX0" fmla="*/ 0 w 4946595"/>
                  <a:gd name="connsiteY0" fmla="*/ 62 h 7361"/>
                  <a:gd name="connsiteX1" fmla="*/ 4946596 w 4946595"/>
                  <a:gd name="connsiteY1" fmla="*/ 62 h 7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46595" h="7361">
                    <a:moveTo>
                      <a:pt x="0" y="62"/>
                    </a:moveTo>
                    <a:lnTo>
                      <a:pt x="4946596" y="62"/>
                    </a:lnTo>
                  </a:path>
                </a:pathLst>
              </a:custGeom>
              <a:solidFill>
                <a:srgbClr val="000000"/>
              </a:solidFill>
              <a:ln w="7358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</p:grpSp>
      <p:sp>
        <p:nvSpPr>
          <p:cNvPr id="102" name="Freeform 101">
            <a:extLst>
              <a:ext uri="{FF2B5EF4-FFF2-40B4-BE49-F238E27FC236}">
                <a16:creationId xmlns:a16="http://schemas.microsoft.com/office/drawing/2014/main" id="{869E549A-94AE-8F59-C828-EABA7E6B9F50}"/>
              </a:ext>
            </a:extLst>
          </p:cNvPr>
          <p:cNvSpPr/>
          <p:nvPr/>
        </p:nvSpPr>
        <p:spPr>
          <a:xfrm>
            <a:off x="6755836" y="1068821"/>
            <a:ext cx="7361" cy="4416603"/>
          </a:xfrm>
          <a:custGeom>
            <a:avLst/>
            <a:gdLst>
              <a:gd name="connsiteX0" fmla="*/ 78 w 7361"/>
              <a:gd name="connsiteY0" fmla="*/ 0 h 4416603"/>
              <a:gd name="connsiteX1" fmla="*/ 78 w 7361"/>
              <a:gd name="connsiteY1" fmla="*/ 4416604 h 4416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61" h="4416603">
                <a:moveTo>
                  <a:pt x="78" y="0"/>
                </a:moveTo>
                <a:lnTo>
                  <a:pt x="78" y="4416604"/>
                </a:lnTo>
              </a:path>
            </a:pathLst>
          </a:custGeom>
          <a:solidFill>
            <a:srgbClr val="000000"/>
          </a:solidFill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fr-FR" sz="2400"/>
          </a:p>
        </p:txBody>
      </p:sp>
      <p:sp>
        <p:nvSpPr>
          <p:cNvPr id="103" name="Freeform 102">
            <a:extLst>
              <a:ext uri="{FF2B5EF4-FFF2-40B4-BE49-F238E27FC236}">
                <a16:creationId xmlns:a16="http://schemas.microsoft.com/office/drawing/2014/main" id="{D6848FE8-196C-4942-68AC-DEC1C9CA99FC}"/>
              </a:ext>
            </a:extLst>
          </p:cNvPr>
          <p:cNvSpPr/>
          <p:nvPr/>
        </p:nvSpPr>
        <p:spPr>
          <a:xfrm>
            <a:off x="5813385" y="696237"/>
            <a:ext cx="7361" cy="7361"/>
          </a:xfrm>
          <a:custGeom>
            <a:avLst/>
            <a:gdLst/>
            <a:ahLst/>
            <a:cxnLst/>
            <a:rect l="l" t="t" r="r" b="b"/>
            <a:pathLst>
              <a:path w="7361" h="7361"/>
            </a:pathLst>
          </a:custGeom>
          <a:solidFill>
            <a:srgbClr val="000000"/>
          </a:solidFill>
          <a:ln w="7358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04" name="Freeform 103">
            <a:extLst>
              <a:ext uri="{FF2B5EF4-FFF2-40B4-BE49-F238E27FC236}">
                <a16:creationId xmlns:a16="http://schemas.microsoft.com/office/drawing/2014/main" id="{770CD7F5-1AB3-9C08-AA68-EEC3423A39FC}"/>
              </a:ext>
            </a:extLst>
          </p:cNvPr>
          <p:cNvSpPr/>
          <p:nvPr/>
        </p:nvSpPr>
        <p:spPr>
          <a:xfrm>
            <a:off x="5813385" y="696237"/>
            <a:ext cx="7361" cy="7361"/>
          </a:xfrm>
          <a:custGeom>
            <a:avLst/>
            <a:gdLst/>
            <a:ahLst/>
            <a:cxnLst/>
            <a:rect l="l" t="t" r="r" b="b"/>
            <a:pathLst>
              <a:path w="7361" h="7361"/>
            </a:pathLst>
          </a:custGeom>
          <a:solidFill>
            <a:srgbClr val="000000"/>
          </a:solidFill>
          <a:ln w="7358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105" name="Graphic 2">
            <a:extLst>
              <a:ext uri="{FF2B5EF4-FFF2-40B4-BE49-F238E27FC236}">
                <a16:creationId xmlns:a16="http://schemas.microsoft.com/office/drawing/2014/main" id="{908DCE0E-1546-A319-63AE-8E9B3C2CEDCD}"/>
              </a:ext>
            </a:extLst>
          </p:cNvPr>
          <p:cNvGrpSpPr/>
          <p:nvPr/>
        </p:nvGrpSpPr>
        <p:grpSpPr>
          <a:xfrm>
            <a:off x="6755834" y="1159582"/>
            <a:ext cx="4766250" cy="4160661"/>
            <a:chOff x="1057044" y="1135107"/>
            <a:chExt cx="4766250" cy="4160661"/>
          </a:xfrm>
          <a:noFill/>
        </p:grpSpPr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7134BF47-46F5-E4AD-8F5C-D47B11A137E5}"/>
                </a:ext>
              </a:extLst>
            </p:cNvPr>
            <p:cNvSpPr/>
            <p:nvPr/>
          </p:nvSpPr>
          <p:spPr>
            <a:xfrm>
              <a:off x="1057044" y="1135107"/>
              <a:ext cx="3481902" cy="3676086"/>
            </a:xfrm>
            <a:custGeom>
              <a:avLst/>
              <a:gdLst>
                <a:gd name="connsiteX0" fmla="*/ 78 w 3481902"/>
                <a:gd name="connsiteY0" fmla="*/ 3676136 h 3676086"/>
                <a:gd name="connsiteX1" fmla="*/ 501804 w 3481902"/>
                <a:gd name="connsiteY1" fmla="*/ 3494319 h 3676086"/>
                <a:gd name="connsiteX2" fmla="*/ 1003530 w 3481902"/>
                <a:gd name="connsiteY2" fmla="*/ 3150929 h 3676086"/>
                <a:gd name="connsiteX3" fmla="*/ 2006909 w 3481902"/>
                <a:gd name="connsiteY3" fmla="*/ 2438236 h 3676086"/>
                <a:gd name="connsiteX4" fmla="*/ 2257772 w 3481902"/>
                <a:gd name="connsiteY4" fmla="*/ 2233747 h 3676086"/>
                <a:gd name="connsiteX5" fmla="*/ 2508635 w 3481902"/>
                <a:gd name="connsiteY5" fmla="*/ 1981486 h 3676086"/>
                <a:gd name="connsiteX6" fmla="*/ 2759498 w 3481902"/>
                <a:gd name="connsiteY6" fmla="*/ 1666876 h 3676086"/>
                <a:gd name="connsiteX7" fmla="*/ 3010361 w 3481902"/>
                <a:gd name="connsiteY7" fmla="*/ 1271443 h 3676086"/>
                <a:gd name="connsiteX8" fmla="*/ 3261224 w 3481902"/>
                <a:gd name="connsiteY8" fmla="*/ 784439 h 3676086"/>
                <a:gd name="connsiteX9" fmla="*/ 3481981 w 3481902"/>
                <a:gd name="connsiteY9" fmla="*/ 50 h 3676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81902" h="3676086">
                  <a:moveTo>
                    <a:pt x="78" y="3676136"/>
                  </a:moveTo>
                  <a:lnTo>
                    <a:pt x="501804" y="3494319"/>
                  </a:lnTo>
                  <a:lnTo>
                    <a:pt x="1003530" y="3150929"/>
                  </a:lnTo>
                  <a:lnTo>
                    <a:pt x="2006909" y="2438236"/>
                  </a:lnTo>
                  <a:lnTo>
                    <a:pt x="2257772" y="2233747"/>
                  </a:lnTo>
                  <a:lnTo>
                    <a:pt x="2508635" y="1981486"/>
                  </a:lnTo>
                  <a:lnTo>
                    <a:pt x="2759498" y="1666876"/>
                  </a:lnTo>
                  <a:lnTo>
                    <a:pt x="3010361" y="1271443"/>
                  </a:lnTo>
                  <a:lnTo>
                    <a:pt x="3261224" y="784439"/>
                  </a:lnTo>
                  <a:lnTo>
                    <a:pt x="3481981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C7BE1555-AF29-177C-3C50-A6202EEFD115}"/>
                </a:ext>
              </a:extLst>
            </p:cNvPr>
            <p:cNvSpPr/>
            <p:nvPr/>
          </p:nvSpPr>
          <p:spPr>
            <a:xfrm>
              <a:off x="1057044" y="1135107"/>
              <a:ext cx="3697580" cy="3700524"/>
            </a:xfrm>
            <a:custGeom>
              <a:avLst/>
              <a:gdLst>
                <a:gd name="connsiteX0" fmla="*/ 78 w 3697580"/>
                <a:gd name="connsiteY0" fmla="*/ 3676136 h 3700524"/>
                <a:gd name="connsiteX1" fmla="*/ 501804 w 3697580"/>
                <a:gd name="connsiteY1" fmla="*/ 3700575 h 3700524"/>
                <a:gd name="connsiteX2" fmla="*/ 1003530 w 3697580"/>
                <a:gd name="connsiteY2" fmla="*/ 3494319 h 3700524"/>
                <a:gd name="connsiteX3" fmla="*/ 1505183 w 3697580"/>
                <a:gd name="connsiteY3" fmla="*/ 3158216 h 3700524"/>
                <a:gd name="connsiteX4" fmla="*/ 1756046 w 3697580"/>
                <a:gd name="connsiteY4" fmla="*/ 2984570 h 3700524"/>
                <a:gd name="connsiteX5" fmla="*/ 2257772 w 3697580"/>
                <a:gd name="connsiteY5" fmla="*/ 2632125 h 3700524"/>
                <a:gd name="connsiteX6" fmla="*/ 2508635 w 3697580"/>
                <a:gd name="connsiteY6" fmla="*/ 2430360 h 3700524"/>
                <a:gd name="connsiteX7" fmla="*/ 2759498 w 3697580"/>
                <a:gd name="connsiteY7" fmla="*/ 2174123 h 3700524"/>
                <a:gd name="connsiteX8" fmla="*/ 3010361 w 3697580"/>
                <a:gd name="connsiteY8" fmla="*/ 1849282 h 3700524"/>
                <a:gd name="connsiteX9" fmla="*/ 3261224 w 3697580"/>
                <a:gd name="connsiteY9" fmla="*/ 1438759 h 3700524"/>
                <a:gd name="connsiteX10" fmla="*/ 3512087 w 3697580"/>
                <a:gd name="connsiteY10" fmla="*/ 907294 h 3700524"/>
                <a:gd name="connsiteX11" fmla="*/ 3697658 w 3697580"/>
                <a:gd name="connsiteY11" fmla="*/ 50 h 3700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97580" h="3700524">
                  <a:moveTo>
                    <a:pt x="78" y="3676136"/>
                  </a:moveTo>
                  <a:lnTo>
                    <a:pt x="501804" y="3700575"/>
                  </a:lnTo>
                  <a:lnTo>
                    <a:pt x="1003530" y="3494319"/>
                  </a:lnTo>
                  <a:lnTo>
                    <a:pt x="1505183" y="3158216"/>
                  </a:lnTo>
                  <a:lnTo>
                    <a:pt x="1756046" y="2984570"/>
                  </a:lnTo>
                  <a:lnTo>
                    <a:pt x="2257772" y="2632125"/>
                  </a:lnTo>
                  <a:lnTo>
                    <a:pt x="2508635" y="2430360"/>
                  </a:lnTo>
                  <a:lnTo>
                    <a:pt x="2759498" y="2174123"/>
                  </a:lnTo>
                  <a:lnTo>
                    <a:pt x="3010361" y="1849282"/>
                  </a:lnTo>
                  <a:lnTo>
                    <a:pt x="3261224" y="1438759"/>
                  </a:lnTo>
                  <a:lnTo>
                    <a:pt x="3512087" y="907294"/>
                  </a:lnTo>
                  <a:lnTo>
                    <a:pt x="3697658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F2DDC487-B773-2029-05EA-A2EF25A6E812}"/>
                </a:ext>
              </a:extLst>
            </p:cNvPr>
            <p:cNvSpPr/>
            <p:nvPr/>
          </p:nvSpPr>
          <p:spPr>
            <a:xfrm>
              <a:off x="1057044" y="1135107"/>
              <a:ext cx="3903320" cy="3735342"/>
            </a:xfrm>
            <a:custGeom>
              <a:avLst/>
              <a:gdLst>
                <a:gd name="connsiteX0" fmla="*/ 78 w 3903320"/>
                <a:gd name="connsiteY0" fmla="*/ 3676136 h 3735342"/>
                <a:gd name="connsiteX1" fmla="*/ 501804 w 3903320"/>
                <a:gd name="connsiteY1" fmla="*/ 3726633 h 3735342"/>
                <a:gd name="connsiteX2" fmla="*/ 1003530 w 3903320"/>
                <a:gd name="connsiteY2" fmla="*/ 3735393 h 3735342"/>
                <a:gd name="connsiteX3" fmla="*/ 1254320 w 3903320"/>
                <a:gd name="connsiteY3" fmla="*/ 3652213 h 3735342"/>
                <a:gd name="connsiteX4" fmla="*/ 1505183 w 3903320"/>
                <a:gd name="connsiteY4" fmla="*/ 3512722 h 3735342"/>
                <a:gd name="connsiteX5" fmla="*/ 1756046 w 3903320"/>
                <a:gd name="connsiteY5" fmla="*/ 3354534 h 3735342"/>
                <a:gd name="connsiteX6" fmla="*/ 2006909 w 3903320"/>
                <a:gd name="connsiteY6" fmla="*/ 3188175 h 3735342"/>
                <a:gd name="connsiteX7" fmla="*/ 2508635 w 3903320"/>
                <a:gd name="connsiteY7" fmla="*/ 2846036 h 3735342"/>
                <a:gd name="connsiteX8" fmla="*/ 2759498 w 3903320"/>
                <a:gd name="connsiteY8" fmla="*/ 2648761 h 3735342"/>
                <a:gd name="connsiteX9" fmla="*/ 3010361 w 3903320"/>
                <a:gd name="connsiteY9" fmla="*/ 2387740 h 3735342"/>
                <a:gd name="connsiteX10" fmla="*/ 3261224 w 3903320"/>
                <a:gd name="connsiteY10" fmla="*/ 2044348 h 3735342"/>
                <a:gd name="connsiteX11" fmla="*/ 3512087 w 3903320"/>
                <a:gd name="connsiteY11" fmla="*/ 1610564 h 3735342"/>
                <a:gd name="connsiteX12" fmla="*/ 3762877 w 3903320"/>
                <a:gd name="connsiteY12" fmla="*/ 994964 h 3735342"/>
                <a:gd name="connsiteX13" fmla="*/ 3903398 w 3903320"/>
                <a:gd name="connsiteY13" fmla="*/ 50 h 3735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03320" h="3735342">
                  <a:moveTo>
                    <a:pt x="78" y="3676136"/>
                  </a:moveTo>
                  <a:lnTo>
                    <a:pt x="501804" y="3726633"/>
                  </a:lnTo>
                  <a:lnTo>
                    <a:pt x="1003530" y="3735393"/>
                  </a:lnTo>
                  <a:lnTo>
                    <a:pt x="1254320" y="3652213"/>
                  </a:lnTo>
                  <a:lnTo>
                    <a:pt x="1505183" y="3512722"/>
                  </a:lnTo>
                  <a:lnTo>
                    <a:pt x="1756046" y="3354534"/>
                  </a:lnTo>
                  <a:lnTo>
                    <a:pt x="2006909" y="3188175"/>
                  </a:lnTo>
                  <a:lnTo>
                    <a:pt x="2508635" y="2846036"/>
                  </a:lnTo>
                  <a:lnTo>
                    <a:pt x="2759498" y="2648761"/>
                  </a:lnTo>
                  <a:lnTo>
                    <a:pt x="3010361" y="2387740"/>
                  </a:lnTo>
                  <a:lnTo>
                    <a:pt x="3261224" y="2044348"/>
                  </a:lnTo>
                  <a:lnTo>
                    <a:pt x="3512087" y="1610564"/>
                  </a:lnTo>
                  <a:lnTo>
                    <a:pt x="3762877" y="994964"/>
                  </a:lnTo>
                  <a:lnTo>
                    <a:pt x="3903398" y="50"/>
                  </a:lnTo>
                </a:path>
              </a:pathLst>
            </a:custGeom>
            <a:noFill/>
            <a:ln w="381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17BACF1C-3901-13E9-73F3-E62217FF6770}"/>
                </a:ext>
              </a:extLst>
            </p:cNvPr>
            <p:cNvSpPr/>
            <p:nvPr/>
          </p:nvSpPr>
          <p:spPr>
            <a:xfrm>
              <a:off x="1057044" y="1135107"/>
              <a:ext cx="4119071" cy="3788267"/>
            </a:xfrm>
            <a:custGeom>
              <a:avLst/>
              <a:gdLst>
                <a:gd name="connsiteX0" fmla="*/ 78 w 4119071"/>
                <a:gd name="connsiteY0" fmla="*/ 3676136 h 3788267"/>
                <a:gd name="connsiteX1" fmla="*/ 1003530 w 4119071"/>
                <a:gd name="connsiteY1" fmla="*/ 3776246 h 3788267"/>
                <a:gd name="connsiteX2" fmla="*/ 1254320 w 4119071"/>
                <a:gd name="connsiteY2" fmla="*/ 3788318 h 3788267"/>
                <a:gd name="connsiteX3" fmla="*/ 1505183 w 4119071"/>
                <a:gd name="connsiteY3" fmla="*/ 3756592 h 3788267"/>
                <a:gd name="connsiteX4" fmla="*/ 1756046 w 4119071"/>
                <a:gd name="connsiteY4" fmla="*/ 3656409 h 3788267"/>
                <a:gd name="connsiteX5" fmla="*/ 2006909 w 4119071"/>
                <a:gd name="connsiteY5" fmla="*/ 3520598 h 3788267"/>
                <a:gd name="connsiteX6" fmla="*/ 2257772 w 4119071"/>
                <a:gd name="connsiteY6" fmla="*/ 3367563 h 3788267"/>
                <a:gd name="connsiteX7" fmla="*/ 2759498 w 4119071"/>
                <a:gd name="connsiteY7" fmla="*/ 3042943 h 3788267"/>
                <a:gd name="connsiteX8" fmla="*/ 3010361 w 4119071"/>
                <a:gd name="connsiteY8" fmla="*/ 2852366 h 3788267"/>
                <a:gd name="connsiteX9" fmla="*/ 3261224 w 4119071"/>
                <a:gd name="connsiteY9" fmla="*/ 2595541 h 3788267"/>
                <a:gd name="connsiteX10" fmla="*/ 3512087 w 4119071"/>
                <a:gd name="connsiteY10" fmla="*/ 2232569 h 3788267"/>
                <a:gd name="connsiteX11" fmla="*/ 3762877 w 4119071"/>
                <a:gd name="connsiteY11" fmla="*/ 1770298 h 3788267"/>
                <a:gd name="connsiteX12" fmla="*/ 4013740 w 4119071"/>
                <a:gd name="connsiteY12" fmla="*/ 916054 h 3788267"/>
                <a:gd name="connsiteX13" fmla="*/ 4119149 w 4119071"/>
                <a:gd name="connsiteY13" fmla="*/ 50 h 3788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119071" h="3788267">
                  <a:moveTo>
                    <a:pt x="78" y="3676136"/>
                  </a:moveTo>
                  <a:lnTo>
                    <a:pt x="1003530" y="3776246"/>
                  </a:lnTo>
                  <a:lnTo>
                    <a:pt x="1254320" y="3788318"/>
                  </a:lnTo>
                  <a:lnTo>
                    <a:pt x="1505183" y="3756592"/>
                  </a:lnTo>
                  <a:lnTo>
                    <a:pt x="1756046" y="3656409"/>
                  </a:lnTo>
                  <a:lnTo>
                    <a:pt x="2006909" y="3520598"/>
                  </a:lnTo>
                  <a:lnTo>
                    <a:pt x="2257772" y="3367563"/>
                  </a:lnTo>
                  <a:lnTo>
                    <a:pt x="2759498" y="3042943"/>
                  </a:lnTo>
                  <a:lnTo>
                    <a:pt x="3010361" y="2852366"/>
                  </a:lnTo>
                  <a:lnTo>
                    <a:pt x="3261224" y="2595541"/>
                  </a:lnTo>
                  <a:lnTo>
                    <a:pt x="3512087" y="2232569"/>
                  </a:lnTo>
                  <a:lnTo>
                    <a:pt x="3762877" y="1770298"/>
                  </a:lnTo>
                  <a:lnTo>
                    <a:pt x="4013740" y="916054"/>
                  </a:lnTo>
                  <a:lnTo>
                    <a:pt x="4119149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4EDD1998-DD8B-1CAD-119E-BAB8A4E4E0A1}"/>
                </a:ext>
              </a:extLst>
            </p:cNvPr>
            <p:cNvSpPr/>
            <p:nvPr/>
          </p:nvSpPr>
          <p:spPr>
            <a:xfrm>
              <a:off x="1057044" y="1135107"/>
              <a:ext cx="4319732" cy="3828238"/>
            </a:xfrm>
            <a:custGeom>
              <a:avLst/>
              <a:gdLst>
                <a:gd name="connsiteX0" fmla="*/ 78 w 4319732"/>
                <a:gd name="connsiteY0" fmla="*/ 3676136 h 3828238"/>
                <a:gd name="connsiteX1" fmla="*/ 1505183 w 4319732"/>
                <a:gd name="connsiteY1" fmla="*/ 3824313 h 3828238"/>
                <a:gd name="connsiteX2" fmla="*/ 1756046 w 4319732"/>
                <a:gd name="connsiteY2" fmla="*/ 3828288 h 3828238"/>
                <a:gd name="connsiteX3" fmla="*/ 2006909 w 4319732"/>
                <a:gd name="connsiteY3" fmla="*/ 3784122 h 3828238"/>
                <a:gd name="connsiteX4" fmla="*/ 2257772 w 4319732"/>
                <a:gd name="connsiteY4" fmla="*/ 3680038 h 3828238"/>
                <a:gd name="connsiteX5" fmla="*/ 2508635 w 4319732"/>
                <a:gd name="connsiteY5" fmla="*/ 3549969 h 3828238"/>
                <a:gd name="connsiteX6" fmla="*/ 2759498 w 4319732"/>
                <a:gd name="connsiteY6" fmla="*/ 3404442 h 3828238"/>
                <a:gd name="connsiteX7" fmla="*/ 3010361 w 4319732"/>
                <a:gd name="connsiteY7" fmla="*/ 3250817 h 3828238"/>
                <a:gd name="connsiteX8" fmla="*/ 3261224 w 4319732"/>
                <a:gd name="connsiteY8" fmla="*/ 3074153 h 3828238"/>
                <a:gd name="connsiteX9" fmla="*/ 3512087 w 4319732"/>
                <a:gd name="connsiteY9" fmla="*/ 2826382 h 3828238"/>
                <a:gd name="connsiteX10" fmla="*/ 3762877 w 4319732"/>
                <a:gd name="connsiteY10" fmla="*/ 2441549 h 3828238"/>
                <a:gd name="connsiteX11" fmla="*/ 4013740 w 4319732"/>
                <a:gd name="connsiteY11" fmla="*/ 1930032 h 3828238"/>
                <a:gd name="connsiteX12" fmla="*/ 4264603 w 4319732"/>
                <a:gd name="connsiteY12" fmla="*/ 533944 h 3828238"/>
                <a:gd name="connsiteX13" fmla="*/ 4319811 w 4319732"/>
                <a:gd name="connsiteY13" fmla="*/ 50 h 382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19732" h="3828238">
                  <a:moveTo>
                    <a:pt x="78" y="3676136"/>
                  </a:moveTo>
                  <a:lnTo>
                    <a:pt x="1505183" y="3824313"/>
                  </a:lnTo>
                  <a:lnTo>
                    <a:pt x="1756046" y="3828288"/>
                  </a:lnTo>
                  <a:lnTo>
                    <a:pt x="2006909" y="3784122"/>
                  </a:lnTo>
                  <a:lnTo>
                    <a:pt x="2257772" y="3680038"/>
                  </a:lnTo>
                  <a:lnTo>
                    <a:pt x="2508635" y="3549969"/>
                  </a:lnTo>
                  <a:lnTo>
                    <a:pt x="2759498" y="3404442"/>
                  </a:lnTo>
                  <a:lnTo>
                    <a:pt x="3010361" y="3250817"/>
                  </a:lnTo>
                  <a:lnTo>
                    <a:pt x="3261224" y="3074153"/>
                  </a:lnTo>
                  <a:lnTo>
                    <a:pt x="3512087" y="2826382"/>
                  </a:lnTo>
                  <a:lnTo>
                    <a:pt x="3762877" y="2441549"/>
                  </a:lnTo>
                  <a:lnTo>
                    <a:pt x="4013740" y="1930032"/>
                  </a:lnTo>
                  <a:lnTo>
                    <a:pt x="4264603" y="533944"/>
                  </a:lnTo>
                  <a:lnTo>
                    <a:pt x="4319811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7F23FFAF-E763-D6AB-02CA-94451DB48151}"/>
                </a:ext>
              </a:extLst>
            </p:cNvPr>
            <p:cNvSpPr/>
            <p:nvPr/>
          </p:nvSpPr>
          <p:spPr>
            <a:xfrm>
              <a:off x="1057044" y="1135107"/>
              <a:ext cx="4525398" cy="3872109"/>
            </a:xfrm>
            <a:custGeom>
              <a:avLst/>
              <a:gdLst>
                <a:gd name="connsiteX0" fmla="*/ 78 w 4525398"/>
                <a:gd name="connsiteY0" fmla="*/ 3676136 h 3872109"/>
                <a:gd name="connsiteX1" fmla="*/ 1756046 w 4525398"/>
                <a:gd name="connsiteY1" fmla="*/ 3854273 h 3872109"/>
                <a:gd name="connsiteX2" fmla="*/ 2006909 w 4525398"/>
                <a:gd name="connsiteY2" fmla="*/ 3872160 h 3872109"/>
                <a:gd name="connsiteX3" fmla="*/ 2257772 w 4525398"/>
                <a:gd name="connsiteY3" fmla="*/ 3871498 h 3872109"/>
                <a:gd name="connsiteX4" fmla="*/ 2508635 w 4525398"/>
                <a:gd name="connsiteY4" fmla="*/ 3828583 h 3872109"/>
                <a:gd name="connsiteX5" fmla="*/ 2759498 w 4525398"/>
                <a:gd name="connsiteY5" fmla="*/ 3729945 h 3872109"/>
                <a:gd name="connsiteX6" fmla="*/ 3010361 w 4525398"/>
                <a:gd name="connsiteY6" fmla="*/ 3605618 h 3872109"/>
                <a:gd name="connsiteX7" fmla="*/ 3261224 w 4525398"/>
                <a:gd name="connsiteY7" fmla="*/ 3467967 h 3872109"/>
                <a:gd name="connsiteX8" fmla="*/ 3512087 w 4525398"/>
                <a:gd name="connsiteY8" fmla="*/ 3313386 h 3872109"/>
                <a:gd name="connsiteX9" fmla="*/ 3762877 w 4525398"/>
                <a:gd name="connsiteY9" fmla="*/ 3080189 h 3872109"/>
                <a:gd name="connsiteX10" fmla="*/ 4013740 w 4525398"/>
                <a:gd name="connsiteY10" fmla="*/ 2675113 h 3872109"/>
                <a:gd name="connsiteX11" fmla="*/ 4264603 w 4525398"/>
                <a:gd name="connsiteY11" fmla="*/ 2058923 h 3872109"/>
                <a:gd name="connsiteX12" fmla="*/ 4515466 w 4525398"/>
                <a:gd name="connsiteY12" fmla="*/ 105312 h 3872109"/>
                <a:gd name="connsiteX13" fmla="*/ 4525477 w 4525398"/>
                <a:gd name="connsiteY13" fmla="*/ 50 h 3872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25398" h="3872109">
                  <a:moveTo>
                    <a:pt x="78" y="3676136"/>
                  </a:moveTo>
                  <a:lnTo>
                    <a:pt x="1756046" y="3854273"/>
                  </a:lnTo>
                  <a:lnTo>
                    <a:pt x="2006909" y="3872160"/>
                  </a:lnTo>
                  <a:lnTo>
                    <a:pt x="2257772" y="3871498"/>
                  </a:lnTo>
                  <a:lnTo>
                    <a:pt x="2508635" y="3828583"/>
                  </a:lnTo>
                  <a:lnTo>
                    <a:pt x="2759498" y="3729945"/>
                  </a:lnTo>
                  <a:lnTo>
                    <a:pt x="3010361" y="3605618"/>
                  </a:lnTo>
                  <a:lnTo>
                    <a:pt x="3261224" y="3467967"/>
                  </a:lnTo>
                  <a:lnTo>
                    <a:pt x="3512087" y="3313386"/>
                  </a:lnTo>
                  <a:lnTo>
                    <a:pt x="3762877" y="3080189"/>
                  </a:lnTo>
                  <a:lnTo>
                    <a:pt x="4013740" y="2675113"/>
                  </a:lnTo>
                  <a:lnTo>
                    <a:pt x="4264603" y="2058923"/>
                  </a:lnTo>
                  <a:lnTo>
                    <a:pt x="4515466" y="105312"/>
                  </a:lnTo>
                  <a:lnTo>
                    <a:pt x="4525477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7A1755C6-B0FE-3F92-037E-2F67A3DD74E2}"/>
                </a:ext>
              </a:extLst>
            </p:cNvPr>
            <p:cNvSpPr/>
            <p:nvPr/>
          </p:nvSpPr>
          <p:spPr>
            <a:xfrm>
              <a:off x="1057044" y="1135107"/>
              <a:ext cx="4716048" cy="3923489"/>
            </a:xfrm>
            <a:custGeom>
              <a:avLst/>
              <a:gdLst>
                <a:gd name="connsiteX0" fmla="*/ 78 w 4716048"/>
                <a:gd name="connsiteY0" fmla="*/ 3676136 h 3923489"/>
                <a:gd name="connsiteX1" fmla="*/ 2257772 w 4716048"/>
                <a:gd name="connsiteY1" fmla="*/ 3905137 h 3923489"/>
                <a:gd name="connsiteX2" fmla="*/ 2508635 w 4716048"/>
                <a:gd name="connsiteY2" fmla="*/ 3922362 h 3923489"/>
                <a:gd name="connsiteX3" fmla="*/ 2759498 w 4716048"/>
                <a:gd name="connsiteY3" fmla="*/ 3923540 h 3923489"/>
                <a:gd name="connsiteX4" fmla="*/ 3010361 w 4716048"/>
                <a:gd name="connsiteY4" fmla="*/ 3893286 h 3923489"/>
                <a:gd name="connsiteX5" fmla="*/ 3261224 w 4716048"/>
                <a:gd name="connsiteY5" fmla="*/ 3813125 h 3923489"/>
                <a:gd name="connsiteX6" fmla="*/ 3512087 w 4716048"/>
                <a:gd name="connsiteY6" fmla="*/ 3698808 h 3923489"/>
                <a:gd name="connsiteX7" fmla="*/ 3762877 w 4716048"/>
                <a:gd name="connsiteY7" fmla="*/ 3568739 h 3923489"/>
                <a:gd name="connsiteX8" fmla="*/ 4013740 w 4716048"/>
                <a:gd name="connsiteY8" fmla="*/ 3361821 h 3923489"/>
                <a:gd name="connsiteX9" fmla="*/ 4264603 w 4716048"/>
                <a:gd name="connsiteY9" fmla="*/ 2939226 h 3923489"/>
                <a:gd name="connsiteX10" fmla="*/ 4515466 w 4716048"/>
                <a:gd name="connsiteY10" fmla="*/ 2044054 h 3923489"/>
                <a:gd name="connsiteX11" fmla="*/ 4716127 w 4716048"/>
                <a:gd name="connsiteY11" fmla="*/ 50 h 392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16048" h="3923489">
                  <a:moveTo>
                    <a:pt x="78" y="3676136"/>
                  </a:moveTo>
                  <a:lnTo>
                    <a:pt x="2257772" y="3905137"/>
                  </a:lnTo>
                  <a:lnTo>
                    <a:pt x="2508635" y="3922362"/>
                  </a:lnTo>
                  <a:lnTo>
                    <a:pt x="2759498" y="3923540"/>
                  </a:lnTo>
                  <a:lnTo>
                    <a:pt x="3010361" y="3893286"/>
                  </a:lnTo>
                  <a:lnTo>
                    <a:pt x="3261224" y="3813125"/>
                  </a:lnTo>
                  <a:lnTo>
                    <a:pt x="3512087" y="3698808"/>
                  </a:lnTo>
                  <a:lnTo>
                    <a:pt x="3762877" y="3568739"/>
                  </a:lnTo>
                  <a:lnTo>
                    <a:pt x="4013740" y="3361821"/>
                  </a:lnTo>
                  <a:lnTo>
                    <a:pt x="4264603" y="2939226"/>
                  </a:lnTo>
                  <a:lnTo>
                    <a:pt x="4515466" y="2044054"/>
                  </a:lnTo>
                  <a:lnTo>
                    <a:pt x="4716127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9095B685-21B8-9FB6-5E46-CFC1193B01AF}"/>
                </a:ext>
              </a:extLst>
            </p:cNvPr>
            <p:cNvSpPr/>
            <p:nvPr/>
          </p:nvSpPr>
          <p:spPr>
            <a:xfrm>
              <a:off x="1057044" y="2900497"/>
              <a:ext cx="4766250" cy="2218607"/>
            </a:xfrm>
            <a:custGeom>
              <a:avLst/>
              <a:gdLst>
                <a:gd name="connsiteX0" fmla="*/ 78 w 4766250"/>
                <a:gd name="connsiteY0" fmla="*/ 1910746 h 2218607"/>
                <a:gd name="connsiteX1" fmla="*/ 2759498 w 4766250"/>
                <a:gd name="connsiteY1" fmla="*/ 2191421 h 2218607"/>
                <a:gd name="connsiteX2" fmla="*/ 3010361 w 4766250"/>
                <a:gd name="connsiteY2" fmla="*/ 2210487 h 2218607"/>
                <a:gd name="connsiteX3" fmla="*/ 3261224 w 4766250"/>
                <a:gd name="connsiteY3" fmla="*/ 2218657 h 2218607"/>
                <a:gd name="connsiteX4" fmla="*/ 3512087 w 4766250"/>
                <a:gd name="connsiteY4" fmla="*/ 2205039 h 2218607"/>
                <a:gd name="connsiteX5" fmla="*/ 3762877 w 4766250"/>
                <a:gd name="connsiteY5" fmla="*/ 2159401 h 2218607"/>
                <a:gd name="connsiteX6" fmla="*/ 4013740 w 4766250"/>
                <a:gd name="connsiteY6" fmla="*/ 2068934 h 2218607"/>
                <a:gd name="connsiteX7" fmla="*/ 4264603 w 4766250"/>
                <a:gd name="connsiteY7" fmla="*/ 1911335 h 2218607"/>
                <a:gd name="connsiteX8" fmla="*/ 4515466 w 4766250"/>
                <a:gd name="connsiteY8" fmla="*/ 1484176 h 2218607"/>
                <a:gd name="connsiteX9" fmla="*/ 4766329 w 4766250"/>
                <a:gd name="connsiteY9" fmla="*/ 50 h 2218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66250" h="2218607">
                  <a:moveTo>
                    <a:pt x="78" y="1910746"/>
                  </a:moveTo>
                  <a:lnTo>
                    <a:pt x="2759498" y="2191421"/>
                  </a:lnTo>
                  <a:lnTo>
                    <a:pt x="3010361" y="2210487"/>
                  </a:lnTo>
                  <a:lnTo>
                    <a:pt x="3261224" y="2218657"/>
                  </a:lnTo>
                  <a:lnTo>
                    <a:pt x="3512087" y="2205039"/>
                  </a:lnTo>
                  <a:lnTo>
                    <a:pt x="3762877" y="2159401"/>
                  </a:lnTo>
                  <a:lnTo>
                    <a:pt x="4013740" y="2068934"/>
                  </a:lnTo>
                  <a:lnTo>
                    <a:pt x="4264603" y="1911335"/>
                  </a:lnTo>
                  <a:lnTo>
                    <a:pt x="4515466" y="1484176"/>
                  </a:lnTo>
                  <a:lnTo>
                    <a:pt x="4766329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9FBAD002-7776-D6D6-B714-37BE42DA2257}"/>
                </a:ext>
              </a:extLst>
            </p:cNvPr>
            <p:cNvSpPr/>
            <p:nvPr/>
          </p:nvSpPr>
          <p:spPr>
            <a:xfrm>
              <a:off x="1057044" y="4759445"/>
              <a:ext cx="4766250" cy="431943"/>
            </a:xfrm>
            <a:custGeom>
              <a:avLst/>
              <a:gdLst>
                <a:gd name="connsiteX0" fmla="*/ 78 w 4766250"/>
                <a:gd name="connsiteY0" fmla="*/ 51798 h 431943"/>
                <a:gd name="connsiteX1" fmla="*/ 3512087 w 4766250"/>
                <a:gd name="connsiteY1" fmla="*/ 407849 h 431943"/>
                <a:gd name="connsiteX2" fmla="*/ 3762877 w 4766250"/>
                <a:gd name="connsiteY2" fmla="*/ 425369 h 431943"/>
                <a:gd name="connsiteX3" fmla="*/ 4013740 w 4766250"/>
                <a:gd name="connsiteY3" fmla="*/ 431994 h 431943"/>
                <a:gd name="connsiteX4" fmla="*/ 4264603 w 4766250"/>
                <a:gd name="connsiteY4" fmla="*/ 419627 h 431943"/>
                <a:gd name="connsiteX5" fmla="*/ 4515466 w 4766250"/>
                <a:gd name="connsiteY5" fmla="*/ 362138 h 431943"/>
                <a:gd name="connsiteX6" fmla="*/ 4766329 w 4766250"/>
                <a:gd name="connsiteY6" fmla="*/ 50 h 431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6250" h="431943">
                  <a:moveTo>
                    <a:pt x="78" y="51798"/>
                  </a:moveTo>
                  <a:lnTo>
                    <a:pt x="3512087" y="407849"/>
                  </a:lnTo>
                  <a:lnTo>
                    <a:pt x="3762877" y="425369"/>
                  </a:lnTo>
                  <a:lnTo>
                    <a:pt x="4013740" y="431994"/>
                  </a:lnTo>
                  <a:lnTo>
                    <a:pt x="4264603" y="419627"/>
                  </a:lnTo>
                  <a:lnTo>
                    <a:pt x="4515466" y="362138"/>
                  </a:lnTo>
                  <a:lnTo>
                    <a:pt x="4766329" y="50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8B6F7060-ED5E-2952-4E47-B1B45817F3E0}"/>
                </a:ext>
              </a:extLst>
            </p:cNvPr>
            <p:cNvSpPr/>
            <p:nvPr/>
          </p:nvSpPr>
          <p:spPr>
            <a:xfrm>
              <a:off x="1057044" y="4811193"/>
              <a:ext cx="4766250" cy="484574"/>
            </a:xfrm>
            <a:custGeom>
              <a:avLst/>
              <a:gdLst>
                <a:gd name="connsiteX0" fmla="*/ 78 w 4766250"/>
                <a:gd name="connsiteY0" fmla="*/ 50 h 484574"/>
                <a:gd name="connsiteX1" fmla="*/ 4766329 w 4766250"/>
                <a:gd name="connsiteY1" fmla="*/ 484625 h 484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6250" h="484574">
                  <a:moveTo>
                    <a:pt x="78" y="50"/>
                  </a:moveTo>
                  <a:lnTo>
                    <a:pt x="4766329" y="484625"/>
                  </a:lnTo>
                </a:path>
              </a:pathLst>
            </a:custGeom>
            <a:noFill/>
            <a:ln w="7358" cap="flat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116" name="Freeform 115">
            <a:extLst>
              <a:ext uri="{FF2B5EF4-FFF2-40B4-BE49-F238E27FC236}">
                <a16:creationId xmlns:a16="http://schemas.microsoft.com/office/drawing/2014/main" id="{50F6037C-2451-206E-3107-36654610B2DF}"/>
              </a:ext>
            </a:extLst>
          </p:cNvPr>
          <p:cNvSpPr/>
          <p:nvPr/>
        </p:nvSpPr>
        <p:spPr>
          <a:xfrm>
            <a:off x="6755836" y="5492785"/>
            <a:ext cx="4946595" cy="7361"/>
          </a:xfrm>
          <a:custGeom>
            <a:avLst/>
            <a:gdLst>
              <a:gd name="connsiteX0" fmla="*/ 0 w 4946595"/>
              <a:gd name="connsiteY0" fmla="*/ 0 h 7361"/>
              <a:gd name="connsiteX1" fmla="*/ 4946596 w 4946595"/>
              <a:gd name="connsiteY1" fmla="*/ 0 h 7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46595" h="7361">
                <a:moveTo>
                  <a:pt x="0" y="0"/>
                </a:moveTo>
                <a:lnTo>
                  <a:pt x="4946596" y="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17" name="Freeform 116">
            <a:extLst>
              <a:ext uri="{FF2B5EF4-FFF2-40B4-BE49-F238E27FC236}">
                <a16:creationId xmlns:a16="http://schemas.microsoft.com/office/drawing/2014/main" id="{EA0FC960-87A8-F19A-CB82-C88EEAB0E093}"/>
              </a:ext>
            </a:extLst>
          </p:cNvPr>
          <p:cNvSpPr/>
          <p:nvPr/>
        </p:nvSpPr>
        <p:spPr>
          <a:xfrm>
            <a:off x="5813385" y="696237"/>
            <a:ext cx="7361" cy="7361"/>
          </a:xfrm>
          <a:custGeom>
            <a:avLst/>
            <a:gdLst/>
            <a:ahLst/>
            <a:cxnLst/>
            <a:rect l="l" t="t" r="r" b="b"/>
            <a:pathLst>
              <a:path w="7361" h="7361"/>
            </a:pathLst>
          </a:custGeom>
          <a:noFill/>
          <a:ln w="7358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118" name="Graphic 2">
            <a:extLst>
              <a:ext uri="{FF2B5EF4-FFF2-40B4-BE49-F238E27FC236}">
                <a16:creationId xmlns:a16="http://schemas.microsoft.com/office/drawing/2014/main" id="{711A5C32-3902-12C9-6362-D88610B4CF8C}"/>
              </a:ext>
            </a:extLst>
          </p:cNvPr>
          <p:cNvGrpSpPr/>
          <p:nvPr/>
        </p:nvGrpSpPr>
        <p:grpSpPr>
          <a:xfrm>
            <a:off x="6623908" y="5475037"/>
            <a:ext cx="4366232" cy="338554"/>
            <a:chOff x="925118" y="5450562"/>
            <a:chExt cx="4366232" cy="338554"/>
          </a:xfrm>
          <a:solidFill>
            <a:srgbClr val="2A3F5F"/>
          </a:solidFill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81B95A9-CF5C-B9A3-180B-44D5DA777159}"/>
                </a:ext>
              </a:extLst>
            </p:cNvPr>
            <p:cNvSpPr txBox="1"/>
            <p:nvPr/>
          </p:nvSpPr>
          <p:spPr>
            <a:xfrm>
              <a:off x="925118" y="545056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6354BB23-DB45-D3B8-6C0A-BEBDD5B2F29A}"/>
                </a:ext>
              </a:extLst>
            </p:cNvPr>
            <p:cNvSpPr txBox="1"/>
            <p:nvPr/>
          </p:nvSpPr>
          <p:spPr>
            <a:xfrm>
              <a:off x="1888085" y="545056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F16C6045-38F3-D373-CADA-6F2A97CB40DB}"/>
                </a:ext>
              </a:extLst>
            </p:cNvPr>
            <p:cNvSpPr txBox="1"/>
            <p:nvPr/>
          </p:nvSpPr>
          <p:spPr>
            <a:xfrm>
              <a:off x="2891464" y="545056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 dirty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36C732B-E04C-31B2-4DF1-8E34845D6979}"/>
                </a:ext>
              </a:extLst>
            </p:cNvPr>
            <p:cNvSpPr txBox="1"/>
            <p:nvPr/>
          </p:nvSpPr>
          <p:spPr>
            <a:xfrm>
              <a:off x="3894916" y="545056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76E13930-36AB-DCCE-86DC-B6F42E0C635C}"/>
                </a:ext>
              </a:extLst>
            </p:cNvPr>
            <p:cNvSpPr txBox="1"/>
            <p:nvPr/>
          </p:nvSpPr>
          <p:spPr>
            <a:xfrm>
              <a:off x="4898294" y="545056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</p:grpSp>
      <p:grpSp>
        <p:nvGrpSpPr>
          <p:cNvPr id="124" name="Graphic 2">
            <a:extLst>
              <a:ext uri="{FF2B5EF4-FFF2-40B4-BE49-F238E27FC236}">
                <a16:creationId xmlns:a16="http://schemas.microsoft.com/office/drawing/2014/main" id="{D48A9CC7-4126-3C9A-895C-75CCE48D7450}"/>
              </a:ext>
            </a:extLst>
          </p:cNvPr>
          <p:cNvGrpSpPr/>
          <p:nvPr/>
        </p:nvGrpSpPr>
        <p:grpSpPr>
          <a:xfrm>
            <a:off x="6230794" y="1018861"/>
            <a:ext cx="497252" cy="4573634"/>
            <a:chOff x="715330" y="991118"/>
            <a:chExt cx="497252" cy="4573634"/>
          </a:xfrm>
          <a:solidFill>
            <a:srgbClr val="2A3F5F"/>
          </a:solidFill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284D559B-A71B-0974-F465-6AA51C5058E5}"/>
                </a:ext>
              </a:extLst>
            </p:cNvPr>
            <p:cNvSpPr txBox="1"/>
            <p:nvPr/>
          </p:nvSpPr>
          <p:spPr>
            <a:xfrm>
              <a:off x="796301" y="522619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 b="1" dirty="0">
                  <a:solidFill>
                    <a:schemeClr val="accent1"/>
                  </a:solidFill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0E640BAA-888F-85B7-309A-BE56FA57BA50}"/>
                </a:ext>
              </a:extLst>
            </p:cNvPr>
            <p:cNvSpPr txBox="1"/>
            <p:nvPr/>
          </p:nvSpPr>
          <p:spPr>
            <a:xfrm>
              <a:off x="796301" y="462119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17DC45AC-771B-A0BD-E2C1-09A5165BB606}"/>
                </a:ext>
              </a:extLst>
            </p:cNvPr>
            <p:cNvSpPr txBox="1"/>
            <p:nvPr/>
          </p:nvSpPr>
          <p:spPr>
            <a:xfrm>
              <a:off x="796301" y="401619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68AB848-F32B-A3C2-E14B-E234F315BBCA}"/>
                </a:ext>
              </a:extLst>
            </p:cNvPr>
            <p:cNvSpPr txBox="1"/>
            <p:nvPr/>
          </p:nvSpPr>
          <p:spPr>
            <a:xfrm>
              <a:off x="715330" y="3411195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 dirty="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ABF085A8-D416-3628-6A5E-3CC5DDDD4DCE}"/>
                </a:ext>
              </a:extLst>
            </p:cNvPr>
            <p:cNvSpPr txBox="1"/>
            <p:nvPr/>
          </p:nvSpPr>
          <p:spPr>
            <a:xfrm>
              <a:off x="715330" y="2806121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120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61051D71-1433-B789-9D39-F96944A968CB}"/>
                </a:ext>
              </a:extLst>
            </p:cNvPr>
            <p:cNvSpPr txBox="1"/>
            <p:nvPr/>
          </p:nvSpPr>
          <p:spPr>
            <a:xfrm>
              <a:off x="715330" y="2201120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>
                  <a:ea typeface="Open Sans"/>
                  <a:cs typeface="Open Sans"/>
                  <a:sym typeface="Open Sans"/>
                  <a:rtl val="0"/>
                </a:rPr>
                <a:t>140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8844D679-BC18-91BB-A220-8891D1F9F174}"/>
                </a:ext>
              </a:extLst>
            </p:cNvPr>
            <p:cNvSpPr txBox="1"/>
            <p:nvPr/>
          </p:nvSpPr>
          <p:spPr>
            <a:xfrm>
              <a:off x="715330" y="1596119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 dirty="0">
                  <a:ea typeface="Open Sans"/>
                  <a:cs typeface="Open Sans"/>
                  <a:sym typeface="Open Sans"/>
                  <a:rtl val="0"/>
                </a:rPr>
                <a:t>160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27B5B5C6-55AA-D609-E3F1-700DF734F52C}"/>
                </a:ext>
              </a:extLst>
            </p:cNvPr>
            <p:cNvSpPr txBox="1"/>
            <p:nvPr/>
          </p:nvSpPr>
          <p:spPr>
            <a:xfrm>
              <a:off x="715330" y="991118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600" b="1" dirty="0">
                  <a:solidFill>
                    <a:schemeClr val="accent1"/>
                  </a:solidFill>
                  <a:ea typeface="Open Sans"/>
                  <a:cs typeface="Open Sans"/>
                  <a:sym typeface="Open Sans"/>
                  <a:rtl val="0"/>
                </a:rPr>
                <a:t>180</a:t>
              </a:r>
            </a:p>
          </p:txBody>
        </p:sp>
      </p:grpSp>
      <p:sp>
        <p:nvSpPr>
          <p:cNvPr id="133" name="Freeform 132">
            <a:extLst>
              <a:ext uri="{FF2B5EF4-FFF2-40B4-BE49-F238E27FC236}">
                <a16:creationId xmlns:a16="http://schemas.microsoft.com/office/drawing/2014/main" id="{D5608C42-FB8C-FCD3-0C26-86CE853D2B5B}"/>
              </a:ext>
            </a:extLst>
          </p:cNvPr>
          <p:cNvSpPr/>
          <p:nvPr/>
        </p:nvSpPr>
        <p:spPr>
          <a:xfrm>
            <a:off x="6755836" y="4835668"/>
            <a:ext cx="4946595" cy="7361"/>
          </a:xfrm>
          <a:custGeom>
            <a:avLst/>
            <a:gdLst>
              <a:gd name="connsiteX0" fmla="*/ 0 w 4946595"/>
              <a:gd name="connsiteY0" fmla="*/ 0 h 7361"/>
              <a:gd name="connsiteX1" fmla="*/ 4946596 w 4946595"/>
              <a:gd name="connsiteY1" fmla="*/ 0 h 7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46595" h="7361">
                <a:moveTo>
                  <a:pt x="0" y="0"/>
                </a:moveTo>
                <a:lnTo>
                  <a:pt x="4946596" y="0"/>
                </a:lnTo>
              </a:path>
            </a:pathLst>
          </a:custGeom>
          <a:solidFill>
            <a:srgbClr val="000000">
              <a:alpha val="0"/>
            </a:srgbClr>
          </a:solidFill>
          <a:ln w="28575" cap="flat">
            <a:solidFill>
              <a:srgbClr val="D62728">
                <a:alpha val="50196"/>
              </a:srgbClr>
            </a:solidFill>
            <a:prstDash val="dash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134" name="Graphic 2">
            <a:extLst>
              <a:ext uri="{FF2B5EF4-FFF2-40B4-BE49-F238E27FC236}">
                <a16:creationId xmlns:a16="http://schemas.microsoft.com/office/drawing/2014/main" id="{1C6F999F-4962-5B39-44E9-66F743CB26C8}"/>
              </a:ext>
            </a:extLst>
          </p:cNvPr>
          <p:cNvGrpSpPr/>
          <p:nvPr/>
        </p:nvGrpSpPr>
        <p:grpSpPr>
          <a:xfrm>
            <a:off x="9061091" y="3025292"/>
            <a:ext cx="460382" cy="261610"/>
            <a:chOff x="3362301" y="3000819"/>
            <a:chExt cx="460382" cy="261610"/>
          </a:xfrm>
        </p:grpSpPr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3349B6EE-2661-0984-4DB5-CCA93514E92E}"/>
                </a:ext>
              </a:extLst>
            </p:cNvPr>
            <p:cNvSpPr/>
            <p:nvPr/>
          </p:nvSpPr>
          <p:spPr>
            <a:xfrm>
              <a:off x="3423607" y="3042859"/>
              <a:ext cx="279718" cy="154581"/>
            </a:xfrm>
            <a:custGeom>
              <a:avLst/>
              <a:gdLst>
                <a:gd name="connsiteX0" fmla="*/ 399 w 279718"/>
                <a:gd name="connsiteY0" fmla="*/ 321 h 154581"/>
                <a:gd name="connsiteX1" fmla="*/ 280117 w 279718"/>
                <a:gd name="connsiteY1" fmla="*/ 321 h 154581"/>
                <a:gd name="connsiteX2" fmla="*/ 280117 w 279718"/>
                <a:gd name="connsiteY2" fmla="*/ 154902 h 154581"/>
                <a:gd name="connsiteX3" fmla="*/ 399 w 279718"/>
                <a:gd name="connsiteY3" fmla="*/ 154902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399" y="321"/>
                  </a:moveTo>
                  <a:lnTo>
                    <a:pt x="280117" y="321"/>
                  </a:lnTo>
                  <a:lnTo>
                    <a:pt x="280117" y="154902"/>
                  </a:lnTo>
                  <a:lnTo>
                    <a:pt x="399" y="154902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3283924-1191-7780-EF8D-D7B9F8682339}"/>
                </a:ext>
              </a:extLst>
            </p:cNvPr>
            <p:cNvSpPr txBox="1"/>
            <p:nvPr/>
          </p:nvSpPr>
          <p:spPr>
            <a:xfrm>
              <a:off x="3362301" y="3000819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10%</a:t>
              </a:r>
            </a:p>
          </p:txBody>
        </p:sp>
      </p:grpSp>
      <p:grpSp>
        <p:nvGrpSpPr>
          <p:cNvPr id="137" name="Graphic 2">
            <a:extLst>
              <a:ext uri="{FF2B5EF4-FFF2-40B4-BE49-F238E27FC236}">
                <a16:creationId xmlns:a16="http://schemas.microsoft.com/office/drawing/2014/main" id="{C1A80202-CF55-2620-CE11-14438601F1E7}"/>
              </a:ext>
            </a:extLst>
          </p:cNvPr>
          <p:cNvGrpSpPr/>
          <p:nvPr/>
        </p:nvGrpSpPr>
        <p:grpSpPr>
          <a:xfrm>
            <a:off x="9311365" y="3216678"/>
            <a:ext cx="460382" cy="261610"/>
            <a:chOff x="3612575" y="3192205"/>
            <a:chExt cx="460382" cy="261610"/>
          </a:xfrm>
        </p:grpSpPr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A7A00F2B-6211-C737-9036-2A515D51D44A}"/>
                </a:ext>
              </a:extLst>
            </p:cNvPr>
            <p:cNvSpPr/>
            <p:nvPr/>
          </p:nvSpPr>
          <p:spPr>
            <a:xfrm>
              <a:off x="3673881" y="3234245"/>
              <a:ext cx="279718" cy="154581"/>
            </a:xfrm>
            <a:custGeom>
              <a:avLst/>
              <a:gdLst>
                <a:gd name="connsiteX0" fmla="*/ 433 w 279718"/>
                <a:gd name="connsiteY0" fmla="*/ 347 h 154581"/>
                <a:gd name="connsiteX1" fmla="*/ 280151 w 279718"/>
                <a:gd name="connsiteY1" fmla="*/ 347 h 154581"/>
                <a:gd name="connsiteX2" fmla="*/ 280151 w 279718"/>
                <a:gd name="connsiteY2" fmla="*/ 154928 h 154581"/>
                <a:gd name="connsiteX3" fmla="*/ 433 w 279718"/>
                <a:gd name="connsiteY3" fmla="*/ 154928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433" y="347"/>
                  </a:moveTo>
                  <a:lnTo>
                    <a:pt x="280151" y="347"/>
                  </a:lnTo>
                  <a:lnTo>
                    <a:pt x="280151" y="154928"/>
                  </a:lnTo>
                  <a:lnTo>
                    <a:pt x="433" y="154928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1A082402-51E2-0686-E75A-E7BFA955AE70}"/>
                </a:ext>
              </a:extLst>
            </p:cNvPr>
            <p:cNvSpPr txBox="1"/>
            <p:nvPr/>
          </p:nvSpPr>
          <p:spPr>
            <a:xfrm>
              <a:off x="3612575" y="3192205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20%</a:t>
              </a:r>
            </a:p>
          </p:txBody>
        </p:sp>
      </p:grpSp>
      <p:grpSp>
        <p:nvGrpSpPr>
          <p:cNvPr id="140" name="Graphic 2">
            <a:extLst>
              <a:ext uri="{FF2B5EF4-FFF2-40B4-BE49-F238E27FC236}">
                <a16:creationId xmlns:a16="http://schemas.microsoft.com/office/drawing/2014/main" id="{542EF457-A8A4-6988-E9D2-4AAADCDCADA5}"/>
              </a:ext>
            </a:extLst>
          </p:cNvPr>
          <p:cNvGrpSpPr/>
          <p:nvPr/>
        </p:nvGrpSpPr>
        <p:grpSpPr>
          <a:xfrm>
            <a:off x="9561639" y="3430148"/>
            <a:ext cx="471604" cy="261610"/>
            <a:chOff x="3862849" y="3405675"/>
            <a:chExt cx="471604" cy="261610"/>
          </a:xfrm>
        </p:grpSpPr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ACAD9087-506B-3B9A-6BCE-EABF43EF6E0C}"/>
                </a:ext>
              </a:extLst>
            </p:cNvPr>
            <p:cNvSpPr/>
            <p:nvPr/>
          </p:nvSpPr>
          <p:spPr>
            <a:xfrm>
              <a:off x="3924155" y="3447714"/>
              <a:ext cx="279718" cy="154581"/>
            </a:xfrm>
            <a:custGeom>
              <a:avLst/>
              <a:gdLst>
                <a:gd name="connsiteX0" fmla="*/ 467 w 279718"/>
                <a:gd name="connsiteY0" fmla="*/ 376 h 154581"/>
                <a:gd name="connsiteX1" fmla="*/ 280185 w 279718"/>
                <a:gd name="connsiteY1" fmla="*/ 376 h 154581"/>
                <a:gd name="connsiteX2" fmla="*/ 280185 w 279718"/>
                <a:gd name="connsiteY2" fmla="*/ 154957 h 154581"/>
                <a:gd name="connsiteX3" fmla="*/ 467 w 279718"/>
                <a:gd name="connsiteY3" fmla="*/ 154957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467" y="376"/>
                  </a:moveTo>
                  <a:lnTo>
                    <a:pt x="280185" y="376"/>
                  </a:lnTo>
                  <a:lnTo>
                    <a:pt x="280185" y="154957"/>
                  </a:lnTo>
                  <a:lnTo>
                    <a:pt x="467" y="154957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2F9FFB6-7EE8-DA99-441E-EB6894AC68D2}"/>
                </a:ext>
              </a:extLst>
            </p:cNvPr>
            <p:cNvSpPr txBox="1"/>
            <p:nvPr/>
          </p:nvSpPr>
          <p:spPr>
            <a:xfrm>
              <a:off x="3862849" y="3405675"/>
              <a:ext cx="4716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 b="1" dirty="0">
                  <a:latin typeface="Open Sans"/>
                  <a:ea typeface="Open Sans"/>
                  <a:cs typeface="Open Sans"/>
                  <a:sym typeface="Open Sans"/>
                  <a:rtl val="0"/>
                </a:rPr>
                <a:t>30%</a:t>
              </a:r>
            </a:p>
          </p:txBody>
        </p:sp>
      </p:grpSp>
      <p:grpSp>
        <p:nvGrpSpPr>
          <p:cNvPr id="143" name="Graphic 2">
            <a:extLst>
              <a:ext uri="{FF2B5EF4-FFF2-40B4-BE49-F238E27FC236}">
                <a16:creationId xmlns:a16="http://schemas.microsoft.com/office/drawing/2014/main" id="{6636EF6F-A4C6-B45A-2B81-6530AD5646A1}"/>
              </a:ext>
            </a:extLst>
          </p:cNvPr>
          <p:cNvGrpSpPr/>
          <p:nvPr/>
        </p:nvGrpSpPr>
        <p:grpSpPr>
          <a:xfrm>
            <a:off x="9819275" y="3636256"/>
            <a:ext cx="460382" cy="261610"/>
            <a:chOff x="4120485" y="3611783"/>
            <a:chExt cx="460382" cy="261610"/>
          </a:xfrm>
        </p:grpSpPr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5191365C-EB3A-C709-7F2B-A2CB4C3ED175}"/>
                </a:ext>
              </a:extLst>
            </p:cNvPr>
            <p:cNvSpPr/>
            <p:nvPr/>
          </p:nvSpPr>
          <p:spPr>
            <a:xfrm>
              <a:off x="4181791" y="3653822"/>
              <a:ext cx="279718" cy="154581"/>
            </a:xfrm>
            <a:custGeom>
              <a:avLst/>
              <a:gdLst>
                <a:gd name="connsiteX0" fmla="*/ 502 w 279718"/>
                <a:gd name="connsiteY0" fmla="*/ 404 h 154581"/>
                <a:gd name="connsiteX1" fmla="*/ 280220 w 279718"/>
                <a:gd name="connsiteY1" fmla="*/ 404 h 154581"/>
                <a:gd name="connsiteX2" fmla="*/ 280220 w 279718"/>
                <a:gd name="connsiteY2" fmla="*/ 154985 h 154581"/>
                <a:gd name="connsiteX3" fmla="*/ 502 w 279718"/>
                <a:gd name="connsiteY3" fmla="*/ 154985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502" y="404"/>
                  </a:moveTo>
                  <a:lnTo>
                    <a:pt x="280220" y="404"/>
                  </a:lnTo>
                  <a:lnTo>
                    <a:pt x="280220" y="154985"/>
                  </a:lnTo>
                  <a:lnTo>
                    <a:pt x="502" y="154985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B23C01B6-0183-2D97-DEB4-FB3C6E47572A}"/>
                </a:ext>
              </a:extLst>
            </p:cNvPr>
            <p:cNvSpPr txBox="1"/>
            <p:nvPr/>
          </p:nvSpPr>
          <p:spPr>
            <a:xfrm>
              <a:off x="4120485" y="3611783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40%</a:t>
              </a:r>
            </a:p>
          </p:txBody>
        </p:sp>
      </p:grpSp>
      <p:grpSp>
        <p:nvGrpSpPr>
          <p:cNvPr id="146" name="Graphic 2">
            <a:extLst>
              <a:ext uri="{FF2B5EF4-FFF2-40B4-BE49-F238E27FC236}">
                <a16:creationId xmlns:a16="http://schemas.microsoft.com/office/drawing/2014/main" id="{66D70D2E-367B-82C3-7EAA-57A92587EAE6}"/>
              </a:ext>
            </a:extLst>
          </p:cNvPr>
          <p:cNvGrpSpPr/>
          <p:nvPr/>
        </p:nvGrpSpPr>
        <p:grpSpPr>
          <a:xfrm>
            <a:off x="10069549" y="3864447"/>
            <a:ext cx="460382" cy="261610"/>
            <a:chOff x="4370759" y="3839974"/>
            <a:chExt cx="460382" cy="261610"/>
          </a:xfrm>
        </p:grpSpPr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9DFAF037-7DD1-879A-1FF3-594BD143ECE6}"/>
                </a:ext>
              </a:extLst>
            </p:cNvPr>
            <p:cNvSpPr/>
            <p:nvPr/>
          </p:nvSpPr>
          <p:spPr>
            <a:xfrm>
              <a:off x="4432065" y="3882013"/>
              <a:ext cx="279718" cy="154581"/>
            </a:xfrm>
            <a:custGeom>
              <a:avLst/>
              <a:gdLst>
                <a:gd name="connsiteX0" fmla="*/ 536 w 279718"/>
                <a:gd name="connsiteY0" fmla="*/ 435 h 154581"/>
                <a:gd name="connsiteX1" fmla="*/ 280254 w 279718"/>
                <a:gd name="connsiteY1" fmla="*/ 435 h 154581"/>
                <a:gd name="connsiteX2" fmla="*/ 280254 w 279718"/>
                <a:gd name="connsiteY2" fmla="*/ 155016 h 154581"/>
                <a:gd name="connsiteX3" fmla="*/ 536 w 279718"/>
                <a:gd name="connsiteY3" fmla="*/ 155016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536" y="435"/>
                  </a:moveTo>
                  <a:lnTo>
                    <a:pt x="280254" y="435"/>
                  </a:lnTo>
                  <a:lnTo>
                    <a:pt x="280254" y="155016"/>
                  </a:lnTo>
                  <a:lnTo>
                    <a:pt x="536" y="155016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D812A4E0-6D62-F254-A93C-97B7E3806EDE}"/>
                </a:ext>
              </a:extLst>
            </p:cNvPr>
            <p:cNvSpPr txBox="1"/>
            <p:nvPr/>
          </p:nvSpPr>
          <p:spPr>
            <a:xfrm>
              <a:off x="4370759" y="3839974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50%</a:t>
              </a:r>
            </a:p>
          </p:txBody>
        </p:sp>
      </p:grpSp>
      <p:grpSp>
        <p:nvGrpSpPr>
          <p:cNvPr id="149" name="Graphic 2">
            <a:extLst>
              <a:ext uri="{FF2B5EF4-FFF2-40B4-BE49-F238E27FC236}">
                <a16:creationId xmlns:a16="http://schemas.microsoft.com/office/drawing/2014/main" id="{303F411C-9E1C-C1D9-0FAA-15DE45517868}"/>
              </a:ext>
            </a:extLst>
          </p:cNvPr>
          <p:cNvGrpSpPr/>
          <p:nvPr/>
        </p:nvGrpSpPr>
        <p:grpSpPr>
          <a:xfrm>
            <a:off x="10319823" y="4122082"/>
            <a:ext cx="460382" cy="261610"/>
            <a:chOff x="4621033" y="4097609"/>
            <a:chExt cx="460382" cy="261610"/>
          </a:xfrm>
        </p:grpSpPr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465F4CB8-E90C-B0B2-23C3-960CB9A42D97}"/>
                </a:ext>
              </a:extLst>
            </p:cNvPr>
            <p:cNvSpPr/>
            <p:nvPr/>
          </p:nvSpPr>
          <p:spPr>
            <a:xfrm>
              <a:off x="4682339" y="4139649"/>
              <a:ext cx="279718" cy="154581"/>
            </a:xfrm>
            <a:custGeom>
              <a:avLst/>
              <a:gdLst>
                <a:gd name="connsiteX0" fmla="*/ 570 w 279718"/>
                <a:gd name="connsiteY0" fmla="*/ 470 h 154581"/>
                <a:gd name="connsiteX1" fmla="*/ 280288 w 279718"/>
                <a:gd name="connsiteY1" fmla="*/ 470 h 154581"/>
                <a:gd name="connsiteX2" fmla="*/ 280288 w 279718"/>
                <a:gd name="connsiteY2" fmla="*/ 155051 h 154581"/>
                <a:gd name="connsiteX3" fmla="*/ 570 w 279718"/>
                <a:gd name="connsiteY3" fmla="*/ 155051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570" y="470"/>
                  </a:moveTo>
                  <a:lnTo>
                    <a:pt x="280288" y="470"/>
                  </a:lnTo>
                  <a:lnTo>
                    <a:pt x="280288" y="155051"/>
                  </a:lnTo>
                  <a:lnTo>
                    <a:pt x="570" y="155051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500A81C-1E68-19E6-029F-F2274CBA7BF1}"/>
                </a:ext>
              </a:extLst>
            </p:cNvPr>
            <p:cNvSpPr txBox="1"/>
            <p:nvPr/>
          </p:nvSpPr>
          <p:spPr>
            <a:xfrm>
              <a:off x="4621033" y="4097609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60%</a:t>
              </a:r>
            </a:p>
          </p:txBody>
        </p:sp>
      </p:grpSp>
      <p:grpSp>
        <p:nvGrpSpPr>
          <p:cNvPr id="152" name="Graphic 2">
            <a:extLst>
              <a:ext uri="{FF2B5EF4-FFF2-40B4-BE49-F238E27FC236}">
                <a16:creationId xmlns:a16="http://schemas.microsoft.com/office/drawing/2014/main" id="{A56FBDFF-C50E-7F07-F9D2-D036024B8B91}"/>
              </a:ext>
            </a:extLst>
          </p:cNvPr>
          <p:cNvGrpSpPr/>
          <p:nvPr/>
        </p:nvGrpSpPr>
        <p:grpSpPr>
          <a:xfrm>
            <a:off x="10570097" y="4401800"/>
            <a:ext cx="460382" cy="261610"/>
            <a:chOff x="4871307" y="4377327"/>
            <a:chExt cx="460382" cy="261610"/>
          </a:xfrm>
        </p:grpSpPr>
        <p:sp>
          <p:nvSpPr>
            <p:cNvPr id="153" name="Freeform 152">
              <a:extLst>
                <a:ext uri="{FF2B5EF4-FFF2-40B4-BE49-F238E27FC236}">
                  <a16:creationId xmlns:a16="http://schemas.microsoft.com/office/drawing/2014/main" id="{EE83B42B-85E6-416C-ED14-0442B5E19274}"/>
                </a:ext>
              </a:extLst>
            </p:cNvPr>
            <p:cNvSpPr/>
            <p:nvPr/>
          </p:nvSpPr>
          <p:spPr>
            <a:xfrm>
              <a:off x="4932613" y="4419367"/>
              <a:ext cx="279718" cy="154581"/>
            </a:xfrm>
            <a:custGeom>
              <a:avLst/>
              <a:gdLst>
                <a:gd name="connsiteX0" fmla="*/ 604 w 279718"/>
                <a:gd name="connsiteY0" fmla="*/ 508 h 154581"/>
                <a:gd name="connsiteX1" fmla="*/ 280322 w 279718"/>
                <a:gd name="connsiteY1" fmla="*/ 508 h 154581"/>
                <a:gd name="connsiteX2" fmla="*/ 280322 w 279718"/>
                <a:gd name="connsiteY2" fmla="*/ 155089 h 154581"/>
                <a:gd name="connsiteX3" fmla="*/ 604 w 279718"/>
                <a:gd name="connsiteY3" fmla="*/ 155089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604" y="508"/>
                  </a:moveTo>
                  <a:lnTo>
                    <a:pt x="280322" y="508"/>
                  </a:lnTo>
                  <a:lnTo>
                    <a:pt x="280322" y="155089"/>
                  </a:lnTo>
                  <a:lnTo>
                    <a:pt x="604" y="155089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0C05E56-B70C-CF91-C52E-ED722D9EFF3A}"/>
                </a:ext>
              </a:extLst>
            </p:cNvPr>
            <p:cNvSpPr txBox="1"/>
            <p:nvPr/>
          </p:nvSpPr>
          <p:spPr>
            <a:xfrm>
              <a:off x="4871307" y="4377327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70%</a:t>
              </a:r>
            </a:p>
          </p:txBody>
        </p:sp>
      </p:grpSp>
      <p:grpSp>
        <p:nvGrpSpPr>
          <p:cNvPr id="155" name="Graphic 2">
            <a:extLst>
              <a:ext uri="{FF2B5EF4-FFF2-40B4-BE49-F238E27FC236}">
                <a16:creationId xmlns:a16="http://schemas.microsoft.com/office/drawing/2014/main" id="{7269F262-25D0-6AAC-852F-DF986C358545}"/>
              </a:ext>
            </a:extLst>
          </p:cNvPr>
          <p:cNvGrpSpPr/>
          <p:nvPr/>
        </p:nvGrpSpPr>
        <p:grpSpPr>
          <a:xfrm>
            <a:off x="10820371" y="4688880"/>
            <a:ext cx="460382" cy="261610"/>
            <a:chOff x="5121581" y="4664407"/>
            <a:chExt cx="460382" cy="261610"/>
          </a:xfrm>
        </p:grpSpPr>
        <p:sp>
          <p:nvSpPr>
            <p:cNvPr id="156" name="Freeform 155">
              <a:extLst>
                <a:ext uri="{FF2B5EF4-FFF2-40B4-BE49-F238E27FC236}">
                  <a16:creationId xmlns:a16="http://schemas.microsoft.com/office/drawing/2014/main" id="{81D7954A-FF27-5925-8F34-F17A609DAE76}"/>
                </a:ext>
              </a:extLst>
            </p:cNvPr>
            <p:cNvSpPr/>
            <p:nvPr/>
          </p:nvSpPr>
          <p:spPr>
            <a:xfrm>
              <a:off x="5182887" y="4706446"/>
              <a:ext cx="279718" cy="154581"/>
            </a:xfrm>
            <a:custGeom>
              <a:avLst/>
              <a:gdLst>
                <a:gd name="connsiteX0" fmla="*/ 638 w 279718"/>
                <a:gd name="connsiteY0" fmla="*/ 547 h 154581"/>
                <a:gd name="connsiteX1" fmla="*/ 280356 w 279718"/>
                <a:gd name="connsiteY1" fmla="*/ 547 h 154581"/>
                <a:gd name="connsiteX2" fmla="*/ 280356 w 279718"/>
                <a:gd name="connsiteY2" fmla="*/ 155128 h 154581"/>
                <a:gd name="connsiteX3" fmla="*/ 638 w 279718"/>
                <a:gd name="connsiteY3" fmla="*/ 155128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638" y="547"/>
                  </a:moveTo>
                  <a:lnTo>
                    <a:pt x="280356" y="547"/>
                  </a:lnTo>
                  <a:lnTo>
                    <a:pt x="280356" y="155128"/>
                  </a:lnTo>
                  <a:lnTo>
                    <a:pt x="638" y="155128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D7B039CF-629C-DB37-6C57-EC3A59D48BDD}"/>
                </a:ext>
              </a:extLst>
            </p:cNvPr>
            <p:cNvSpPr txBox="1"/>
            <p:nvPr/>
          </p:nvSpPr>
          <p:spPr>
            <a:xfrm>
              <a:off x="5121581" y="4664407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80%</a:t>
              </a:r>
            </a:p>
          </p:txBody>
        </p:sp>
      </p:grpSp>
      <p:grpSp>
        <p:nvGrpSpPr>
          <p:cNvPr id="158" name="Graphic 2">
            <a:extLst>
              <a:ext uri="{FF2B5EF4-FFF2-40B4-BE49-F238E27FC236}">
                <a16:creationId xmlns:a16="http://schemas.microsoft.com/office/drawing/2014/main" id="{7620F2E4-3992-8111-0C39-3EB25D0BFAB5}"/>
              </a:ext>
            </a:extLst>
          </p:cNvPr>
          <p:cNvGrpSpPr/>
          <p:nvPr/>
        </p:nvGrpSpPr>
        <p:grpSpPr>
          <a:xfrm>
            <a:off x="11070645" y="4939154"/>
            <a:ext cx="460382" cy="261610"/>
            <a:chOff x="5371855" y="4914681"/>
            <a:chExt cx="460382" cy="261610"/>
          </a:xfrm>
        </p:grpSpPr>
        <p:sp>
          <p:nvSpPr>
            <p:cNvPr id="159" name="Freeform 158">
              <a:extLst>
                <a:ext uri="{FF2B5EF4-FFF2-40B4-BE49-F238E27FC236}">
                  <a16:creationId xmlns:a16="http://schemas.microsoft.com/office/drawing/2014/main" id="{B832A38C-EF02-6E54-0FAD-CC96AF7CF481}"/>
                </a:ext>
              </a:extLst>
            </p:cNvPr>
            <p:cNvSpPr/>
            <p:nvPr/>
          </p:nvSpPr>
          <p:spPr>
            <a:xfrm>
              <a:off x="5433161" y="4956720"/>
              <a:ext cx="279718" cy="154581"/>
            </a:xfrm>
            <a:custGeom>
              <a:avLst/>
              <a:gdLst>
                <a:gd name="connsiteX0" fmla="*/ 672 w 279718"/>
                <a:gd name="connsiteY0" fmla="*/ 581 h 154581"/>
                <a:gd name="connsiteX1" fmla="*/ 280390 w 279718"/>
                <a:gd name="connsiteY1" fmla="*/ 581 h 154581"/>
                <a:gd name="connsiteX2" fmla="*/ 280390 w 279718"/>
                <a:gd name="connsiteY2" fmla="*/ 155162 h 154581"/>
                <a:gd name="connsiteX3" fmla="*/ 672 w 279718"/>
                <a:gd name="connsiteY3" fmla="*/ 155162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718" h="154581">
                  <a:moveTo>
                    <a:pt x="672" y="581"/>
                  </a:moveTo>
                  <a:lnTo>
                    <a:pt x="280390" y="581"/>
                  </a:lnTo>
                  <a:lnTo>
                    <a:pt x="280390" y="155162"/>
                  </a:lnTo>
                  <a:lnTo>
                    <a:pt x="672" y="155162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271CD9FF-82B4-35DB-6118-F160B48C9400}"/>
                </a:ext>
              </a:extLst>
            </p:cNvPr>
            <p:cNvSpPr txBox="1"/>
            <p:nvPr/>
          </p:nvSpPr>
          <p:spPr>
            <a:xfrm>
              <a:off x="5371855" y="4914681"/>
              <a:ext cx="4603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90%</a:t>
              </a:r>
            </a:p>
          </p:txBody>
        </p:sp>
      </p:grpSp>
      <p:grpSp>
        <p:nvGrpSpPr>
          <p:cNvPr id="161" name="Graphic 2">
            <a:extLst>
              <a:ext uri="{FF2B5EF4-FFF2-40B4-BE49-F238E27FC236}">
                <a16:creationId xmlns:a16="http://schemas.microsoft.com/office/drawing/2014/main" id="{DE36191E-A93E-74EF-2995-69218095A092}"/>
              </a:ext>
            </a:extLst>
          </p:cNvPr>
          <p:cNvGrpSpPr/>
          <p:nvPr/>
        </p:nvGrpSpPr>
        <p:grpSpPr>
          <a:xfrm>
            <a:off x="11289867" y="5204150"/>
            <a:ext cx="540533" cy="261610"/>
            <a:chOff x="5591075" y="5179677"/>
            <a:chExt cx="540533" cy="261610"/>
          </a:xfrm>
        </p:grpSpPr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574209BB-69A6-8FF7-82A8-A8666FE0F013}"/>
                </a:ext>
              </a:extLst>
            </p:cNvPr>
            <p:cNvSpPr/>
            <p:nvPr/>
          </p:nvSpPr>
          <p:spPr>
            <a:xfrm>
              <a:off x="5646631" y="5221716"/>
              <a:ext cx="353328" cy="154581"/>
            </a:xfrm>
            <a:custGeom>
              <a:avLst/>
              <a:gdLst>
                <a:gd name="connsiteX0" fmla="*/ 701 w 353328"/>
                <a:gd name="connsiteY0" fmla="*/ 617 h 154581"/>
                <a:gd name="connsiteX1" fmla="*/ 354029 w 353328"/>
                <a:gd name="connsiteY1" fmla="*/ 617 h 154581"/>
                <a:gd name="connsiteX2" fmla="*/ 354029 w 353328"/>
                <a:gd name="connsiteY2" fmla="*/ 155198 h 154581"/>
                <a:gd name="connsiteX3" fmla="*/ 701 w 353328"/>
                <a:gd name="connsiteY3" fmla="*/ 155198 h 154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328" h="154581">
                  <a:moveTo>
                    <a:pt x="701" y="617"/>
                  </a:moveTo>
                  <a:lnTo>
                    <a:pt x="354029" y="617"/>
                  </a:lnTo>
                  <a:lnTo>
                    <a:pt x="354029" y="155198"/>
                  </a:lnTo>
                  <a:lnTo>
                    <a:pt x="701" y="155198"/>
                  </a:lnTo>
                  <a:close/>
                </a:path>
              </a:pathLst>
            </a:custGeom>
            <a:solidFill>
              <a:srgbClr val="FFFFFF"/>
            </a:solidFill>
            <a:ln w="7358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sz="3200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CF8A4EB3-2567-057F-7DEC-F1AC9ABD4A7F}"/>
                </a:ext>
              </a:extLst>
            </p:cNvPr>
            <p:cNvSpPr txBox="1"/>
            <p:nvPr/>
          </p:nvSpPr>
          <p:spPr>
            <a:xfrm>
              <a:off x="5591075" y="5179677"/>
              <a:ext cx="54053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00">
                  <a:latin typeface="Open Sans"/>
                  <a:ea typeface="Open Sans"/>
                  <a:cs typeface="Open Sans"/>
                  <a:sym typeface="Open Sans"/>
                  <a:rtl val="0"/>
                </a:rPr>
                <a:t>100%</a:t>
              </a:r>
            </a:p>
          </p:txBody>
        </p:sp>
      </p:grpSp>
      <p:sp>
        <p:nvSpPr>
          <p:cNvPr id="165" name="TextBox 164">
            <a:extLst>
              <a:ext uri="{FF2B5EF4-FFF2-40B4-BE49-F238E27FC236}">
                <a16:creationId xmlns:a16="http://schemas.microsoft.com/office/drawing/2014/main" id="{70AB0B68-121A-7DD8-5749-78922E54C2D6}"/>
              </a:ext>
            </a:extLst>
          </p:cNvPr>
          <p:cNvSpPr txBox="1"/>
          <p:nvPr/>
        </p:nvSpPr>
        <p:spPr>
          <a:xfrm>
            <a:off x="7858277" y="5790175"/>
            <a:ext cx="2143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AA7B4A-1F15-645C-0610-D8023BBAF3A1}"/>
              </a:ext>
            </a:extLst>
          </p:cNvPr>
          <p:cNvSpPr txBox="1"/>
          <p:nvPr/>
        </p:nvSpPr>
        <p:spPr>
          <a:xfrm>
            <a:off x="1043720" y="784874"/>
            <a:ext cx="1058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Germany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9AB3F7B0-73CC-AB94-9090-0ADD040FE37F}"/>
              </a:ext>
            </a:extLst>
          </p:cNvPr>
          <p:cNvSpPr txBox="1"/>
          <p:nvPr/>
        </p:nvSpPr>
        <p:spPr>
          <a:xfrm>
            <a:off x="6699449" y="752693"/>
            <a:ext cx="815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France</a:t>
            </a:r>
          </a:p>
        </p:txBody>
      </p:sp>
    </p:spTree>
    <p:extLst>
      <p:ext uri="{BB962C8B-B14F-4D97-AF65-F5344CB8AC3E}">
        <p14:creationId xmlns:p14="http://schemas.microsoft.com/office/powerpoint/2010/main" val="18883433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BA55116C-34FE-0A44-9AB1-39BBECD382E5}"/>
              </a:ext>
            </a:extLst>
          </p:cNvPr>
          <p:cNvGrpSpPr/>
          <p:nvPr/>
        </p:nvGrpSpPr>
        <p:grpSpPr>
          <a:xfrm>
            <a:off x="3028950" y="476250"/>
            <a:ext cx="6400800" cy="5715000"/>
            <a:chOff x="3028950" y="476250"/>
            <a:chExt cx="6400800" cy="57150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7718ED62-99A9-2349-911D-7A791863332B}"/>
                </a:ext>
              </a:extLst>
            </p:cNvPr>
            <p:cNvGrpSpPr/>
            <p:nvPr/>
          </p:nvGrpSpPr>
          <p:grpSpPr>
            <a:xfrm>
              <a:off x="4327398" y="476250"/>
              <a:ext cx="3895153" cy="5715000"/>
              <a:chOff x="4327398" y="476250"/>
              <a:chExt cx="3895153" cy="57150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A8EE579A-0546-0A4B-80D2-A3E0A88743B6}"/>
                  </a:ext>
                </a:extLst>
              </p:cNvPr>
              <p:cNvSpPr/>
              <p:nvPr/>
            </p:nvSpPr>
            <p:spPr>
              <a:xfrm>
                <a:off x="4327398" y="476250"/>
                <a:ext cx="9525" cy="5715000"/>
              </a:xfrm>
              <a:custGeom>
                <a:avLst/>
                <a:gdLst>
                  <a:gd name="connsiteX0" fmla="*/ 214 w 9525"/>
                  <a:gd name="connsiteY0" fmla="*/ 0 h 5715000"/>
                  <a:gd name="connsiteX1" fmla="*/ 214 w 9525"/>
                  <a:gd name="connsiteY1" fmla="*/ 5715000 h 571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15000">
                    <a:moveTo>
                      <a:pt x="214" y="0"/>
                    </a:moveTo>
                    <a:lnTo>
                      <a:pt x="214" y="5715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9B65C093-6393-2A46-855F-D0C7FE8378DE}"/>
                  </a:ext>
                </a:extLst>
              </p:cNvPr>
              <p:cNvSpPr/>
              <p:nvPr/>
            </p:nvSpPr>
            <p:spPr>
              <a:xfrm>
                <a:off x="5625750" y="476250"/>
                <a:ext cx="9525" cy="5715000"/>
              </a:xfrm>
              <a:custGeom>
                <a:avLst/>
                <a:gdLst>
                  <a:gd name="connsiteX0" fmla="*/ 351 w 9525"/>
                  <a:gd name="connsiteY0" fmla="*/ 0 h 5715000"/>
                  <a:gd name="connsiteX1" fmla="*/ 351 w 9525"/>
                  <a:gd name="connsiteY1" fmla="*/ 5715000 h 571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15000">
                    <a:moveTo>
                      <a:pt x="351" y="0"/>
                    </a:moveTo>
                    <a:lnTo>
                      <a:pt x="351" y="5715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B19E4691-FC46-0B42-87B6-A56504E70D21}"/>
                  </a:ext>
                </a:extLst>
              </p:cNvPr>
              <p:cNvSpPr/>
              <p:nvPr/>
            </p:nvSpPr>
            <p:spPr>
              <a:xfrm>
                <a:off x="6924198" y="476250"/>
                <a:ext cx="9525" cy="5715000"/>
              </a:xfrm>
              <a:custGeom>
                <a:avLst/>
                <a:gdLst>
                  <a:gd name="connsiteX0" fmla="*/ 487 w 9525"/>
                  <a:gd name="connsiteY0" fmla="*/ 0 h 5715000"/>
                  <a:gd name="connsiteX1" fmla="*/ 487 w 9525"/>
                  <a:gd name="connsiteY1" fmla="*/ 5715000 h 571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15000">
                    <a:moveTo>
                      <a:pt x="487" y="0"/>
                    </a:moveTo>
                    <a:lnTo>
                      <a:pt x="487" y="5715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8CF05DB5-CEC0-F943-B141-CB303E3A340B}"/>
                  </a:ext>
                </a:extLst>
              </p:cNvPr>
              <p:cNvSpPr/>
              <p:nvPr/>
            </p:nvSpPr>
            <p:spPr>
              <a:xfrm>
                <a:off x="8222551" y="476250"/>
                <a:ext cx="9525" cy="5715000"/>
              </a:xfrm>
              <a:custGeom>
                <a:avLst/>
                <a:gdLst>
                  <a:gd name="connsiteX0" fmla="*/ 623 w 9525"/>
                  <a:gd name="connsiteY0" fmla="*/ 0 h 5715000"/>
                  <a:gd name="connsiteX1" fmla="*/ 623 w 9525"/>
                  <a:gd name="connsiteY1" fmla="*/ 5715000 h 571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15000">
                    <a:moveTo>
                      <a:pt x="623" y="0"/>
                    </a:moveTo>
                    <a:lnTo>
                      <a:pt x="623" y="57150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aphic 2">
              <a:extLst>
                <a:ext uri="{FF2B5EF4-FFF2-40B4-BE49-F238E27FC236}">
                  <a16:creationId xmlns:a16="http://schemas.microsoft.com/office/drawing/2014/main" id="{06D8349E-9877-584E-9BD7-AFDE7C8498C5}"/>
                </a:ext>
              </a:extLst>
            </p:cNvPr>
            <p:cNvGrpSpPr/>
            <p:nvPr/>
          </p:nvGrpSpPr>
          <p:grpSpPr>
            <a:xfrm>
              <a:off x="3028950" y="1619250"/>
              <a:ext cx="6400800" cy="3429000"/>
              <a:chOff x="3028950" y="1619250"/>
              <a:chExt cx="6400800" cy="3429000"/>
            </a:xfrm>
            <a:solidFill>
              <a:srgbClr val="000000"/>
            </a:solidFill>
          </p:grpSpPr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69EA463C-B727-D844-ADE5-29F9A848D9E2}"/>
                  </a:ext>
                </a:extLst>
              </p:cNvPr>
              <p:cNvSpPr/>
              <p:nvPr/>
            </p:nvSpPr>
            <p:spPr>
              <a:xfrm>
                <a:off x="3028950" y="5048250"/>
                <a:ext cx="6400800" cy="9525"/>
              </a:xfrm>
              <a:custGeom>
                <a:avLst/>
                <a:gdLst>
                  <a:gd name="connsiteX0" fmla="*/ 0 w 6400800"/>
                  <a:gd name="connsiteY0" fmla="*/ 530 h 9525"/>
                  <a:gd name="connsiteX1" fmla="*/ 6400800 w 6400800"/>
                  <a:gd name="connsiteY1" fmla="*/ 53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00800" h="9525">
                    <a:moveTo>
                      <a:pt x="0" y="530"/>
                    </a:moveTo>
                    <a:lnTo>
                      <a:pt x="6400800" y="53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F6DAE9BB-616B-904C-9E4A-74E91A88EDBD}"/>
                  </a:ext>
                </a:extLst>
              </p:cNvPr>
              <p:cNvSpPr/>
              <p:nvPr/>
            </p:nvSpPr>
            <p:spPr>
              <a:xfrm>
                <a:off x="3028950" y="3905250"/>
                <a:ext cx="6400800" cy="9525"/>
              </a:xfrm>
              <a:custGeom>
                <a:avLst/>
                <a:gdLst>
                  <a:gd name="connsiteX0" fmla="*/ 0 w 6400800"/>
                  <a:gd name="connsiteY0" fmla="*/ 410 h 9525"/>
                  <a:gd name="connsiteX1" fmla="*/ 6400800 w 6400800"/>
                  <a:gd name="connsiteY1" fmla="*/ 41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00800" h="9525">
                    <a:moveTo>
                      <a:pt x="0" y="410"/>
                    </a:moveTo>
                    <a:lnTo>
                      <a:pt x="6400800" y="41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3C6B1105-78D0-E145-8436-839FE8E898AA}"/>
                  </a:ext>
                </a:extLst>
              </p:cNvPr>
              <p:cNvSpPr/>
              <p:nvPr/>
            </p:nvSpPr>
            <p:spPr>
              <a:xfrm>
                <a:off x="3028950" y="2762250"/>
                <a:ext cx="6400800" cy="9525"/>
              </a:xfrm>
              <a:custGeom>
                <a:avLst/>
                <a:gdLst>
                  <a:gd name="connsiteX0" fmla="*/ 0 w 6400800"/>
                  <a:gd name="connsiteY0" fmla="*/ 290 h 9525"/>
                  <a:gd name="connsiteX1" fmla="*/ 6400800 w 6400800"/>
                  <a:gd name="connsiteY1" fmla="*/ 29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00800" h="9525">
                    <a:moveTo>
                      <a:pt x="0" y="290"/>
                    </a:moveTo>
                    <a:lnTo>
                      <a:pt x="6400800" y="29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B49D13E5-D674-F541-90A1-652929AD9120}"/>
                  </a:ext>
                </a:extLst>
              </p:cNvPr>
              <p:cNvSpPr/>
              <p:nvPr/>
            </p:nvSpPr>
            <p:spPr>
              <a:xfrm>
                <a:off x="3028950" y="1619250"/>
                <a:ext cx="6400800" cy="9525"/>
              </a:xfrm>
              <a:custGeom>
                <a:avLst/>
                <a:gdLst>
                  <a:gd name="connsiteX0" fmla="*/ 0 w 6400800"/>
                  <a:gd name="connsiteY0" fmla="*/ 170 h 9525"/>
                  <a:gd name="connsiteX1" fmla="*/ 6400800 w 6400800"/>
                  <a:gd name="connsiteY1" fmla="*/ 17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00800" h="9525">
                    <a:moveTo>
                      <a:pt x="0" y="170"/>
                    </a:moveTo>
                    <a:lnTo>
                      <a:pt x="6400800" y="17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8" name="Freeform 17">
            <a:extLst>
              <a:ext uri="{FF2B5EF4-FFF2-40B4-BE49-F238E27FC236}">
                <a16:creationId xmlns:a16="http://schemas.microsoft.com/office/drawing/2014/main" id="{83F93BF4-9A0C-0747-B5B0-8769E1E03409}"/>
              </a:ext>
            </a:extLst>
          </p:cNvPr>
          <p:cNvSpPr/>
          <p:nvPr/>
        </p:nvSpPr>
        <p:spPr>
          <a:xfrm>
            <a:off x="3028950" y="476250"/>
            <a:ext cx="9525" cy="5715000"/>
          </a:xfrm>
          <a:custGeom>
            <a:avLst/>
            <a:gdLst>
              <a:gd name="connsiteX0" fmla="*/ 78 w 9525"/>
              <a:gd name="connsiteY0" fmla="*/ 0 h 5715000"/>
              <a:gd name="connsiteX1" fmla="*/ 78 w 9525"/>
              <a:gd name="connsiteY1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15000">
                <a:moveTo>
                  <a:pt x="78" y="0"/>
                </a:moveTo>
                <a:lnTo>
                  <a:pt x="78" y="5715000"/>
                </a:lnTo>
              </a:path>
            </a:pathLst>
          </a:custGeom>
          <a:solidFill>
            <a:srgbClr val="000000"/>
          </a:solidFill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D7596C50-A4DB-DA4E-9B61-B026DDC1C8A3}"/>
              </a:ext>
            </a:extLst>
          </p:cNvPr>
          <p:cNvSpPr/>
          <p:nvPr/>
        </p:nvSpPr>
        <p:spPr>
          <a:xfrm>
            <a:off x="2286000" y="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8190AAFA-5751-C947-B070-D2C0A990D052}"/>
              </a:ext>
            </a:extLst>
          </p:cNvPr>
          <p:cNvSpPr/>
          <p:nvPr/>
        </p:nvSpPr>
        <p:spPr>
          <a:xfrm>
            <a:off x="2286000" y="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1" name="Graphic 2">
            <a:extLst>
              <a:ext uri="{FF2B5EF4-FFF2-40B4-BE49-F238E27FC236}">
                <a16:creationId xmlns:a16="http://schemas.microsoft.com/office/drawing/2014/main" id="{2EBBAD56-E239-BE49-9CED-7265A8C6FB90}"/>
              </a:ext>
            </a:extLst>
          </p:cNvPr>
          <p:cNvGrpSpPr/>
          <p:nvPr/>
        </p:nvGrpSpPr>
        <p:grpSpPr>
          <a:xfrm>
            <a:off x="3028950" y="476250"/>
            <a:ext cx="6167437" cy="4948428"/>
            <a:chOff x="3028950" y="476250"/>
            <a:chExt cx="6167437" cy="4948428"/>
          </a:xfrm>
          <a:noFill/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A017A402-0E7A-6E45-BFA5-D72C65186EE5}"/>
                </a:ext>
              </a:extLst>
            </p:cNvPr>
            <p:cNvSpPr/>
            <p:nvPr/>
          </p:nvSpPr>
          <p:spPr>
            <a:xfrm>
              <a:off x="3028950" y="476250"/>
              <a:ext cx="5979128" cy="2735008"/>
            </a:xfrm>
            <a:custGeom>
              <a:avLst/>
              <a:gdLst>
                <a:gd name="connsiteX0" fmla="*/ 78 w 5979128"/>
                <a:gd name="connsiteY0" fmla="*/ 2368918 h 2735008"/>
                <a:gd name="connsiteX1" fmla="*/ 649302 w 5979128"/>
                <a:gd name="connsiteY1" fmla="*/ 2446737 h 2735008"/>
                <a:gd name="connsiteX2" fmla="*/ 1298526 w 5979128"/>
                <a:gd name="connsiteY2" fmla="*/ 2517031 h 2735008"/>
                <a:gd name="connsiteX3" fmla="*/ 2921491 w 5979128"/>
                <a:gd name="connsiteY3" fmla="*/ 2689720 h 2735008"/>
                <a:gd name="connsiteX4" fmla="*/ 3246103 w 5979128"/>
                <a:gd name="connsiteY4" fmla="*/ 2716390 h 2735008"/>
                <a:gd name="connsiteX5" fmla="*/ 3570715 w 5979128"/>
                <a:gd name="connsiteY5" fmla="*/ 2732487 h 2735008"/>
                <a:gd name="connsiteX6" fmla="*/ 3895327 w 5979128"/>
                <a:gd name="connsiteY6" fmla="*/ 2735059 h 2735008"/>
                <a:gd name="connsiteX7" fmla="*/ 4219939 w 5979128"/>
                <a:gd name="connsiteY7" fmla="*/ 2711341 h 2735008"/>
                <a:gd name="connsiteX8" fmla="*/ 4544551 w 5979128"/>
                <a:gd name="connsiteY8" fmla="*/ 2607614 h 2735008"/>
                <a:gd name="connsiteX9" fmla="*/ 4869068 w 5979128"/>
                <a:gd name="connsiteY9" fmla="*/ 2285383 h 2735008"/>
                <a:gd name="connsiteX10" fmla="*/ 5193680 w 5979128"/>
                <a:gd name="connsiteY10" fmla="*/ 1751221 h 2735008"/>
                <a:gd name="connsiteX11" fmla="*/ 5518292 w 5979128"/>
                <a:gd name="connsiteY11" fmla="*/ 1161910 h 2735008"/>
                <a:gd name="connsiteX12" fmla="*/ 5842904 w 5979128"/>
                <a:gd name="connsiteY12" fmla="*/ 412673 h 2735008"/>
                <a:gd name="connsiteX13" fmla="*/ 5979206 w 5979128"/>
                <a:gd name="connsiteY13" fmla="*/ 50 h 2735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979128" h="2735008">
                  <a:moveTo>
                    <a:pt x="78" y="2368918"/>
                  </a:moveTo>
                  <a:lnTo>
                    <a:pt x="649302" y="2446737"/>
                  </a:lnTo>
                  <a:lnTo>
                    <a:pt x="1298526" y="2517031"/>
                  </a:lnTo>
                  <a:lnTo>
                    <a:pt x="2921491" y="2689720"/>
                  </a:lnTo>
                  <a:lnTo>
                    <a:pt x="3246103" y="2716390"/>
                  </a:lnTo>
                  <a:lnTo>
                    <a:pt x="3570715" y="2732487"/>
                  </a:lnTo>
                  <a:lnTo>
                    <a:pt x="3895327" y="2735059"/>
                  </a:lnTo>
                  <a:lnTo>
                    <a:pt x="4219939" y="2711341"/>
                  </a:lnTo>
                  <a:lnTo>
                    <a:pt x="4544551" y="2607614"/>
                  </a:lnTo>
                  <a:lnTo>
                    <a:pt x="4869068" y="2285383"/>
                  </a:lnTo>
                  <a:lnTo>
                    <a:pt x="5193680" y="1751221"/>
                  </a:lnTo>
                  <a:lnTo>
                    <a:pt x="5518292" y="1161910"/>
                  </a:lnTo>
                  <a:lnTo>
                    <a:pt x="5842904" y="412673"/>
                  </a:lnTo>
                  <a:lnTo>
                    <a:pt x="5979206" y="50"/>
                  </a:lnTo>
                </a:path>
              </a:pathLst>
            </a:custGeom>
            <a:noFill/>
            <a:ln w="9525" cap="flat">
              <a:solidFill>
                <a:srgbClr val="7F7F7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718DFAE4-4832-664C-9DB5-7679D45A322D}"/>
                </a:ext>
              </a:extLst>
            </p:cNvPr>
            <p:cNvSpPr/>
            <p:nvPr/>
          </p:nvSpPr>
          <p:spPr>
            <a:xfrm>
              <a:off x="3028950" y="476250"/>
              <a:ext cx="6044088" cy="2830830"/>
            </a:xfrm>
            <a:custGeom>
              <a:avLst/>
              <a:gdLst>
                <a:gd name="connsiteX0" fmla="*/ 78 w 6044088"/>
                <a:gd name="connsiteY0" fmla="*/ 2368918 h 2830830"/>
                <a:gd name="connsiteX1" fmla="*/ 649302 w 6044088"/>
                <a:gd name="connsiteY1" fmla="*/ 2514079 h 2830830"/>
                <a:gd name="connsiteX2" fmla="*/ 1298526 w 6044088"/>
                <a:gd name="connsiteY2" fmla="*/ 2596756 h 2830830"/>
                <a:gd name="connsiteX3" fmla="*/ 2921491 w 6044088"/>
                <a:gd name="connsiteY3" fmla="*/ 2782207 h 2830830"/>
                <a:gd name="connsiteX4" fmla="*/ 3246103 w 6044088"/>
                <a:gd name="connsiteY4" fmla="*/ 2811163 h 2830830"/>
                <a:gd name="connsiteX5" fmla="*/ 3570715 w 6044088"/>
                <a:gd name="connsiteY5" fmla="*/ 2828975 h 2830830"/>
                <a:gd name="connsiteX6" fmla="*/ 3895327 w 6044088"/>
                <a:gd name="connsiteY6" fmla="*/ 2830880 h 2830830"/>
                <a:gd name="connsiteX7" fmla="*/ 4219939 w 6044088"/>
                <a:gd name="connsiteY7" fmla="*/ 2802877 h 2830830"/>
                <a:gd name="connsiteX8" fmla="*/ 4544551 w 6044088"/>
                <a:gd name="connsiteY8" fmla="*/ 2704293 h 2830830"/>
                <a:gd name="connsiteX9" fmla="*/ 4869068 w 6044088"/>
                <a:gd name="connsiteY9" fmla="*/ 2452261 h 2830830"/>
                <a:gd name="connsiteX10" fmla="*/ 5193680 w 6044088"/>
                <a:gd name="connsiteY10" fmla="*/ 1942579 h 2830830"/>
                <a:gd name="connsiteX11" fmla="*/ 5518292 w 6044088"/>
                <a:gd name="connsiteY11" fmla="*/ 1349266 h 2830830"/>
                <a:gd name="connsiteX12" fmla="*/ 5842904 w 6044088"/>
                <a:gd name="connsiteY12" fmla="*/ 612603 h 2830830"/>
                <a:gd name="connsiteX13" fmla="*/ 6044167 w 6044088"/>
                <a:gd name="connsiteY13" fmla="*/ 50 h 2830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44088" h="2830830">
                  <a:moveTo>
                    <a:pt x="78" y="2368918"/>
                  </a:moveTo>
                  <a:lnTo>
                    <a:pt x="649302" y="2514079"/>
                  </a:lnTo>
                  <a:lnTo>
                    <a:pt x="1298526" y="2596756"/>
                  </a:lnTo>
                  <a:lnTo>
                    <a:pt x="2921491" y="2782207"/>
                  </a:lnTo>
                  <a:lnTo>
                    <a:pt x="3246103" y="2811163"/>
                  </a:lnTo>
                  <a:lnTo>
                    <a:pt x="3570715" y="2828975"/>
                  </a:lnTo>
                  <a:lnTo>
                    <a:pt x="3895327" y="2830880"/>
                  </a:lnTo>
                  <a:lnTo>
                    <a:pt x="4219939" y="2802877"/>
                  </a:lnTo>
                  <a:lnTo>
                    <a:pt x="4544551" y="2704293"/>
                  </a:lnTo>
                  <a:lnTo>
                    <a:pt x="4869068" y="2452261"/>
                  </a:lnTo>
                  <a:lnTo>
                    <a:pt x="5193680" y="1942579"/>
                  </a:lnTo>
                  <a:lnTo>
                    <a:pt x="5518292" y="1349266"/>
                  </a:lnTo>
                  <a:lnTo>
                    <a:pt x="5842904" y="612603"/>
                  </a:lnTo>
                  <a:lnTo>
                    <a:pt x="6044167" y="50"/>
                  </a:lnTo>
                </a:path>
              </a:pathLst>
            </a:custGeom>
            <a:noFill/>
            <a:ln w="9525" cap="flat">
              <a:solidFill>
                <a:srgbClr val="7F7F7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03D3E774-6011-874F-8DC9-60C8C93CD880}"/>
                </a:ext>
              </a:extLst>
            </p:cNvPr>
            <p:cNvSpPr/>
            <p:nvPr/>
          </p:nvSpPr>
          <p:spPr>
            <a:xfrm>
              <a:off x="3028950" y="774954"/>
              <a:ext cx="6167437" cy="2730150"/>
            </a:xfrm>
            <a:custGeom>
              <a:avLst/>
              <a:gdLst>
                <a:gd name="connsiteX0" fmla="*/ 78 w 6167437"/>
                <a:gd name="connsiteY0" fmla="*/ 2070214 h 2730150"/>
                <a:gd name="connsiteX1" fmla="*/ 649302 w 6167437"/>
                <a:gd name="connsiteY1" fmla="*/ 2276525 h 2730150"/>
                <a:gd name="connsiteX2" fmla="*/ 1298526 w 6167437"/>
                <a:gd name="connsiteY2" fmla="*/ 2428068 h 2730150"/>
                <a:gd name="connsiteX3" fmla="*/ 1947655 w 6167437"/>
                <a:gd name="connsiteY3" fmla="*/ 2519222 h 2730150"/>
                <a:gd name="connsiteX4" fmla="*/ 2272267 w 6167437"/>
                <a:gd name="connsiteY4" fmla="*/ 2560180 h 2730150"/>
                <a:gd name="connsiteX5" fmla="*/ 3246103 w 6167437"/>
                <a:gd name="connsiteY5" fmla="*/ 2677718 h 2730150"/>
                <a:gd name="connsiteX6" fmla="*/ 3570715 w 6167437"/>
                <a:gd name="connsiteY6" fmla="*/ 2709627 h 2730150"/>
                <a:gd name="connsiteX7" fmla="*/ 3895327 w 6167437"/>
                <a:gd name="connsiteY7" fmla="*/ 2728677 h 2730150"/>
                <a:gd name="connsiteX8" fmla="*/ 4219939 w 6167437"/>
                <a:gd name="connsiteY8" fmla="*/ 2730201 h 2730150"/>
                <a:gd name="connsiteX9" fmla="*/ 4544551 w 6167437"/>
                <a:gd name="connsiteY9" fmla="*/ 2697054 h 2730150"/>
                <a:gd name="connsiteX10" fmla="*/ 4869068 w 6167437"/>
                <a:gd name="connsiteY10" fmla="*/ 2571038 h 2730150"/>
                <a:gd name="connsiteX11" fmla="*/ 5193680 w 6167437"/>
                <a:gd name="connsiteY11" fmla="*/ 2198992 h 2730150"/>
                <a:gd name="connsiteX12" fmla="*/ 5518292 w 6167437"/>
                <a:gd name="connsiteY12" fmla="*/ 1622824 h 2730150"/>
                <a:gd name="connsiteX13" fmla="*/ 5842904 w 6167437"/>
                <a:gd name="connsiteY13" fmla="*/ 928738 h 2730150"/>
                <a:gd name="connsiteX14" fmla="*/ 6167516 w 6167437"/>
                <a:gd name="connsiteY14" fmla="*/ 50 h 273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167437" h="2730150">
                  <a:moveTo>
                    <a:pt x="78" y="2070214"/>
                  </a:moveTo>
                  <a:lnTo>
                    <a:pt x="649302" y="2276525"/>
                  </a:lnTo>
                  <a:lnTo>
                    <a:pt x="1298526" y="2428068"/>
                  </a:lnTo>
                  <a:lnTo>
                    <a:pt x="1947655" y="2519222"/>
                  </a:lnTo>
                  <a:lnTo>
                    <a:pt x="2272267" y="2560180"/>
                  </a:lnTo>
                  <a:lnTo>
                    <a:pt x="3246103" y="2677718"/>
                  </a:lnTo>
                  <a:lnTo>
                    <a:pt x="3570715" y="2709627"/>
                  </a:lnTo>
                  <a:lnTo>
                    <a:pt x="3895327" y="2728677"/>
                  </a:lnTo>
                  <a:lnTo>
                    <a:pt x="4219939" y="2730201"/>
                  </a:lnTo>
                  <a:lnTo>
                    <a:pt x="4544551" y="2697054"/>
                  </a:lnTo>
                  <a:lnTo>
                    <a:pt x="4869068" y="2571038"/>
                  </a:lnTo>
                  <a:lnTo>
                    <a:pt x="5193680" y="2198992"/>
                  </a:lnTo>
                  <a:lnTo>
                    <a:pt x="5518292" y="1622824"/>
                  </a:lnTo>
                  <a:lnTo>
                    <a:pt x="5842904" y="928738"/>
                  </a:lnTo>
                  <a:lnTo>
                    <a:pt x="6167516" y="50"/>
                  </a:lnTo>
                </a:path>
              </a:pathLst>
            </a:custGeom>
            <a:noFill/>
            <a:ln w="9525" cap="flat">
              <a:solidFill>
                <a:srgbClr val="7F7F7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DF168957-9FBC-D646-A192-431ACB5998C1}"/>
                </a:ext>
              </a:extLst>
            </p:cNvPr>
            <p:cNvSpPr/>
            <p:nvPr/>
          </p:nvSpPr>
          <p:spPr>
            <a:xfrm>
              <a:off x="3028950" y="1424368"/>
              <a:ext cx="6167437" cy="2297906"/>
            </a:xfrm>
            <a:custGeom>
              <a:avLst/>
              <a:gdLst>
                <a:gd name="connsiteX0" fmla="*/ 78 w 6167437"/>
                <a:gd name="connsiteY0" fmla="*/ 1420799 h 2297906"/>
                <a:gd name="connsiteX1" fmla="*/ 649302 w 6167437"/>
                <a:gd name="connsiteY1" fmla="*/ 1640065 h 2297906"/>
                <a:gd name="connsiteX2" fmla="*/ 1298526 w 6167437"/>
                <a:gd name="connsiteY2" fmla="*/ 1850662 h 2297906"/>
                <a:gd name="connsiteX3" fmla="*/ 1623043 w 6167437"/>
                <a:gd name="connsiteY3" fmla="*/ 1939912 h 2297906"/>
                <a:gd name="connsiteX4" fmla="*/ 1947655 w 6167437"/>
                <a:gd name="connsiteY4" fmla="*/ 2007730 h 2297906"/>
                <a:gd name="connsiteX5" fmla="*/ 2596879 w 6167437"/>
                <a:gd name="connsiteY5" fmla="*/ 2107647 h 2297906"/>
                <a:gd name="connsiteX6" fmla="*/ 2921491 w 6167437"/>
                <a:gd name="connsiteY6" fmla="*/ 2152129 h 2297906"/>
                <a:gd name="connsiteX7" fmla="*/ 3570715 w 6167437"/>
                <a:gd name="connsiteY7" fmla="*/ 2238235 h 2297906"/>
                <a:gd name="connsiteX8" fmla="*/ 3895327 w 6167437"/>
                <a:gd name="connsiteY8" fmla="*/ 2275192 h 2297906"/>
                <a:gd name="connsiteX9" fmla="*/ 4219939 w 6167437"/>
                <a:gd name="connsiteY9" fmla="*/ 2297480 h 2297906"/>
                <a:gd name="connsiteX10" fmla="*/ 4544551 w 6167437"/>
                <a:gd name="connsiteY10" fmla="*/ 2297956 h 2297906"/>
                <a:gd name="connsiteX11" fmla="*/ 4869068 w 6167437"/>
                <a:gd name="connsiteY11" fmla="*/ 2253951 h 2297906"/>
                <a:gd name="connsiteX12" fmla="*/ 5193680 w 6167437"/>
                <a:gd name="connsiteY12" fmla="*/ 2083072 h 2297906"/>
                <a:gd name="connsiteX13" fmla="*/ 5518292 w 6167437"/>
                <a:gd name="connsiteY13" fmla="*/ 1559102 h 2297906"/>
                <a:gd name="connsiteX14" fmla="*/ 5842904 w 6167437"/>
                <a:gd name="connsiteY14" fmla="*/ 893971 h 2297906"/>
                <a:gd name="connsiteX15" fmla="*/ 6167516 w 6167437"/>
                <a:gd name="connsiteY15" fmla="*/ 50 h 2297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167437" h="2297906">
                  <a:moveTo>
                    <a:pt x="78" y="1420799"/>
                  </a:moveTo>
                  <a:lnTo>
                    <a:pt x="649302" y="1640065"/>
                  </a:lnTo>
                  <a:lnTo>
                    <a:pt x="1298526" y="1850662"/>
                  </a:lnTo>
                  <a:lnTo>
                    <a:pt x="1623043" y="1939912"/>
                  </a:lnTo>
                  <a:lnTo>
                    <a:pt x="1947655" y="2007730"/>
                  </a:lnTo>
                  <a:lnTo>
                    <a:pt x="2596879" y="2107647"/>
                  </a:lnTo>
                  <a:lnTo>
                    <a:pt x="2921491" y="2152129"/>
                  </a:lnTo>
                  <a:lnTo>
                    <a:pt x="3570715" y="2238235"/>
                  </a:lnTo>
                  <a:lnTo>
                    <a:pt x="3895327" y="2275192"/>
                  </a:lnTo>
                  <a:lnTo>
                    <a:pt x="4219939" y="2297480"/>
                  </a:lnTo>
                  <a:lnTo>
                    <a:pt x="4544551" y="2297956"/>
                  </a:lnTo>
                  <a:lnTo>
                    <a:pt x="4869068" y="2253951"/>
                  </a:lnTo>
                  <a:lnTo>
                    <a:pt x="5193680" y="2083072"/>
                  </a:lnTo>
                  <a:lnTo>
                    <a:pt x="5518292" y="1559102"/>
                  </a:lnTo>
                  <a:lnTo>
                    <a:pt x="5842904" y="893971"/>
                  </a:lnTo>
                  <a:lnTo>
                    <a:pt x="6167516" y="50"/>
                  </a:lnTo>
                </a:path>
              </a:pathLst>
            </a:custGeom>
            <a:noFill/>
            <a:ln w="9525" cap="flat">
              <a:solidFill>
                <a:srgbClr val="7F7F7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86BD0307-952C-1845-A5AC-F1B2B223F8B5}"/>
                </a:ext>
              </a:extLst>
            </p:cNvPr>
            <p:cNvSpPr/>
            <p:nvPr/>
          </p:nvSpPr>
          <p:spPr>
            <a:xfrm>
              <a:off x="3028950" y="2049113"/>
              <a:ext cx="6167437" cy="1890426"/>
            </a:xfrm>
            <a:custGeom>
              <a:avLst/>
              <a:gdLst>
                <a:gd name="connsiteX0" fmla="*/ 78 w 6167437"/>
                <a:gd name="connsiteY0" fmla="*/ 796054 h 1890426"/>
                <a:gd name="connsiteX1" fmla="*/ 1623043 w 6167437"/>
                <a:gd name="connsiteY1" fmla="*/ 1353648 h 1890426"/>
                <a:gd name="connsiteX2" fmla="*/ 1947655 w 6167437"/>
                <a:gd name="connsiteY2" fmla="*/ 1457470 h 1890426"/>
                <a:gd name="connsiteX3" fmla="*/ 2272267 w 6167437"/>
                <a:gd name="connsiteY3" fmla="*/ 1545767 h 1890426"/>
                <a:gd name="connsiteX4" fmla="*/ 2596879 w 6167437"/>
                <a:gd name="connsiteY4" fmla="*/ 1614919 h 1890426"/>
                <a:gd name="connsiteX5" fmla="*/ 3246103 w 6167437"/>
                <a:gd name="connsiteY5" fmla="*/ 1722932 h 1890426"/>
                <a:gd name="connsiteX6" fmla="*/ 3570715 w 6167437"/>
                <a:gd name="connsiteY6" fmla="*/ 1771033 h 1890426"/>
                <a:gd name="connsiteX7" fmla="*/ 4219939 w 6167437"/>
                <a:gd name="connsiteY7" fmla="*/ 1860187 h 1890426"/>
                <a:gd name="connsiteX8" fmla="*/ 4544551 w 6167437"/>
                <a:gd name="connsiteY8" fmla="*/ 1888762 h 1890426"/>
                <a:gd name="connsiteX9" fmla="*/ 4869068 w 6167437"/>
                <a:gd name="connsiteY9" fmla="*/ 1890477 h 1890426"/>
                <a:gd name="connsiteX10" fmla="*/ 5193680 w 6167437"/>
                <a:gd name="connsiteY10" fmla="*/ 1825421 h 1890426"/>
                <a:gd name="connsiteX11" fmla="*/ 5518292 w 6167437"/>
                <a:gd name="connsiteY11" fmla="*/ 1492713 h 1890426"/>
                <a:gd name="connsiteX12" fmla="*/ 5842904 w 6167437"/>
                <a:gd name="connsiteY12" fmla="*/ 853776 h 1890426"/>
                <a:gd name="connsiteX13" fmla="*/ 6167516 w 6167437"/>
                <a:gd name="connsiteY13" fmla="*/ 50 h 189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167437" h="1890426">
                  <a:moveTo>
                    <a:pt x="78" y="796054"/>
                  </a:moveTo>
                  <a:lnTo>
                    <a:pt x="1623043" y="1353648"/>
                  </a:lnTo>
                  <a:lnTo>
                    <a:pt x="1947655" y="1457470"/>
                  </a:lnTo>
                  <a:lnTo>
                    <a:pt x="2272267" y="1545767"/>
                  </a:lnTo>
                  <a:lnTo>
                    <a:pt x="2596879" y="1614919"/>
                  </a:lnTo>
                  <a:lnTo>
                    <a:pt x="3246103" y="1722932"/>
                  </a:lnTo>
                  <a:lnTo>
                    <a:pt x="3570715" y="1771033"/>
                  </a:lnTo>
                  <a:lnTo>
                    <a:pt x="4219939" y="1860187"/>
                  </a:lnTo>
                  <a:lnTo>
                    <a:pt x="4544551" y="1888762"/>
                  </a:lnTo>
                  <a:lnTo>
                    <a:pt x="4869068" y="1890477"/>
                  </a:lnTo>
                  <a:lnTo>
                    <a:pt x="5193680" y="1825421"/>
                  </a:lnTo>
                  <a:lnTo>
                    <a:pt x="5518292" y="1492713"/>
                  </a:lnTo>
                  <a:lnTo>
                    <a:pt x="5842904" y="853776"/>
                  </a:lnTo>
                  <a:lnTo>
                    <a:pt x="6167516" y="50"/>
                  </a:lnTo>
                </a:path>
              </a:pathLst>
            </a:custGeom>
            <a:noFill/>
            <a:ln w="9525" cap="flat">
              <a:solidFill>
                <a:srgbClr val="7F7F7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EF51D94-CB6C-0E4B-863A-10741A7F09B3}"/>
                </a:ext>
              </a:extLst>
            </p:cNvPr>
            <p:cNvSpPr/>
            <p:nvPr/>
          </p:nvSpPr>
          <p:spPr>
            <a:xfrm>
              <a:off x="3028950" y="2704719"/>
              <a:ext cx="6167437" cy="1461134"/>
            </a:xfrm>
            <a:custGeom>
              <a:avLst/>
              <a:gdLst>
                <a:gd name="connsiteX0" fmla="*/ 78 w 6167437"/>
                <a:gd name="connsiteY0" fmla="*/ 140448 h 1461134"/>
                <a:gd name="connsiteX1" fmla="*/ 1947655 w 6167437"/>
                <a:gd name="connsiteY1" fmla="*/ 830630 h 1461134"/>
                <a:gd name="connsiteX2" fmla="*/ 2272267 w 6167437"/>
                <a:gd name="connsiteY2" fmla="*/ 942168 h 1461134"/>
                <a:gd name="connsiteX3" fmla="*/ 2596879 w 6167437"/>
                <a:gd name="connsiteY3" fmla="*/ 1046467 h 1461134"/>
                <a:gd name="connsiteX4" fmla="*/ 2921491 w 6167437"/>
                <a:gd name="connsiteY4" fmla="*/ 1135430 h 1461134"/>
                <a:gd name="connsiteX5" fmla="*/ 3246103 w 6167437"/>
                <a:gd name="connsiteY5" fmla="*/ 1208487 h 1461134"/>
                <a:gd name="connsiteX6" fmla="*/ 3570715 w 6167437"/>
                <a:gd name="connsiteY6" fmla="*/ 1270113 h 1461134"/>
                <a:gd name="connsiteX7" fmla="*/ 4219939 w 6167437"/>
                <a:gd name="connsiteY7" fmla="*/ 1376698 h 1461134"/>
                <a:gd name="connsiteX8" fmla="*/ 4544551 w 6167437"/>
                <a:gd name="connsiteY8" fmla="*/ 1424990 h 1461134"/>
                <a:gd name="connsiteX9" fmla="*/ 4869068 w 6167437"/>
                <a:gd name="connsiteY9" fmla="*/ 1459852 h 1461134"/>
                <a:gd name="connsiteX10" fmla="*/ 5193680 w 6167437"/>
                <a:gd name="connsiteY10" fmla="*/ 1461185 h 1461134"/>
                <a:gd name="connsiteX11" fmla="*/ 5518292 w 6167437"/>
                <a:gd name="connsiteY11" fmla="*/ 1343361 h 1461134"/>
                <a:gd name="connsiteX12" fmla="*/ 5842904 w 6167437"/>
                <a:gd name="connsiteY12" fmla="*/ 800055 h 1461134"/>
                <a:gd name="connsiteX13" fmla="*/ 6167516 w 6167437"/>
                <a:gd name="connsiteY13" fmla="*/ 50 h 1461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167437" h="1461134">
                  <a:moveTo>
                    <a:pt x="78" y="140448"/>
                  </a:moveTo>
                  <a:lnTo>
                    <a:pt x="1947655" y="830630"/>
                  </a:lnTo>
                  <a:lnTo>
                    <a:pt x="2272267" y="942168"/>
                  </a:lnTo>
                  <a:lnTo>
                    <a:pt x="2596879" y="1046467"/>
                  </a:lnTo>
                  <a:lnTo>
                    <a:pt x="2921491" y="1135430"/>
                  </a:lnTo>
                  <a:lnTo>
                    <a:pt x="3246103" y="1208487"/>
                  </a:lnTo>
                  <a:lnTo>
                    <a:pt x="3570715" y="1270113"/>
                  </a:lnTo>
                  <a:lnTo>
                    <a:pt x="4219939" y="1376698"/>
                  </a:lnTo>
                  <a:lnTo>
                    <a:pt x="4544551" y="1424990"/>
                  </a:lnTo>
                  <a:lnTo>
                    <a:pt x="4869068" y="1459852"/>
                  </a:lnTo>
                  <a:lnTo>
                    <a:pt x="5193680" y="1461185"/>
                  </a:lnTo>
                  <a:lnTo>
                    <a:pt x="5518292" y="1343361"/>
                  </a:lnTo>
                  <a:lnTo>
                    <a:pt x="5842904" y="800055"/>
                  </a:lnTo>
                  <a:lnTo>
                    <a:pt x="6167516" y="50"/>
                  </a:lnTo>
                </a:path>
              </a:pathLst>
            </a:custGeom>
            <a:noFill/>
            <a:ln w="9525" cap="flat">
              <a:solidFill>
                <a:srgbClr val="7F7F7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D440ECBC-762F-8842-B074-78B2C009B865}"/>
                </a:ext>
              </a:extLst>
            </p:cNvPr>
            <p:cNvSpPr/>
            <p:nvPr/>
          </p:nvSpPr>
          <p:spPr>
            <a:xfrm>
              <a:off x="3028950" y="2845117"/>
              <a:ext cx="6167437" cy="1562004"/>
            </a:xfrm>
            <a:custGeom>
              <a:avLst/>
              <a:gdLst>
                <a:gd name="connsiteX0" fmla="*/ 78 w 6167437"/>
                <a:gd name="connsiteY0" fmla="*/ 50 h 1562004"/>
                <a:gd name="connsiteX1" fmla="*/ 2596879 w 6167437"/>
                <a:gd name="connsiteY1" fmla="*/ 946454 h 1562004"/>
                <a:gd name="connsiteX2" fmla="*/ 2921491 w 6167437"/>
                <a:gd name="connsiteY2" fmla="*/ 1060278 h 1562004"/>
                <a:gd name="connsiteX3" fmla="*/ 3246103 w 6167437"/>
                <a:gd name="connsiteY3" fmla="*/ 1166672 h 1562004"/>
                <a:gd name="connsiteX4" fmla="*/ 3570715 w 6167437"/>
                <a:gd name="connsiteY4" fmla="*/ 1259636 h 1562004"/>
                <a:gd name="connsiteX5" fmla="*/ 3895327 w 6167437"/>
                <a:gd name="connsiteY5" fmla="*/ 1337741 h 1562004"/>
                <a:gd name="connsiteX6" fmla="*/ 4219939 w 6167437"/>
                <a:gd name="connsiteY6" fmla="*/ 1405750 h 1562004"/>
                <a:gd name="connsiteX7" fmla="*/ 4869068 w 6167437"/>
                <a:gd name="connsiteY7" fmla="*/ 1519668 h 1562004"/>
                <a:gd name="connsiteX8" fmla="*/ 5193680 w 6167437"/>
                <a:gd name="connsiteY8" fmla="*/ 1562055 h 1562004"/>
                <a:gd name="connsiteX9" fmla="*/ 5518292 w 6167437"/>
                <a:gd name="connsiteY9" fmla="*/ 1553863 h 1562004"/>
                <a:gd name="connsiteX10" fmla="*/ 5842904 w 6167437"/>
                <a:gd name="connsiteY10" fmla="*/ 1266304 h 1562004"/>
                <a:gd name="connsiteX11" fmla="*/ 6167516 w 6167437"/>
                <a:gd name="connsiteY11" fmla="*/ 531735 h 1562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67437" h="1562004">
                  <a:moveTo>
                    <a:pt x="78" y="50"/>
                  </a:moveTo>
                  <a:lnTo>
                    <a:pt x="2596879" y="946454"/>
                  </a:lnTo>
                  <a:lnTo>
                    <a:pt x="2921491" y="1060278"/>
                  </a:lnTo>
                  <a:lnTo>
                    <a:pt x="3246103" y="1166672"/>
                  </a:lnTo>
                  <a:lnTo>
                    <a:pt x="3570715" y="1259636"/>
                  </a:lnTo>
                  <a:lnTo>
                    <a:pt x="3895327" y="1337741"/>
                  </a:lnTo>
                  <a:lnTo>
                    <a:pt x="4219939" y="1405750"/>
                  </a:lnTo>
                  <a:lnTo>
                    <a:pt x="4869068" y="1519668"/>
                  </a:lnTo>
                  <a:lnTo>
                    <a:pt x="5193680" y="1562055"/>
                  </a:lnTo>
                  <a:lnTo>
                    <a:pt x="5518292" y="1553863"/>
                  </a:lnTo>
                  <a:lnTo>
                    <a:pt x="5842904" y="1266304"/>
                  </a:lnTo>
                  <a:lnTo>
                    <a:pt x="6167516" y="531735"/>
                  </a:lnTo>
                </a:path>
              </a:pathLst>
            </a:custGeom>
            <a:noFill/>
            <a:ln w="9525" cap="flat">
              <a:solidFill>
                <a:srgbClr val="7F7F7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8EB06A36-BA9D-944F-B9FA-878C3FF47D96}"/>
                </a:ext>
              </a:extLst>
            </p:cNvPr>
            <p:cNvSpPr/>
            <p:nvPr/>
          </p:nvSpPr>
          <p:spPr>
            <a:xfrm>
              <a:off x="3028950" y="2845117"/>
              <a:ext cx="6167437" cy="1820418"/>
            </a:xfrm>
            <a:custGeom>
              <a:avLst/>
              <a:gdLst>
                <a:gd name="connsiteX0" fmla="*/ 78 w 6167437"/>
                <a:gd name="connsiteY0" fmla="*/ 50 h 1820418"/>
                <a:gd name="connsiteX1" fmla="*/ 2921491 w 6167437"/>
                <a:gd name="connsiteY1" fmla="*/ 1100568 h 1820418"/>
                <a:gd name="connsiteX2" fmla="*/ 3246103 w 6167437"/>
                <a:gd name="connsiteY2" fmla="*/ 1219822 h 1820418"/>
                <a:gd name="connsiteX3" fmla="*/ 3895327 w 6167437"/>
                <a:gd name="connsiteY3" fmla="*/ 1447469 h 1820418"/>
                <a:gd name="connsiteX4" fmla="*/ 4219939 w 6167437"/>
                <a:gd name="connsiteY4" fmla="*/ 1547101 h 1820418"/>
                <a:gd name="connsiteX5" fmla="*/ 4544551 w 6167437"/>
                <a:gd name="connsiteY5" fmla="*/ 1632635 h 1820418"/>
                <a:gd name="connsiteX6" fmla="*/ 4869068 w 6167437"/>
                <a:gd name="connsiteY6" fmla="*/ 1708359 h 1820418"/>
                <a:gd name="connsiteX7" fmla="*/ 5193680 w 6167437"/>
                <a:gd name="connsiteY7" fmla="*/ 1772748 h 1820418"/>
                <a:gd name="connsiteX8" fmla="*/ 5518292 w 6167437"/>
                <a:gd name="connsiteY8" fmla="*/ 1820468 h 1820418"/>
                <a:gd name="connsiteX9" fmla="*/ 5842904 w 6167437"/>
                <a:gd name="connsiteY9" fmla="*/ 1776463 h 1820418"/>
                <a:gd name="connsiteX10" fmla="*/ 6167516 w 6167437"/>
                <a:gd name="connsiteY10" fmla="*/ 1218012 h 1820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167437" h="1820418">
                  <a:moveTo>
                    <a:pt x="78" y="50"/>
                  </a:moveTo>
                  <a:lnTo>
                    <a:pt x="2921491" y="1100568"/>
                  </a:lnTo>
                  <a:lnTo>
                    <a:pt x="3246103" y="1219822"/>
                  </a:lnTo>
                  <a:lnTo>
                    <a:pt x="3895327" y="1447469"/>
                  </a:lnTo>
                  <a:lnTo>
                    <a:pt x="4219939" y="1547101"/>
                  </a:lnTo>
                  <a:lnTo>
                    <a:pt x="4544551" y="1632635"/>
                  </a:lnTo>
                  <a:lnTo>
                    <a:pt x="4869068" y="1708359"/>
                  </a:lnTo>
                  <a:lnTo>
                    <a:pt x="5193680" y="1772748"/>
                  </a:lnTo>
                  <a:lnTo>
                    <a:pt x="5518292" y="1820468"/>
                  </a:lnTo>
                  <a:lnTo>
                    <a:pt x="5842904" y="1776463"/>
                  </a:lnTo>
                  <a:lnTo>
                    <a:pt x="6167516" y="1218012"/>
                  </a:lnTo>
                </a:path>
              </a:pathLst>
            </a:custGeom>
            <a:noFill/>
            <a:ln w="9525" cap="flat">
              <a:solidFill>
                <a:srgbClr val="7F7F7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76B93BB9-815F-FF47-83E3-932F4CBC9152}"/>
                </a:ext>
              </a:extLst>
            </p:cNvPr>
            <p:cNvSpPr/>
            <p:nvPr/>
          </p:nvSpPr>
          <p:spPr>
            <a:xfrm>
              <a:off x="3028950" y="2845117"/>
              <a:ext cx="6167437" cy="2097404"/>
            </a:xfrm>
            <a:custGeom>
              <a:avLst/>
              <a:gdLst>
                <a:gd name="connsiteX0" fmla="*/ 78 w 6167437"/>
                <a:gd name="connsiteY0" fmla="*/ 50 h 2097404"/>
                <a:gd name="connsiteX1" fmla="*/ 3246103 w 6167437"/>
                <a:gd name="connsiteY1" fmla="*/ 1267732 h 2097404"/>
                <a:gd name="connsiteX2" fmla="*/ 3570715 w 6167437"/>
                <a:gd name="connsiteY2" fmla="*/ 1391176 h 2097404"/>
                <a:gd name="connsiteX3" fmla="*/ 4219939 w 6167437"/>
                <a:gd name="connsiteY3" fmla="*/ 1636635 h 2097404"/>
                <a:gd name="connsiteX4" fmla="*/ 4544551 w 6167437"/>
                <a:gd name="connsiteY4" fmla="*/ 1753793 h 2097404"/>
                <a:gd name="connsiteX5" fmla="*/ 4869068 w 6167437"/>
                <a:gd name="connsiteY5" fmla="*/ 1862568 h 2097404"/>
                <a:gd name="connsiteX6" fmla="*/ 5193680 w 6167437"/>
                <a:gd name="connsiteY6" fmla="*/ 1961438 h 2097404"/>
                <a:gd name="connsiteX7" fmla="*/ 5518292 w 6167437"/>
                <a:gd name="connsiteY7" fmla="*/ 2045925 h 2097404"/>
                <a:gd name="connsiteX8" fmla="*/ 5842904 w 6167437"/>
                <a:gd name="connsiteY8" fmla="*/ 2097455 h 2097404"/>
                <a:gd name="connsiteX9" fmla="*/ 6167516 w 6167437"/>
                <a:gd name="connsiteY9" fmla="*/ 1923148 h 2097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67437" h="2097404">
                  <a:moveTo>
                    <a:pt x="78" y="50"/>
                  </a:moveTo>
                  <a:lnTo>
                    <a:pt x="3246103" y="1267732"/>
                  </a:lnTo>
                  <a:lnTo>
                    <a:pt x="3570715" y="1391176"/>
                  </a:lnTo>
                  <a:lnTo>
                    <a:pt x="4219939" y="1636635"/>
                  </a:lnTo>
                  <a:lnTo>
                    <a:pt x="4544551" y="1753793"/>
                  </a:lnTo>
                  <a:lnTo>
                    <a:pt x="4869068" y="1862568"/>
                  </a:lnTo>
                  <a:lnTo>
                    <a:pt x="5193680" y="1961438"/>
                  </a:lnTo>
                  <a:lnTo>
                    <a:pt x="5518292" y="2045925"/>
                  </a:lnTo>
                  <a:lnTo>
                    <a:pt x="5842904" y="2097455"/>
                  </a:lnTo>
                  <a:lnTo>
                    <a:pt x="6167516" y="1923148"/>
                  </a:lnTo>
                </a:path>
              </a:pathLst>
            </a:custGeom>
            <a:noFill/>
            <a:ln w="9525" cap="flat">
              <a:solidFill>
                <a:srgbClr val="7F7F7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3F2730CC-4748-FD41-A39F-B638050F225F}"/>
                </a:ext>
              </a:extLst>
            </p:cNvPr>
            <p:cNvSpPr/>
            <p:nvPr/>
          </p:nvSpPr>
          <p:spPr>
            <a:xfrm>
              <a:off x="3028950" y="2845117"/>
              <a:ext cx="6167437" cy="2387250"/>
            </a:xfrm>
            <a:custGeom>
              <a:avLst/>
              <a:gdLst>
                <a:gd name="connsiteX0" fmla="*/ 78 w 6167437"/>
                <a:gd name="connsiteY0" fmla="*/ 50 h 2387250"/>
                <a:gd name="connsiteX1" fmla="*/ 3895327 w 6167437"/>
                <a:gd name="connsiteY1" fmla="*/ 1576438 h 2387250"/>
                <a:gd name="connsiteX2" fmla="*/ 4219939 w 6167437"/>
                <a:gd name="connsiteY2" fmla="*/ 1704358 h 2387250"/>
                <a:gd name="connsiteX3" fmla="*/ 5193680 w 6167437"/>
                <a:gd name="connsiteY3" fmla="*/ 2085358 h 2387250"/>
                <a:gd name="connsiteX4" fmla="*/ 5518292 w 6167437"/>
                <a:gd name="connsiteY4" fmla="*/ 2206231 h 2387250"/>
                <a:gd name="connsiteX5" fmla="*/ 5842904 w 6167437"/>
                <a:gd name="connsiteY5" fmla="*/ 2320340 h 2387250"/>
                <a:gd name="connsiteX6" fmla="*/ 6167516 w 6167437"/>
                <a:gd name="connsiteY6" fmla="*/ 2387301 h 238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67437" h="2387250">
                  <a:moveTo>
                    <a:pt x="78" y="50"/>
                  </a:moveTo>
                  <a:lnTo>
                    <a:pt x="3895327" y="1576438"/>
                  </a:lnTo>
                  <a:lnTo>
                    <a:pt x="4219939" y="1704358"/>
                  </a:lnTo>
                  <a:lnTo>
                    <a:pt x="5193680" y="2085358"/>
                  </a:lnTo>
                  <a:lnTo>
                    <a:pt x="5518292" y="2206231"/>
                  </a:lnTo>
                  <a:lnTo>
                    <a:pt x="5842904" y="2320340"/>
                  </a:lnTo>
                  <a:lnTo>
                    <a:pt x="6167516" y="2387301"/>
                  </a:lnTo>
                </a:path>
              </a:pathLst>
            </a:custGeom>
            <a:noFill/>
            <a:ln w="9525" cap="flat">
              <a:solidFill>
                <a:srgbClr val="7F7F7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EFE3BE85-78D3-634D-AD32-DE67D825A83D}"/>
                </a:ext>
              </a:extLst>
            </p:cNvPr>
            <p:cNvSpPr/>
            <p:nvPr/>
          </p:nvSpPr>
          <p:spPr>
            <a:xfrm>
              <a:off x="3028950" y="2845117"/>
              <a:ext cx="6167437" cy="2579560"/>
            </a:xfrm>
            <a:custGeom>
              <a:avLst/>
              <a:gdLst>
                <a:gd name="connsiteX0" fmla="*/ 78 w 6167437"/>
                <a:gd name="connsiteY0" fmla="*/ 50 h 2579560"/>
                <a:gd name="connsiteX1" fmla="*/ 5193680 w 6167437"/>
                <a:gd name="connsiteY1" fmla="*/ 2181847 h 2579560"/>
                <a:gd name="connsiteX2" fmla="*/ 5518292 w 6167437"/>
                <a:gd name="connsiteY2" fmla="*/ 2314435 h 2579560"/>
                <a:gd name="connsiteX3" fmla="*/ 6167516 w 6167437"/>
                <a:gd name="connsiteY3" fmla="*/ 2579611 h 2579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67437" h="2579560">
                  <a:moveTo>
                    <a:pt x="78" y="50"/>
                  </a:moveTo>
                  <a:lnTo>
                    <a:pt x="5193680" y="2181847"/>
                  </a:lnTo>
                  <a:lnTo>
                    <a:pt x="5518292" y="2314435"/>
                  </a:lnTo>
                  <a:lnTo>
                    <a:pt x="6167516" y="2579611"/>
                  </a:lnTo>
                </a:path>
              </a:pathLst>
            </a:custGeom>
            <a:noFill/>
            <a:ln w="9525" cap="flat">
              <a:solidFill>
                <a:srgbClr val="7F7F7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8F94C36-4DAC-A347-8BC9-0E7B030406FC}"/>
                </a:ext>
              </a:extLst>
            </p:cNvPr>
            <p:cNvSpPr/>
            <p:nvPr/>
          </p:nvSpPr>
          <p:spPr>
            <a:xfrm>
              <a:off x="3028950" y="476250"/>
              <a:ext cx="6089523" cy="3284600"/>
            </a:xfrm>
            <a:custGeom>
              <a:avLst/>
              <a:gdLst>
                <a:gd name="connsiteX0" fmla="*/ 78 w 6089523"/>
                <a:gd name="connsiteY0" fmla="*/ 2368918 h 3284600"/>
                <a:gd name="connsiteX1" fmla="*/ 649302 w 6089523"/>
                <a:gd name="connsiteY1" fmla="*/ 2660478 h 3284600"/>
                <a:gd name="connsiteX2" fmla="*/ 1298526 w 6089523"/>
                <a:gd name="connsiteY2" fmla="*/ 2894793 h 3284600"/>
                <a:gd name="connsiteX3" fmla="*/ 1947655 w 6089523"/>
                <a:gd name="connsiteY3" fmla="*/ 3041097 h 3284600"/>
                <a:gd name="connsiteX4" fmla="*/ 2596879 w 6089523"/>
                <a:gd name="connsiteY4" fmla="*/ 3171685 h 3284600"/>
                <a:gd name="connsiteX5" fmla="*/ 3246103 w 6089523"/>
                <a:gd name="connsiteY5" fmla="*/ 3284651 h 3284600"/>
                <a:gd name="connsiteX6" fmla="*/ 3895327 w 6089523"/>
                <a:gd name="connsiteY6" fmla="*/ 3242265 h 3284600"/>
                <a:gd name="connsiteX7" fmla="*/ 4544551 w 6089523"/>
                <a:gd name="connsiteY7" fmla="*/ 2862503 h 3284600"/>
                <a:gd name="connsiteX8" fmla="*/ 5193680 w 6089523"/>
                <a:gd name="connsiteY8" fmla="*/ 2092788 h 3284600"/>
                <a:gd name="connsiteX9" fmla="*/ 5518292 w 6089523"/>
                <a:gd name="connsiteY9" fmla="*/ 1539576 h 3284600"/>
                <a:gd name="connsiteX10" fmla="*/ 5842904 w 6089523"/>
                <a:gd name="connsiteY10" fmla="*/ 857967 h 3284600"/>
                <a:gd name="connsiteX11" fmla="*/ 6089601 w 6089523"/>
                <a:gd name="connsiteY11" fmla="*/ 50 h 328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89523" h="3284600">
                  <a:moveTo>
                    <a:pt x="78" y="2368918"/>
                  </a:moveTo>
                  <a:lnTo>
                    <a:pt x="649302" y="2660478"/>
                  </a:lnTo>
                  <a:lnTo>
                    <a:pt x="1298526" y="2894793"/>
                  </a:lnTo>
                  <a:lnTo>
                    <a:pt x="1947655" y="3041097"/>
                  </a:lnTo>
                  <a:lnTo>
                    <a:pt x="2596879" y="3171685"/>
                  </a:lnTo>
                  <a:lnTo>
                    <a:pt x="3246103" y="3284651"/>
                  </a:lnTo>
                  <a:lnTo>
                    <a:pt x="3895327" y="3242265"/>
                  </a:lnTo>
                  <a:lnTo>
                    <a:pt x="4544551" y="2862503"/>
                  </a:lnTo>
                  <a:lnTo>
                    <a:pt x="5193680" y="2092788"/>
                  </a:lnTo>
                  <a:lnTo>
                    <a:pt x="5518292" y="1539576"/>
                  </a:lnTo>
                  <a:lnTo>
                    <a:pt x="5842904" y="857967"/>
                  </a:lnTo>
                  <a:lnTo>
                    <a:pt x="6089601" y="50"/>
                  </a:lnTo>
                </a:path>
              </a:pathLst>
            </a:custGeom>
            <a:noFill/>
            <a:ln w="28575" cap="flat">
              <a:solidFill>
                <a:srgbClr val="4C78A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3D59D31E-3144-AA45-AD47-DFD982379900}"/>
                </a:ext>
              </a:extLst>
            </p:cNvPr>
            <p:cNvSpPr/>
            <p:nvPr/>
          </p:nvSpPr>
          <p:spPr>
            <a:xfrm>
              <a:off x="3028950" y="1539716"/>
              <a:ext cx="6167437" cy="2208466"/>
            </a:xfrm>
            <a:custGeom>
              <a:avLst/>
              <a:gdLst>
                <a:gd name="connsiteX0" fmla="*/ 78 w 6167437"/>
                <a:gd name="connsiteY0" fmla="*/ 1305451 h 2208466"/>
                <a:gd name="connsiteX1" fmla="*/ 649302 w 6167437"/>
                <a:gd name="connsiteY1" fmla="*/ 1559388 h 2208466"/>
                <a:gd name="connsiteX2" fmla="*/ 1298526 w 6167437"/>
                <a:gd name="connsiteY2" fmla="*/ 1793988 h 2208466"/>
                <a:gd name="connsiteX3" fmla="*/ 1947655 w 6167437"/>
                <a:gd name="connsiteY3" fmla="*/ 1956866 h 2208466"/>
                <a:gd name="connsiteX4" fmla="*/ 2596879 w 6167437"/>
                <a:gd name="connsiteY4" fmla="*/ 2068594 h 2208466"/>
                <a:gd name="connsiteX5" fmla="*/ 3246103 w 6167437"/>
                <a:gd name="connsiteY5" fmla="*/ 2170797 h 2208466"/>
                <a:gd name="connsiteX6" fmla="*/ 3895327 w 6167437"/>
                <a:gd name="connsiteY6" fmla="*/ 2208517 h 2208466"/>
                <a:gd name="connsiteX7" fmla="*/ 4544551 w 6167437"/>
                <a:gd name="connsiteY7" fmla="*/ 2066213 h 2208466"/>
                <a:gd name="connsiteX8" fmla="*/ 5193680 w 6167437"/>
                <a:gd name="connsiteY8" fmla="*/ 1639207 h 2208466"/>
                <a:gd name="connsiteX9" fmla="*/ 5518292 w 6167437"/>
                <a:gd name="connsiteY9" fmla="*/ 1314786 h 2208466"/>
                <a:gd name="connsiteX10" fmla="*/ 5842904 w 6167437"/>
                <a:gd name="connsiteY10" fmla="*/ 797007 h 2208466"/>
                <a:gd name="connsiteX11" fmla="*/ 6167516 w 6167437"/>
                <a:gd name="connsiteY11" fmla="*/ 50 h 2208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67437" h="2208466">
                  <a:moveTo>
                    <a:pt x="78" y="1305451"/>
                  </a:moveTo>
                  <a:lnTo>
                    <a:pt x="649302" y="1559388"/>
                  </a:lnTo>
                  <a:lnTo>
                    <a:pt x="1298526" y="1793988"/>
                  </a:lnTo>
                  <a:lnTo>
                    <a:pt x="1947655" y="1956866"/>
                  </a:lnTo>
                  <a:lnTo>
                    <a:pt x="2596879" y="2068594"/>
                  </a:lnTo>
                  <a:lnTo>
                    <a:pt x="3246103" y="2170797"/>
                  </a:lnTo>
                  <a:lnTo>
                    <a:pt x="3895327" y="2208517"/>
                  </a:lnTo>
                  <a:lnTo>
                    <a:pt x="4544551" y="2066213"/>
                  </a:lnTo>
                  <a:lnTo>
                    <a:pt x="5193680" y="1639207"/>
                  </a:lnTo>
                  <a:lnTo>
                    <a:pt x="5518292" y="1314786"/>
                  </a:lnTo>
                  <a:lnTo>
                    <a:pt x="5842904" y="797007"/>
                  </a:lnTo>
                  <a:lnTo>
                    <a:pt x="6167516" y="50"/>
                  </a:lnTo>
                </a:path>
              </a:pathLst>
            </a:custGeom>
            <a:noFill/>
            <a:ln w="28575" cap="flat">
              <a:solidFill>
                <a:srgbClr val="FF7F0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C93D16FE-41A8-2A47-AE49-C451251BE54F}"/>
                </a:ext>
              </a:extLst>
            </p:cNvPr>
            <p:cNvSpPr/>
            <p:nvPr/>
          </p:nvSpPr>
          <p:spPr>
            <a:xfrm>
              <a:off x="3028950" y="2179320"/>
              <a:ext cx="6167437" cy="1556861"/>
            </a:xfrm>
            <a:custGeom>
              <a:avLst/>
              <a:gdLst>
                <a:gd name="connsiteX0" fmla="*/ 78 w 6167437"/>
                <a:gd name="connsiteY0" fmla="*/ 665847 h 1556861"/>
                <a:gd name="connsiteX1" fmla="*/ 649302 w 6167437"/>
                <a:gd name="connsiteY1" fmla="*/ 904925 h 1556861"/>
                <a:gd name="connsiteX2" fmla="*/ 1298526 w 6167437"/>
                <a:gd name="connsiteY2" fmla="*/ 1077994 h 1556861"/>
                <a:gd name="connsiteX3" fmla="*/ 1947655 w 6167437"/>
                <a:gd name="connsiteY3" fmla="*/ 1227537 h 1556861"/>
                <a:gd name="connsiteX4" fmla="*/ 2596879 w 6167437"/>
                <a:gd name="connsiteY4" fmla="*/ 1365173 h 1556861"/>
                <a:gd name="connsiteX5" fmla="*/ 3246103 w 6167437"/>
                <a:gd name="connsiteY5" fmla="*/ 1487188 h 1556861"/>
                <a:gd name="connsiteX6" fmla="*/ 3895327 w 6167437"/>
                <a:gd name="connsiteY6" fmla="*/ 1556911 h 1556861"/>
                <a:gd name="connsiteX7" fmla="*/ 4544551 w 6167437"/>
                <a:gd name="connsiteY7" fmla="*/ 1491093 h 1556861"/>
                <a:gd name="connsiteX8" fmla="*/ 5193680 w 6167437"/>
                <a:gd name="connsiteY8" fmla="*/ 1285449 h 1556861"/>
                <a:gd name="connsiteX9" fmla="*/ 5518292 w 6167437"/>
                <a:gd name="connsiteY9" fmla="*/ 1038656 h 1556861"/>
                <a:gd name="connsiteX10" fmla="*/ 5842904 w 6167437"/>
                <a:gd name="connsiteY10" fmla="*/ 552691 h 1556861"/>
                <a:gd name="connsiteX11" fmla="*/ 6167516 w 6167437"/>
                <a:gd name="connsiteY11" fmla="*/ 50 h 1556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67437" h="1556861">
                  <a:moveTo>
                    <a:pt x="78" y="665847"/>
                  </a:moveTo>
                  <a:lnTo>
                    <a:pt x="649302" y="904925"/>
                  </a:lnTo>
                  <a:lnTo>
                    <a:pt x="1298526" y="1077994"/>
                  </a:lnTo>
                  <a:lnTo>
                    <a:pt x="1947655" y="1227537"/>
                  </a:lnTo>
                  <a:lnTo>
                    <a:pt x="2596879" y="1365173"/>
                  </a:lnTo>
                  <a:lnTo>
                    <a:pt x="3246103" y="1487188"/>
                  </a:lnTo>
                  <a:lnTo>
                    <a:pt x="3895327" y="1556911"/>
                  </a:lnTo>
                  <a:lnTo>
                    <a:pt x="4544551" y="1491093"/>
                  </a:lnTo>
                  <a:lnTo>
                    <a:pt x="5193680" y="1285449"/>
                  </a:lnTo>
                  <a:lnTo>
                    <a:pt x="5518292" y="1038656"/>
                  </a:lnTo>
                  <a:lnTo>
                    <a:pt x="5842904" y="552691"/>
                  </a:lnTo>
                  <a:lnTo>
                    <a:pt x="6167516" y="50"/>
                  </a:lnTo>
                </a:path>
              </a:pathLst>
            </a:custGeom>
            <a:noFill/>
            <a:ln w="28575" cap="flat">
              <a:solidFill>
                <a:srgbClr val="D6272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CD63F1F1-35E2-F749-860D-29F33D30CB0D}"/>
                </a:ext>
              </a:extLst>
            </p:cNvPr>
            <p:cNvSpPr/>
            <p:nvPr/>
          </p:nvSpPr>
          <p:spPr>
            <a:xfrm>
              <a:off x="3028950" y="2579370"/>
              <a:ext cx="6167437" cy="1354645"/>
            </a:xfrm>
            <a:custGeom>
              <a:avLst/>
              <a:gdLst>
                <a:gd name="connsiteX0" fmla="*/ 78 w 6167437"/>
                <a:gd name="connsiteY0" fmla="*/ 265797 h 1354645"/>
                <a:gd name="connsiteX1" fmla="*/ 649302 w 6167437"/>
                <a:gd name="connsiteY1" fmla="*/ 589933 h 1354645"/>
                <a:gd name="connsiteX2" fmla="*/ 1298526 w 6167437"/>
                <a:gd name="connsiteY2" fmla="*/ 785196 h 1354645"/>
                <a:gd name="connsiteX3" fmla="*/ 1947655 w 6167437"/>
                <a:gd name="connsiteY3" fmla="*/ 929500 h 1354645"/>
                <a:gd name="connsiteX4" fmla="*/ 2596879 w 6167437"/>
                <a:gd name="connsiteY4" fmla="*/ 1066278 h 1354645"/>
                <a:gd name="connsiteX5" fmla="*/ 3246103 w 6167437"/>
                <a:gd name="connsiteY5" fmla="*/ 1186293 h 1354645"/>
                <a:gd name="connsiteX6" fmla="*/ 3895327 w 6167437"/>
                <a:gd name="connsiteY6" fmla="*/ 1298022 h 1354645"/>
                <a:gd name="connsiteX7" fmla="*/ 4544551 w 6167437"/>
                <a:gd name="connsiteY7" fmla="*/ 1354695 h 1354645"/>
                <a:gd name="connsiteX8" fmla="*/ 5193680 w 6167437"/>
                <a:gd name="connsiteY8" fmla="*/ 1093806 h 1354645"/>
                <a:gd name="connsiteX9" fmla="*/ 5518292 w 6167437"/>
                <a:gd name="connsiteY9" fmla="*/ 781481 h 1354645"/>
                <a:gd name="connsiteX10" fmla="*/ 5842904 w 6167437"/>
                <a:gd name="connsiteY10" fmla="*/ 436009 h 1354645"/>
                <a:gd name="connsiteX11" fmla="*/ 6167516 w 6167437"/>
                <a:gd name="connsiteY11" fmla="*/ 50 h 1354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67437" h="1354645">
                  <a:moveTo>
                    <a:pt x="78" y="265797"/>
                  </a:moveTo>
                  <a:lnTo>
                    <a:pt x="649302" y="589933"/>
                  </a:lnTo>
                  <a:lnTo>
                    <a:pt x="1298526" y="785196"/>
                  </a:lnTo>
                  <a:lnTo>
                    <a:pt x="1947655" y="929500"/>
                  </a:lnTo>
                  <a:lnTo>
                    <a:pt x="2596879" y="1066278"/>
                  </a:lnTo>
                  <a:lnTo>
                    <a:pt x="3246103" y="1186293"/>
                  </a:lnTo>
                  <a:lnTo>
                    <a:pt x="3895327" y="1298022"/>
                  </a:lnTo>
                  <a:lnTo>
                    <a:pt x="4544551" y="1354695"/>
                  </a:lnTo>
                  <a:lnTo>
                    <a:pt x="5193680" y="1093806"/>
                  </a:lnTo>
                  <a:lnTo>
                    <a:pt x="5518292" y="781481"/>
                  </a:lnTo>
                  <a:lnTo>
                    <a:pt x="5842904" y="436009"/>
                  </a:lnTo>
                  <a:lnTo>
                    <a:pt x="6167516" y="50"/>
                  </a:lnTo>
                </a:path>
              </a:pathLst>
            </a:custGeom>
            <a:noFill/>
            <a:ln w="28575" cap="flat">
              <a:solidFill>
                <a:srgbClr val="2CA02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7" name="Freeform 36">
            <a:extLst>
              <a:ext uri="{FF2B5EF4-FFF2-40B4-BE49-F238E27FC236}">
                <a16:creationId xmlns:a16="http://schemas.microsoft.com/office/drawing/2014/main" id="{D9D544A6-6126-C14E-9AFB-847A50B19DBD}"/>
              </a:ext>
            </a:extLst>
          </p:cNvPr>
          <p:cNvSpPr/>
          <p:nvPr/>
        </p:nvSpPr>
        <p:spPr>
          <a:xfrm>
            <a:off x="3028950" y="6200775"/>
            <a:ext cx="6400800" cy="9525"/>
          </a:xfrm>
          <a:custGeom>
            <a:avLst/>
            <a:gdLst>
              <a:gd name="connsiteX0" fmla="*/ 0 w 6400800"/>
              <a:gd name="connsiteY0" fmla="*/ 0 h 9525"/>
              <a:gd name="connsiteX1" fmla="*/ 6400800 w 6400800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00800" h="9525">
                <a:moveTo>
                  <a:pt x="0" y="0"/>
                </a:moveTo>
                <a:lnTo>
                  <a:pt x="6400800" y="0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B8BB985B-8440-DE4D-9AAC-13F4E4966A96}"/>
              </a:ext>
            </a:extLst>
          </p:cNvPr>
          <p:cNvSpPr/>
          <p:nvPr/>
        </p:nvSpPr>
        <p:spPr>
          <a:xfrm>
            <a:off x="2286000" y="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9" name="Graphic 2">
            <a:extLst>
              <a:ext uri="{FF2B5EF4-FFF2-40B4-BE49-F238E27FC236}">
                <a16:creationId xmlns:a16="http://schemas.microsoft.com/office/drawing/2014/main" id="{4AF0C0AE-8E62-494D-8AEE-1B3437EDE3F2}"/>
              </a:ext>
            </a:extLst>
          </p:cNvPr>
          <p:cNvGrpSpPr/>
          <p:nvPr/>
        </p:nvGrpSpPr>
        <p:grpSpPr>
          <a:xfrm>
            <a:off x="2885122" y="6191249"/>
            <a:ext cx="5534270" cy="338554"/>
            <a:chOff x="2885122" y="6191249"/>
            <a:chExt cx="5534270" cy="338554"/>
          </a:xfrm>
          <a:solidFill>
            <a:srgbClr val="2A3F5F"/>
          </a:solidFill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FEEF725-8733-8E47-A691-B042D567003F}"/>
                </a:ext>
              </a:extLst>
            </p:cNvPr>
            <p:cNvSpPr txBox="1"/>
            <p:nvPr/>
          </p:nvSpPr>
          <p:spPr>
            <a:xfrm>
              <a:off x="2885122" y="619124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8206DC1-1332-BD48-9A5D-C137AD8AEE94}"/>
                </a:ext>
              </a:extLst>
            </p:cNvPr>
            <p:cNvSpPr txBox="1"/>
            <p:nvPr/>
          </p:nvSpPr>
          <p:spPr>
            <a:xfrm>
              <a:off x="4131183" y="619124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7C1EE05-89B7-5244-AD06-2902685350F8}"/>
                </a:ext>
              </a:extLst>
            </p:cNvPr>
            <p:cNvSpPr txBox="1"/>
            <p:nvPr/>
          </p:nvSpPr>
          <p:spPr>
            <a:xfrm>
              <a:off x="5429535" y="619124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04290B7-1FE2-F04F-8911-AEF9FC98DCEA}"/>
                </a:ext>
              </a:extLst>
            </p:cNvPr>
            <p:cNvSpPr txBox="1"/>
            <p:nvPr/>
          </p:nvSpPr>
          <p:spPr>
            <a:xfrm>
              <a:off x="6727983" y="619124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9F748CF-70CB-C84F-8DE8-060218B5388B}"/>
                </a:ext>
              </a:extLst>
            </p:cNvPr>
            <p:cNvSpPr txBox="1"/>
            <p:nvPr/>
          </p:nvSpPr>
          <p:spPr>
            <a:xfrm>
              <a:off x="8026336" y="619124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</p:grpSp>
      <p:grpSp>
        <p:nvGrpSpPr>
          <p:cNvPr id="45" name="Graphic 2">
            <a:extLst>
              <a:ext uri="{FF2B5EF4-FFF2-40B4-BE49-F238E27FC236}">
                <a16:creationId xmlns:a16="http://schemas.microsoft.com/office/drawing/2014/main" id="{6F3C2CF7-07F1-FE46-AB52-DF585212EC42}"/>
              </a:ext>
            </a:extLst>
          </p:cNvPr>
          <p:cNvGrpSpPr/>
          <p:nvPr/>
        </p:nvGrpSpPr>
        <p:grpSpPr>
          <a:xfrm>
            <a:off x="2549078" y="304215"/>
            <a:ext cx="498412" cy="6053554"/>
            <a:chOff x="2613660" y="303371"/>
            <a:chExt cx="498412" cy="6053554"/>
          </a:xfrm>
          <a:solidFill>
            <a:srgbClr val="2A3F5F"/>
          </a:solidFill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5B85C38-5D16-4947-BBF2-BB867788FD22}"/>
                </a:ext>
              </a:extLst>
            </p:cNvPr>
            <p:cNvSpPr txBox="1"/>
            <p:nvPr/>
          </p:nvSpPr>
          <p:spPr>
            <a:xfrm>
              <a:off x="2823210" y="601837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A1B40A3-34F5-B143-B2ED-4A017047005B}"/>
                </a:ext>
              </a:extLst>
            </p:cNvPr>
            <p:cNvSpPr txBox="1"/>
            <p:nvPr/>
          </p:nvSpPr>
          <p:spPr>
            <a:xfrm>
              <a:off x="2613660" y="4875371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4BCD5AB-29BB-984C-8211-60266E37F494}"/>
                </a:ext>
              </a:extLst>
            </p:cNvPr>
            <p:cNvSpPr txBox="1"/>
            <p:nvPr/>
          </p:nvSpPr>
          <p:spPr>
            <a:xfrm>
              <a:off x="2613660" y="3732371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509F8A2-FAAD-434A-95C8-DB4452C6B879}"/>
                </a:ext>
              </a:extLst>
            </p:cNvPr>
            <p:cNvSpPr txBox="1"/>
            <p:nvPr/>
          </p:nvSpPr>
          <p:spPr>
            <a:xfrm>
              <a:off x="2613660" y="2589371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300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27F00A7-3125-9D46-867B-AD6462A795AE}"/>
                </a:ext>
              </a:extLst>
            </p:cNvPr>
            <p:cNvSpPr txBox="1"/>
            <p:nvPr/>
          </p:nvSpPr>
          <p:spPr>
            <a:xfrm>
              <a:off x="2613660" y="1446371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400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AB0D461-E7EF-9948-9BA3-481D9F60F72C}"/>
                </a:ext>
              </a:extLst>
            </p:cNvPr>
            <p:cNvSpPr txBox="1"/>
            <p:nvPr/>
          </p:nvSpPr>
          <p:spPr>
            <a:xfrm>
              <a:off x="2613660" y="303371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500</a:t>
              </a:r>
            </a:p>
          </p:txBody>
        </p:sp>
      </p:grpSp>
      <p:sp>
        <p:nvSpPr>
          <p:cNvPr id="52" name="Freeform 51">
            <a:extLst>
              <a:ext uri="{FF2B5EF4-FFF2-40B4-BE49-F238E27FC236}">
                <a16:creationId xmlns:a16="http://schemas.microsoft.com/office/drawing/2014/main" id="{B4053398-DA73-B14D-A9FF-8EA20289AD20}"/>
              </a:ext>
            </a:extLst>
          </p:cNvPr>
          <p:cNvSpPr/>
          <p:nvPr/>
        </p:nvSpPr>
        <p:spPr>
          <a:xfrm>
            <a:off x="3028950" y="2845117"/>
            <a:ext cx="6400800" cy="9525"/>
          </a:xfrm>
          <a:custGeom>
            <a:avLst/>
            <a:gdLst>
              <a:gd name="connsiteX0" fmla="*/ 0 w 6400800"/>
              <a:gd name="connsiteY0" fmla="*/ 0 h 9525"/>
              <a:gd name="connsiteX1" fmla="*/ 6400800 w 6400800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00800" h="9525">
                <a:moveTo>
                  <a:pt x="0" y="0"/>
                </a:moveTo>
                <a:lnTo>
                  <a:pt x="6400800" y="0"/>
                </a:lnTo>
              </a:path>
            </a:pathLst>
          </a:custGeom>
          <a:solidFill>
            <a:srgbClr val="000000">
              <a:alpha val="0"/>
            </a:srgbClr>
          </a:solidFill>
          <a:ln w="38100" cap="flat">
            <a:solidFill>
              <a:srgbClr val="D62728">
                <a:alpha val="50196"/>
              </a:srgbClr>
            </a:solidFill>
            <a:prstDash val="dash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4" name="Graphic 2">
            <a:extLst>
              <a:ext uri="{FF2B5EF4-FFF2-40B4-BE49-F238E27FC236}">
                <a16:creationId xmlns:a16="http://schemas.microsoft.com/office/drawing/2014/main" id="{CBB2C36D-B5CC-DF4C-8B82-2689F7789B46}"/>
              </a:ext>
            </a:extLst>
          </p:cNvPr>
          <p:cNvGrpSpPr/>
          <p:nvPr/>
        </p:nvGrpSpPr>
        <p:grpSpPr>
          <a:xfrm>
            <a:off x="3092958" y="476250"/>
            <a:ext cx="2828925" cy="1152525"/>
            <a:chOff x="3092958" y="476250"/>
            <a:chExt cx="2828925" cy="1152525"/>
          </a:xfrm>
        </p:grpSpPr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6EA31D38-607F-9D49-8CF6-F9F36648EF7E}"/>
                </a:ext>
              </a:extLst>
            </p:cNvPr>
            <p:cNvSpPr/>
            <p:nvPr/>
          </p:nvSpPr>
          <p:spPr>
            <a:xfrm>
              <a:off x="3092958" y="476250"/>
              <a:ext cx="2828925" cy="1152525"/>
            </a:xfrm>
            <a:custGeom>
              <a:avLst/>
              <a:gdLst>
                <a:gd name="connsiteX0" fmla="*/ 85 w 2828925"/>
                <a:gd name="connsiteY0" fmla="*/ 50 h 1152525"/>
                <a:gd name="connsiteX1" fmla="*/ 2829010 w 2828925"/>
                <a:gd name="connsiteY1" fmla="*/ 50 h 1152525"/>
                <a:gd name="connsiteX2" fmla="*/ 2829010 w 2828925"/>
                <a:gd name="connsiteY2" fmla="*/ 1152575 h 1152525"/>
                <a:gd name="connsiteX3" fmla="*/ 85 w 2828925"/>
                <a:gd name="connsiteY3" fmla="*/ 1152575 h 115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28925" h="1152525">
                  <a:moveTo>
                    <a:pt x="85" y="50"/>
                  </a:moveTo>
                  <a:lnTo>
                    <a:pt x="2829010" y="50"/>
                  </a:lnTo>
                  <a:lnTo>
                    <a:pt x="2829010" y="1152575"/>
                  </a:lnTo>
                  <a:lnTo>
                    <a:pt x="85" y="1152575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grpSp>
          <p:nvGrpSpPr>
            <p:cNvPr id="56" name="Graphic 2">
              <a:extLst>
                <a:ext uri="{FF2B5EF4-FFF2-40B4-BE49-F238E27FC236}">
                  <a16:creationId xmlns:a16="http://schemas.microsoft.com/office/drawing/2014/main" id="{6C34809A-436E-DF46-A041-E5511E24C118}"/>
                </a:ext>
              </a:extLst>
            </p:cNvPr>
            <p:cNvGrpSpPr/>
            <p:nvPr/>
          </p:nvGrpSpPr>
          <p:grpSpPr>
            <a:xfrm>
              <a:off x="3092958" y="490156"/>
              <a:ext cx="2776686" cy="1130081"/>
              <a:chOff x="3092958" y="490156"/>
              <a:chExt cx="2776686" cy="1130081"/>
            </a:xfrm>
          </p:grpSpPr>
          <p:grpSp>
            <p:nvGrpSpPr>
              <p:cNvPr id="57" name="Graphic 2">
                <a:extLst>
                  <a:ext uri="{FF2B5EF4-FFF2-40B4-BE49-F238E27FC236}">
                    <a16:creationId xmlns:a16="http://schemas.microsoft.com/office/drawing/2014/main" id="{B4477F07-10B5-1E49-B726-2941535C3EDE}"/>
                  </a:ext>
                </a:extLst>
              </p:cNvPr>
              <p:cNvGrpSpPr/>
              <p:nvPr/>
            </p:nvGrpSpPr>
            <p:grpSpPr>
              <a:xfrm>
                <a:off x="3092958" y="490156"/>
                <a:ext cx="2776686" cy="338554"/>
                <a:chOff x="3092958" y="490156"/>
                <a:chExt cx="2776686" cy="338554"/>
              </a:xfrm>
            </p:grpSpPr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89468202-CBE2-BE48-B04D-0C321910D213}"/>
                    </a:ext>
                  </a:extLst>
                </p:cNvPr>
                <p:cNvSpPr txBox="1"/>
                <p:nvPr/>
              </p:nvSpPr>
              <p:spPr>
                <a:xfrm>
                  <a:off x="3382518" y="490156"/>
                  <a:ext cx="23414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1600" spc="0" baseline="0">
                      <a:ea typeface="Open Sans"/>
                      <a:cs typeface="Open Sans"/>
                      <a:sym typeface="Open Sans"/>
                      <a:rtl val="0"/>
                    </a:rPr>
                    <a:t>Residential community #1</a:t>
                  </a:r>
                </a:p>
              </p:txBody>
            </p:sp>
            <p:sp>
              <p:nvSpPr>
                <p:cNvPr id="59" name="Freeform 58">
                  <a:extLst>
                    <a:ext uri="{FF2B5EF4-FFF2-40B4-BE49-F238E27FC236}">
                      <a16:creationId xmlns:a16="http://schemas.microsoft.com/office/drawing/2014/main" id="{9028675E-3B23-1C42-B5F3-D7F588143FFC}"/>
                    </a:ext>
                  </a:extLst>
                </p:cNvPr>
                <p:cNvSpPr/>
                <p:nvPr/>
              </p:nvSpPr>
              <p:spPr>
                <a:xfrm>
                  <a:off x="3140583" y="655796"/>
                  <a:ext cx="285750" cy="9525"/>
                </a:xfrm>
                <a:custGeom>
                  <a:avLst/>
                  <a:gdLst>
                    <a:gd name="connsiteX0" fmla="*/ 85 w 285750"/>
                    <a:gd name="connsiteY0" fmla="*/ 69 h 9525"/>
                    <a:gd name="connsiteX1" fmla="*/ 285835 w 285750"/>
                    <a:gd name="connsiteY1" fmla="*/ 69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85750" h="9525">
                      <a:moveTo>
                        <a:pt x="85" y="69"/>
                      </a:moveTo>
                      <a:lnTo>
                        <a:pt x="285835" y="69"/>
                      </a:lnTo>
                    </a:path>
                  </a:pathLst>
                </a:custGeom>
                <a:noFill/>
                <a:ln w="28575" cap="flat">
                  <a:solidFill>
                    <a:srgbClr val="4C78A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sp>
              <p:nvSpPr>
                <p:cNvPr id="60" name="Freeform 59">
                  <a:extLst>
                    <a:ext uri="{FF2B5EF4-FFF2-40B4-BE49-F238E27FC236}">
                      <a16:creationId xmlns:a16="http://schemas.microsoft.com/office/drawing/2014/main" id="{031867F6-6D09-504F-8C32-E2FE5E65EF23}"/>
                    </a:ext>
                  </a:extLst>
                </p:cNvPr>
                <p:cNvSpPr/>
                <p:nvPr/>
              </p:nvSpPr>
              <p:spPr>
                <a:xfrm>
                  <a:off x="3092958" y="523874"/>
                  <a:ext cx="2776686" cy="263842"/>
                </a:xfrm>
                <a:custGeom>
                  <a:avLst/>
                  <a:gdLst>
                    <a:gd name="connsiteX0" fmla="*/ 85 w 2776686"/>
                    <a:gd name="connsiteY0" fmla="*/ 69 h 263842"/>
                    <a:gd name="connsiteX1" fmla="*/ 2776771 w 2776686"/>
                    <a:gd name="connsiteY1" fmla="*/ 69 h 263842"/>
                    <a:gd name="connsiteX2" fmla="*/ 2776771 w 2776686"/>
                    <a:gd name="connsiteY2" fmla="*/ 263911 h 263842"/>
                    <a:gd name="connsiteX3" fmla="*/ 85 w 2776686"/>
                    <a:gd name="connsiteY3" fmla="*/ 263911 h 263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76686" h="263842">
                      <a:moveTo>
                        <a:pt x="85" y="69"/>
                      </a:moveTo>
                      <a:lnTo>
                        <a:pt x="2776771" y="69"/>
                      </a:lnTo>
                      <a:lnTo>
                        <a:pt x="2776771" y="263911"/>
                      </a:lnTo>
                      <a:lnTo>
                        <a:pt x="85" y="263911"/>
                      </a:ln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</p:grpSp>
          <p:grpSp>
            <p:nvGrpSpPr>
              <p:cNvPr id="61" name="Graphic 2">
                <a:extLst>
                  <a:ext uri="{FF2B5EF4-FFF2-40B4-BE49-F238E27FC236}">
                    <a16:creationId xmlns:a16="http://schemas.microsoft.com/office/drawing/2014/main" id="{E9FD1990-9B27-3443-B566-C31320A4E59C}"/>
                  </a:ext>
                </a:extLst>
              </p:cNvPr>
              <p:cNvGrpSpPr/>
              <p:nvPr/>
            </p:nvGrpSpPr>
            <p:grpSpPr>
              <a:xfrm>
                <a:off x="3092958" y="753998"/>
                <a:ext cx="2776686" cy="338554"/>
                <a:chOff x="3092958" y="753998"/>
                <a:chExt cx="2776686" cy="338554"/>
              </a:xfrm>
            </p:grpSpPr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A8DCF152-2ADA-4744-A95E-C0D7C371E24A}"/>
                    </a:ext>
                  </a:extLst>
                </p:cNvPr>
                <p:cNvSpPr txBox="1"/>
                <p:nvPr/>
              </p:nvSpPr>
              <p:spPr>
                <a:xfrm>
                  <a:off x="3382518" y="753998"/>
                  <a:ext cx="23414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1600" spc="0" baseline="0">
                      <a:ea typeface="Open Sans"/>
                      <a:cs typeface="Open Sans"/>
                      <a:sym typeface="Open Sans"/>
                      <a:rtl val="0"/>
                    </a:rPr>
                    <a:t>Residential community #2</a:t>
                  </a:r>
                </a:p>
              </p:txBody>
            </p:sp>
            <p:sp>
              <p:nvSpPr>
                <p:cNvPr id="63" name="Freeform 62">
                  <a:extLst>
                    <a:ext uri="{FF2B5EF4-FFF2-40B4-BE49-F238E27FC236}">
                      <a16:creationId xmlns:a16="http://schemas.microsoft.com/office/drawing/2014/main" id="{42FD6D64-8477-4245-ADC7-6A2637FA5E74}"/>
                    </a:ext>
                  </a:extLst>
                </p:cNvPr>
                <p:cNvSpPr/>
                <p:nvPr/>
              </p:nvSpPr>
              <p:spPr>
                <a:xfrm>
                  <a:off x="3140583" y="919638"/>
                  <a:ext cx="285750" cy="9525"/>
                </a:xfrm>
                <a:custGeom>
                  <a:avLst/>
                  <a:gdLst>
                    <a:gd name="connsiteX0" fmla="*/ 85 w 285750"/>
                    <a:gd name="connsiteY0" fmla="*/ 97 h 9525"/>
                    <a:gd name="connsiteX1" fmla="*/ 285835 w 285750"/>
                    <a:gd name="connsiteY1" fmla="*/ 97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85750" h="9525">
                      <a:moveTo>
                        <a:pt x="85" y="97"/>
                      </a:moveTo>
                      <a:lnTo>
                        <a:pt x="285835" y="97"/>
                      </a:lnTo>
                    </a:path>
                  </a:pathLst>
                </a:custGeom>
                <a:noFill/>
                <a:ln w="28575" cap="flat">
                  <a:solidFill>
                    <a:srgbClr val="FF7F0E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sp>
              <p:nvSpPr>
                <p:cNvPr id="64" name="Freeform 63">
                  <a:extLst>
                    <a:ext uri="{FF2B5EF4-FFF2-40B4-BE49-F238E27FC236}">
                      <a16:creationId xmlns:a16="http://schemas.microsoft.com/office/drawing/2014/main" id="{5E22F5B5-A90F-8A42-AC62-93EC2C95F731}"/>
                    </a:ext>
                  </a:extLst>
                </p:cNvPr>
                <p:cNvSpPr/>
                <p:nvPr/>
              </p:nvSpPr>
              <p:spPr>
                <a:xfrm>
                  <a:off x="3092958" y="787717"/>
                  <a:ext cx="2776686" cy="263842"/>
                </a:xfrm>
                <a:custGeom>
                  <a:avLst/>
                  <a:gdLst>
                    <a:gd name="connsiteX0" fmla="*/ 85 w 2776686"/>
                    <a:gd name="connsiteY0" fmla="*/ 97 h 263842"/>
                    <a:gd name="connsiteX1" fmla="*/ 2776771 w 2776686"/>
                    <a:gd name="connsiteY1" fmla="*/ 97 h 263842"/>
                    <a:gd name="connsiteX2" fmla="*/ 2776771 w 2776686"/>
                    <a:gd name="connsiteY2" fmla="*/ 263939 h 263842"/>
                    <a:gd name="connsiteX3" fmla="*/ 85 w 2776686"/>
                    <a:gd name="connsiteY3" fmla="*/ 263939 h 263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76686" h="263842">
                      <a:moveTo>
                        <a:pt x="85" y="97"/>
                      </a:moveTo>
                      <a:lnTo>
                        <a:pt x="2776771" y="97"/>
                      </a:lnTo>
                      <a:lnTo>
                        <a:pt x="2776771" y="263939"/>
                      </a:lnTo>
                      <a:lnTo>
                        <a:pt x="85" y="263939"/>
                      </a:ln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</p:grpSp>
          <p:grpSp>
            <p:nvGrpSpPr>
              <p:cNvPr id="65" name="Graphic 2">
                <a:extLst>
                  <a:ext uri="{FF2B5EF4-FFF2-40B4-BE49-F238E27FC236}">
                    <a16:creationId xmlns:a16="http://schemas.microsoft.com/office/drawing/2014/main" id="{7A257F77-182C-A941-8CF1-0DF9D174EE86}"/>
                  </a:ext>
                </a:extLst>
              </p:cNvPr>
              <p:cNvGrpSpPr/>
              <p:nvPr/>
            </p:nvGrpSpPr>
            <p:grpSpPr>
              <a:xfrm>
                <a:off x="3092958" y="1017841"/>
                <a:ext cx="2776686" cy="338554"/>
                <a:chOff x="3092958" y="1017841"/>
                <a:chExt cx="2776686" cy="338554"/>
              </a:xfrm>
            </p:grpSpPr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7C2360B7-CDF2-7148-8DB1-DD8694FA583C}"/>
                    </a:ext>
                  </a:extLst>
                </p:cNvPr>
                <p:cNvSpPr txBox="1"/>
                <p:nvPr/>
              </p:nvSpPr>
              <p:spPr>
                <a:xfrm>
                  <a:off x="3382518" y="1017841"/>
                  <a:ext cx="23414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1600" spc="0" baseline="0">
                      <a:ea typeface="Open Sans"/>
                      <a:cs typeface="Open Sans"/>
                      <a:sym typeface="Open Sans"/>
                      <a:rtl val="0"/>
                    </a:rPr>
                    <a:t>Residential community #3</a:t>
                  </a:r>
                </a:p>
              </p:txBody>
            </p:sp>
            <p:sp>
              <p:nvSpPr>
                <p:cNvPr id="67" name="Freeform 66">
                  <a:extLst>
                    <a:ext uri="{FF2B5EF4-FFF2-40B4-BE49-F238E27FC236}">
                      <a16:creationId xmlns:a16="http://schemas.microsoft.com/office/drawing/2014/main" id="{5B428D0D-BF24-FF41-8F25-1EBC0ADA7029}"/>
                    </a:ext>
                  </a:extLst>
                </p:cNvPr>
                <p:cNvSpPr/>
                <p:nvPr/>
              </p:nvSpPr>
              <p:spPr>
                <a:xfrm>
                  <a:off x="3140583" y="1183481"/>
                  <a:ext cx="285750" cy="9525"/>
                </a:xfrm>
                <a:custGeom>
                  <a:avLst/>
                  <a:gdLst>
                    <a:gd name="connsiteX0" fmla="*/ 85 w 285750"/>
                    <a:gd name="connsiteY0" fmla="*/ 124 h 9525"/>
                    <a:gd name="connsiteX1" fmla="*/ 285835 w 285750"/>
                    <a:gd name="connsiteY1" fmla="*/ 124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85750" h="9525">
                      <a:moveTo>
                        <a:pt x="85" y="124"/>
                      </a:moveTo>
                      <a:lnTo>
                        <a:pt x="285835" y="124"/>
                      </a:lnTo>
                    </a:path>
                  </a:pathLst>
                </a:custGeom>
                <a:noFill/>
                <a:ln w="28575" cap="flat">
                  <a:solidFill>
                    <a:srgbClr val="D62728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sp>
              <p:nvSpPr>
                <p:cNvPr id="68" name="Freeform 67">
                  <a:extLst>
                    <a:ext uri="{FF2B5EF4-FFF2-40B4-BE49-F238E27FC236}">
                      <a16:creationId xmlns:a16="http://schemas.microsoft.com/office/drawing/2014/main" id="{F3577488-3EEA-E444-8F7D-8CD5D78E12A4}"/>
                    </a:ext>
                  </a:extLst>
                </p:cNvPr>
                <p:cNvSpPr/>
                <p:nvPr/>
              </p:nvSpPr>
              <p:spPr>
                <a:xfrm>
                  <a:off x="3092958" y="1051560"/>
                  <a:ext cx="2776686" cy="263842"/>
                </a:xfrm>
                <a:custGeom>
                  <a:avLst/>
                  <a:gdLst>
                    <a:gd name="connsiteX0" fmla="*/ 85 w 2776686"/>
                    <a:gd name="connsiteY0" fmla="*/ 124 h 263842"/>
                    <a:gd name="connsiteX1" fmla="*/ 2776771 w 2776686"/>
                    <a:gd name="connsiteY1" fmla="*/ 124 h 263842"/>
                    <a:gd name="connsiteX2" fmla="*/ 2776771 w 2776686"/>
                    <a:gd name="connsiteY2" fmla="*/ 263967 h 263842"/>
                    <a:gd name="connsiteX3" fmla="*/ 85 w 2776686"/>
                    <a:gd name="connsiteY3" fmla="*/ 263967 h 263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76686" h="263842">
                      <a:moveTo>
                        <a:pt x="85" y="124"/>
                      </a:moveTo>
                      <a:lnTo>
                        <a:pt x="2776771" y="124"/>
                      </a:lnTo>
                      <a:lnTo>
                        <a:pt x="2776771" y="263967"/>
                      </a:lnTo>
                      <a:lnTo>
                        <a:pt x="85" y="263967"/>
                      </a:ln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</p:grpSp>
          <p:grpSp>
            <p:nvGrpSpPr>
              <p:cNvPr id="69" name="Graphic 2">
                <a:extLst>
                  <a:ext uri="{FF2B5EF4-FFF2-40B4-BE49-F238E27FC236}">
                    <a16:creationId xmlns:a16="http://schemas.microsoft.com/office/drawing/2014/main" id="{F84FBC34-7E5E-DC44-91EF-7EF44E44AF11}"/>
                  </a:ext>
                </a:extLst>
              </p:cNvPr>
              <p:cNvGrpSpPr/>
              <p:nvPr/>
            </p:nvGrpSpPr>
            <p:grpSpPr>
              <a:xfrm>
                <a:off x="3092958" y="1281683"/>
                <a:ext cx="2776686" cy="338554"/>
                <a:chOff x="3092958" y="1281683"/>
                <a:chExt cx="2776686" cy="338554"/>
              </a:xfrm>
            </p:grpSpPr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605592C7-2A06-0444-90B1-8D17BD5BF9ED}"/>
                    </a:ext>
                  </a:extLst>
                </p:cNvPr>
                <p:cNvSpPr txBox="1"/>
                <p:nvPr/>
              </p:nvSpPr>
              <p:spPr>
                <a:xfrm>
                  <a:off x="3382518" y="1281683"/>
                  <a:ext cx="17324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1600" spc="0" baseline="0">
                      <a:ea typeface="Open Sans"/>
                      <a:cs typeface="Open Sans"/>
                      <a:sym typeface="Open Sans"/>
                      <a:rtl val="0"/>
                    </a:rPr>
                    <a:t>University building</a:t>
                  </a:r>
                </a:p>
              </p:txBody>
            </p:sp>
            <p:sp>
              <p:nvSpPr>
                <p:cNvPr id="71" name="Freeform 70">
                  <a:extLst>
                    <a:ext uri="{FF2B5EF4-FFF2-40B4-BE49-F238E27FC236}">
                      <a16:creationId xmlns:a16="http://schemas.microsoft.com/office/drawing/2014/main" id="{C3980F17-4045-C54A-B078-D51CBA58C473}"/>
                    </a:ext>
                  </a:extLst>
                </p:cNvPr>
                <p:cNvSpPr/>
                <p:nvPr/>
              </p:nvSpPr>
              <p:spPr>
                <a:xfrm>
                  <a:off x="3140583" y="1447323"/>
                  <a:ext cx="285750" cy="9525"/>
                </a:xfrm>
                <a:custGeom>
                  <a:avLst/>
                  <a:gdLst>
                    <a:gd name="connsiteX0" fmla="*/ 85 w 285750"/>
                    <a:gd name="connsiteY0" fmla="*/ 152 h 9525"/>
                    <a:gd name="connsiteX1" fmla="*/ 285835 w 285750"/>
                    <a:gd name="connsiteY1" fmla="*/ 152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85750" h="9525">
                      <a:moveTo>
                        <a:pt x="85" y="152"/>
                      </a:moveTo>
                      <a:lnTo>
                        <a:pt x="285835" y="152"/>
                      </a:lnTo>
                    </a:path>
                  </a:pathLst>
                </a:custGeom>
                <a:noFill/>
                <a:ln w="28575" cap="flat">
                  <a:solidFill>
                    <a:srgbClr val="2CA02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  <p:sp>
              <p:nvSpPr>
                <p:cNvPr id="72" name="Freeform 71">
                  <a:extLst>
                    <a:ext uri="{FF2B5EF4-FFF2-40B4-BE49-F238E27FC236}">
                      <a16:creationId xmlns:a16="http://schemas.microsoft.com/office/drawing/2014/main" id="{8E8F7B56-830C-8D4A-A19F-90E36272E020}"/>
                    </a:ext>
                  </a:extLst>
                </p:cNvPr>
                <p:cNvSpPr/>
                <p:nvPr/>
              </p:nvSpPr>
              <p:spPr>
                <a:xfrm>
                  <a:off x="3092958" y="1315402"/>
                  <a:ext cx="2776686" cy="263842"/>
                </a:xfrm>
                <a:custGeom>
                  <a:avLst/>
                  <a:gdLst>
                    <a:gd name="connsiteX0" fmla="*/ 85 w 2776686"/>
                    <a:gd name="connsiteY0" fmla="*/ 152 h 263842"/>
                    <a:gd name="connsiteX1" fmla="*/ 2776771 w 2776686"/>
                    <a:gd name="connsiteY1" fmla="*/ 152 h 263842"/>
                    <a:gd name="connsiteX2" fmla="*/ 2776771 w 2776686"/>
                    <a:gd name="connsiteY2" fmla="*/ 263994 h 263842"/>
                    <a:gd name="connsiteX3" fmla="*/ 85 w 2776686"/>
                    <a:gd name="connsiteY3" fmla="*/ 263994 h 263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76686" h="263842">
                      <a:moveTo>
                        <a:pt x="85" y="152"/>
                      </a:moveTo>
                      <a:lnTo>
                        <a:pt x="2776771" y="152"/>
                      </a:lnTo>
                      <a:lnTo>
                        <a:pt x="2776771" y="263994"/>
                      </a:lnTo>
                      <a:lnTo>
                        <a:pt x="85" y="263994"/>
                      </a:ln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000"/>
                </a:p>
              </p:txBody>
            </p:sp>
          </p:grpSp>
        </p:grp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97AFBFBA-1596-2349-91FD-0534FF1220EC}"/>
              </a:ext>
            </a:extLst>
          </p:cNvPr>
          <p:cNvSpPr txBox="1"/>
          <p:nvPr/>
        </p:nvSpPr>
        <p:spPr>
          <a:xfrm>
            <a:off x="5190172" y="6477922"/>
            <a:ext cx="2143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grpSp>
        <p:nvGrpSpPr>
          <p:cNvPr id="75" name="Graphic 2">
            <a:extLst>
              <a:ext uri="{FF2B5EF4-FFF2-40B4-BE49-F238E27FC236}">
                <a16:creationId xmlns:a16="http://schemas.microsoft.com/office/drawing/2014/main" id="{D1739A5E-14DD-F149-AC6E-8FEA5A621A04}"/>
              </a:ext>
            </a:extLst>
          </p:cNvPr>
          <p:cNvGrpSpPr/>
          <p:nvPr/>
        </p:nvGrpSpPr>
        <p:grpSpPr>
          <a:xfrm>
            <a:off x="5760035" y="2935605"/>
            <a:ext cx="373820" cy="276999"/>
            <a:chOff x="5760035" y="2935605"/>
            <a:chExt cx="373820" cy="276999"/>
          </a:xfrm>
        </p:grpSpPr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96B6D691-64FE-1D46-B8B3-A2AD0BD0D65E}"/>
                </a:ext>
              </a:extLst>
            </p:cNvPr>
            <p:cNvSpPr/>
            <p:nvPr/>
          </p:nvSpPr>
          <p:spPr>
            <a:xfrm>
              <a:off x="5815012" y="2976562"/>
              <a:ext cx="276225" cy="200025"/>
            </a:xfrm>
            <a:custGeom>
              <a:avLst/>
              <a:gdLst>
                <a:gd name="connsiteX0" fmla="*/ 370 w 276225"/>
                <a:gd name="connsiteY0" fmla="*/ 312 h 200025"/>
                <a:gd name="connsiteX1" fmla="*/ 276595 w 276225"/>
                <a:gd name="connsiteY1" fmla="*/ 312 h 200025"/>
                <a:gd name="connsiteX2" fmla="*/ 276595 w 276225"/>
                <a:gd name="connsiteY2" fmla="*/ 200337 h 200025"/>
                <a:gd name="connsiteX3" fmla="*/ 370 w 276225"/>
                <a:gd name="connsiteY3" fmla="*/ 200337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200025">
                  <a:moveTo>
                    <a:pt x="370" y="312"/>
                  </a:moveTo>
                  <a:lnTo>
                    <a:pt x="276595" y="312"/>
                  </a:lnTo>
                  <a:lnTo>
                    <a:pt x="276595" y="200337"/>
                  </a:lnTo>
                  <a:lnTo>
                    <a:pt x="370" y="20033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16CCA02-C759-334D-818B-0481D7B18298}"/>
                </a:ext>
              </a:extLst>
            </p:cNvPr>
            <p:cNvSpPr txBox="1"/>
            <p:nvPr/>
          </p:nvSpPr>
          <p:spPr>
            <a:xfrm>
              <a:off x="5760035" y="2935605"/>
              <a:ext cx="3738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>
                  <a:ea typeface="Open Sans"/>
                  <a:cs typeface="Open Sans"/>
                  <a:sym typeface="Open Sans"/>
                  <a:rtl val="0"/>
                </a:rPr>
                <a:t>1%</a:t>
              </a:r>
            </a:p>
          </p:txBody>
        </p:sp>
      </p:grpSp>
      <p:grpSp>
        <p:nvGrpSpPr>
          <p:cNvPr id="78" name="Graphic 2">
            <a:extLst>
              <a:ext uri="{FF2B5EF4-FFF2-40B4-BE49-F238E27FC236}">
                <a16:creationId xmlns:a16="http://schemas.microsoft.com/office/drawing/2014/main" id="{31BBD4C9-9BBA-B14B-8188-5C1B1490A0A4}"/>
              </a:ext>
            </a:extLst>
          </p:cNvPr>
          <p:cNvGrpSpPr/>
          <p:nvPr/>
        </p:nvGrpSpPr>
        <p:grpSpPr>
          <a:xfrm>
            <a:off x="6038790" y="3145155"/>
            <a:ext cx="452368" cy="276999"/>
            <a:chOff x="6038790" y="3145155"/>
            <a:chExt cx="452368" cy="276999"/>
          </a:xfrm>
        </p:grpSpPr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77335610-8887-0446-B022-8CC0A7F0AB16}"/>
                </a:ext>
              </a:extLst>
            </p:cNvPr>
            <p:cNvSpPr/>
            <p:nvPr/>
          </p:nvSpPr>
          <p:spPr>
            <a:xfrm>
              <a:off x="6091237" y="3186112"/>
              <a:ext cx="361950" cy="200025"/>
            </a:xfrm>
            <a:custGeom>
              <a:avLst/>
              <a:gdLst>
                <a:gd name="connsiteX0" fmla="*/ 399 w 361950"/>
                <a:gd name="connsiteY0" fmla="*/ 334 h 200025"/>
                <a:gd name="connsiteX1" fmla="*/ 362349 w 361950"/>
                <a:gd name="connsiteY1" fmla="*/ 334 h 200025"/>
                <a:gd name="connsiteX2" fmla="*/ 362349 w 361950"/>
                <a:gd name="connsiteY2" fmla="*/ 200359 h 200025"/>
                <a:gd name="connsiteX3" fmla="*/ 399 w 361950"/>
                <a:gd name="connsiteY3" fmla="*/ 200359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200025">
                  <a:moveTo>
                    <a:pt x="399" y="334"/>
                  </a:moveTo>
                  <a:lnTo>
                    <a:pt x="362349" y="334"/>
                  </a:lnTo>
                  <a:lnTo>
                    <a:pt x="362349" y="200359"/>
                  </a:lnTo>
                  <a:lnTo>
                    <a:pt x="399" y="200359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9FCB06D-EDDB-7A43-9871-DDA6C55D3828}"/>
                </a:ext>
              </a:extLst>
            </p:cNvPr>
            <p:cNvSpPr txBox="1"/>
            <p:nvPr/>
          </p:nvSpPr>
          <p:spPr>
            <a:xfrm>
              <a:off x="6038790" y="3145155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>
                  <a:ea typeface="Open Sans"/>
                  <a:cs typeface="Open Sans"/>
                  <a:sym typeface="Open Sans"/>
                  <a:rtl val="0"/>
                </a:rPr>
                <a:t>10%</a:t>
              </a:r>
            </a:p>
          </p:txBody>
        </p:sp>
      </p:grpSp>
      <p:grpSp>
        <p:nvGrpSpPr>
          <p:cNvPr id="81" name="Graphic 2">
            <a:extLst>
              <a:ext uri="{FF2B5EF4-FFF2-40B4-BE49-F238E27FC236}">
                <a16:creationId xmlns:a16="http://schemas.microsoft.com/office/drawing/2014/main" id="{43BBA38B-B48F-AC40-A6B5-E2E172D71A29}"/>
              </a:ext>
            </a:extLst>
          </p:cNvPr>
          <p:cNvGrpSpPr/>
          <p:nvPr/>
        </p:nvGrpSpPr>
        <p:grpSpPr>
          <a:xfrm>
            <a:off x="6362640" y="3345180"/>
            <a:ext cx="452368" cy="276999"/>
            <a:chOff x="6362640" y="3345180"/>
            <a:chExt cx="452368" cy="276999"/>
          </a:xfrm>
        </p:grpSpPr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A5AF7CC0-D0B2-534C-A92D-2DDDAEAB6F8E}"/>
                </a:ext>
              </a:extLst>
            </p:cNvPr>
            <p:cNvSpPr/>
            <p:nvPr/>
          </p:nvSpPr>
          <p:spPr>
            <a:xfrm>
              <a:off x="6415087" y="3386137"/>
              <a:ext cx="361950" cy="200025"/>
            </a:xfrm>
            <a:custGeom>
              <a:avLst/>
              <a:gdLst>
                <a:gd name="connsiteX0" fmla="*/ 433 w 361950"/>
                <a:gd name="connsiteY0" fmla="*/ 355 h 200025"/>
                <a:gd name="connsiteX1" fmla="*/ 362383 w 361950"/>
                <a:gd name="connsiteY1" fmla="*/ 355 h 200025"/>
                <a:gd name="connsiteX2" fmla="*/ 362383 w 361950"/>
                <a:gd name="connsiteY2" fmla="*/ 200380 h 200025"/>
                <a:gd name="connsiteX3" fmla="*/ 433 w 361950"/>
                <a:gd name="connsiteY3" fmla="*/ 20038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200025">
                  <a:moveTo>
                    <a:pt x="433" y="355"/>
                  </a:moveTo>
                  <a:lnTo>
                    <a:pt x="362383" y="355"/>
                  </a:lnTo>
                  <a:lnTo>
                    <a:pt x="362383" y="200380"/>
                  </a:lnTo>
                  <a:lnTo>
                    <a:pt x="433" y="20038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F65A4F7-945B-6D44-9AFB-A3D635FF1E21}"/>
                </a:ext>
              </a:extLst>
            </p:cNvPr>
            <p:cNvSpPr txBox="1"/>
            <p:nvPr/>
          </p:nvSpPr>
          <p:spPr>
            <a:xfrm>
              <a:off x="6362640" y="3345180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>
                  <a:ea typeface="Open Sans"/>
                  <a:cs typeface="Open Sans"/>
                  <a:sym typeface="Open Sans"/>
                  <a:rtl val="0"/>
                </a:rPr>
                <a:t>20%</a:t>
              </a:r>
            </a:p>
          </p:txBody>
        </p:sp>
      </p:grpSp>
      <p:grpSp>
        <p:nvGrpSpPr>
          <p:cNvPr id="84" name="Graphic 2">
            <a:extLst>
              <a:ext uri="{FF2B5EF4-FFF2-40B4-BE49-F238E27FC236}">
                <a16:creationId xmlns:a16="http://schemas.microsoft.com/office/drawing/2014/main" id="{5EBCFDBA-EEE2-B542-A78B-0C32CFE5F3CB}"/>
              </a:ext>
            </a:extLst>
          </p:cNvPr>
          <p:cNvGrpSpPr/>
          <p:nvPr/>
        </p:nvGrpSpPr>
        <p:grpSpPr>
          <a:xfrm>
            <a:off x="6686490" y="3554730"/>
            <a:ext cx="452368" cy="276999"/>
            <a:chOff x="6686490" y="3554730"/>
            <a:chExt cx="452368" cy="276999"/>
          </a:xfrm>
        </p:grpSpPr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4B5900ED-6D10-A44C-8785-9DD9FDFCFA11}"/>
                </a:ext>
              </a:extLst>
            </p:cNvPr>
            <p:cNvSpPr/>
            <p:nvPr/>
          </p:nvSpPr>
          <p:spPr>
            <a:xfrm>
              <a:off x="6738937" y="3595687"/>
              <a:ext cx="361950" cy="200025"/>
            </a:xfrm>
            <a:custGeom>
              <a:avLst/>
              <a:gdLst>
                <a:gd name="connsiteX0" fmla="*/ 467 w 361950"/>
                <a:gd name="connsiteY0" fmla="*/ 377 h 200025"/>
                <a:gd name="connsiteX1" fmla="*/ 362417 w 361950"/>
                <a:gd name="connsiteY1" fmla="*/ 377 h 200025"/>
                <a:gd name="connsiteX2" fmla="*/ 362417 w 361950"/>
                <a:gd name="connsiteY2" fmla="*/ 200402 h 200025"/>
                <a:gd name="connsiteX3" fmla="*/ 467 w 361950"/>
                <a:gd name="connsiteY3" fmla="*/ 200402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200025">
                  <a:moveTo>
                    <a:pt x="467" y="377"/>
                  </a:moveTo>
                  <a:lnTo>
                    <a:pt x="362417" y="377"/>
                  </a:lnTo>
                  <a:lnTo>
                    <a:pt x="362417" y="200402"/>
                  </a:lnTo>
                  <a:lnTo>
                    <a:pt x="467" y="20040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138BA3A-7790-2F49-8404-26C512EF42BE}"/>
                </a:ext>
              </a:extLst>
            </p:cNvPr>
            <p:cNvSpPr txBox="1"/>
            <p:nvPr/>
          </p:nvSpPr>
          <p:spPr>
            <a:xfrm>
              <a:off x="6686490" y="3554730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>
                  <a:ea typeface="Open Sans"/>
                  <a:cs typeface="Open Sans"/>
                  <a:sym typeface="Open Sans"/>
                  <a:rtl val="0"/>
                </a:rPr>
                <a:t>30%</a:t>
              </a:r>
            </a:p>
          </p:txBody>
        </p:sp>
      </p:grpSp>
      <p:grpSp>
        <p:nvGrpSpPr>
          <p:cNvPr id="87" name="Graphic 2">
            <a:extLst>
              <a:ext uri="{FF2B5EF4-FFF2-40B4-BE49-F238E27FC236}">
                <a16:creationId xmlns:a16="http://schemas.microsoft.com/office/drawing/2014/main" id="{194409BA-DFCC-E748-93A7-383ABC8746FA}"/>
              </a:ext>
            </a:extLst>
          </p:cNvPr>
          <p:cNvGrpSpPr/>
          <p:nvPr/>
        </p:nvGrpSpPr>
        <p:grpSpPr>
          <a:xfrm>
            <a:off x="7019865" y="3764280"/>
            <a:ext cx="452368" cy="276999"/>
            <a:chOff x="7019865" y="3764280"/>
            <a:chExt cx="452368" cy="276999"/>
          </a:xfrm>
        </p:grpSpPr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31813326-3055-6F44-B111-D3B125341231}"/>
                </a:ext>
              </a:extLst>
            </p:cNvPr>
            <p:cNvSpPr/>
            <p:nvPr/>
          </p:nvSpPr>
          <p:spPr>
            <a:xfrm>
              <a:off x="7072312" y="3805237"/>
              <a:ext cx="361950" cy="200025"/>
            </a:xfrm>
            <a:custGeom>
              <a:avLst/>
              <a:gdLst>
                <a:gd name="connsiteX0" fmla="*/ 502 w 361950"/>
                <a:gd name="connsiteY0" fmla="*/ 399 h 200025"/>
                <a:gd name="connsiteX1" fmla="*/ 362452 w 361950"/>
                <a:gd name="connsiteY1" fmla="*/ 399 h 200025"/>
                <a:gd name="connsiteX2" fmla="*/ 362452 w 361950"/>
                <a:gd name="connsiteY2" fmla="*/ 200424 h 200025"/>
                <a:gd name="connsiteX3" fmla="*/ 502 w 361950"/>
                <a:gd name="connsiteY3" fmla="*/ 20042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200025">
                  <a:moveTo>
                    <a:pt x="502" y="399"/>
                  </a:moveTo>
                  <a:lnTo>
                    <a:pt x="362452" y="399"/>
                  </a:lnTo>
                  <a:lnTo>
                    <a:pt x="362452" y="200424"/>
                  </a:lnTo>
                  <a:lnTo>
                    <a:pt x="502" y="20042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F057AE6-9B33-0647-B798-D878DCB005B4}"/>
                </a:ext>
              </a:extLst>
            </p:cNvPr>
            <p:cNvSpPr txBox="1"/>
            <p:nvPr/>
          </p:nvSpPr>
          <p:spPr>
            <a:xfrm>
              <a:off x="7019865" y="3764280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>
                  <a:ea typeface="Open Sans"/>
                  <a:cs typeface="Open Sans"/>
                  <a:sym typeface="Open Sans"/>
                  <a:rtl val="0"/>
                </a:rPr>
                <a:t>40%</a:t>
              </a:r>
            </a:p>
          </p:txBody>
        </p:sp>
      </p:grpSp>
      <p:grpSp>
        <p:nvGrpSpPr>
          <p:cNvPr id="90" name="Graphic 2">
            <a:extLst>
              <a:ext uri="{FF2B5EF4-FFF2-40B4-BE49-F238E27FC236}">
                <a16:creationId xmlns:a16="http://schemas.microsoft.com/office/drawing/2014/main" id="{5716776D-B13D-2945-BE97-4CBEFDC5C8E2}"/>
              </a:ext>
            </a:extLst>
          </p:cNvPr>
          <p:cNvGrpSpPr/>
          <p:nvPr/>
        </p:nvGrpSpPr>
        <p:grpSpPr>
          <a:xfrm>
            <a:off x="7343715" y="3992880"/>
            <a:ext cx="452368" cy="276999"/>
            <a:chOff x="7343715" y="3992880"/>
            <a:chExt cx="452368" cy="276999"/>
          </a:xfrm>
        </p:grpSpPr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A0CBF013-AAD8-1440-A852-2A6618CEE4F0}"/>
                </a:ext>
              </a:extLst>
            </p:cNvPr>
            <p:cNvSpPr/>
            <p:nvPr/>
          </p:nvSpPr>
          <p:spPr>
            <a:xfrm>
              <a:off x="7396162" y="4033837"/>
              <a:ext cx="361950" cy="200025"/>
            </a:xfrm>
            <a:custGeom>
              <a:avLst/>
              <a:gdLst>
                <a:gd name="connsiteX0" fmla="*/ 536 w 361950"/>
                <a:gd name="connsiteY0" fmla="*/ 423 h 200025"/>
                <a:gd name="connsiteX1" fmla="*/ 362486 w 361950"/>
                <a:gd name="connsiteY1" fmla="*/ 423 h 200025"/>
                <a:gd name="connsiteX2" fmla="*/ 362486 w 361950"/>
                <a:gd name="connsiteY2" fmla="*/ 200448 h 200025"/>
                <a:gd name="connsiteX3" fmla="*/ 536 w 361950"/>
                <a:gd name="connsiteY3" fmla="*/ 200448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200025">
                  <a:moveTo>
                    <a:pt x="536" y="423"/>
                  </a:moveTo>
                  <a:lnTo>
                    <a:pt x="362486" y="423"/>
                  </a:lnTo>
                  <a:lnTo>
                    <a:pt x="362486" y="200448"/>
                  </a:lnTo>
                  <a:lnTo>
                    <a:pt x="536" y="20044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6C47EF1-9E1F-524A-9484-B69C8938AF74}"/>
                </a:ext>
              </a:extLst>
            </p:cNvPr>
            <p:cNvSpPr txBox="1"/>
            <p:nvPr/>
          </p:nvSpPr>
          <p:spPr>
            <a:xfrm>
              <a:off x="7343715" y="3992880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>
                  <a:ea typeface="Open Sans"/>
                  <a:cs typeface="Open Sans"/>
                  <a:sym typeface="Open Sans"/>
                  <a:rtl val="0"/>
                </a:rPr>
                <a:t>50%</a:t>
              </a:r>
            </a:p>
          </p:txBody>
        </p:sp>
      </p:grpSp>
      <p:grpSp>
        <p:nvGrpSpPr>
          <p:cNvPr id="93" name="Graphic 2">
            <a:extLst>
              <a:ext uri="{FF2B5EF4-FFF2-40B4-BE49-F238E27FC236}">
                <a16:creationId xmlns:a16="http://schemas.microsoft.com/office/drawing/2014/main" id="{74022091-8D20-D745-9913-AEA790265083}"/>
              </a:ext>
            </a:extLst>
          </p:cNvPr>
          <p:cNvGrpSpPr/>
          <p:nvPr/>
        </p:nvGrpSpPr>
        <p:grpSpPr>
          <a:xfrm>
            <a:off x="7667565" y="4221480"/>
            <a:ext cx="452368" cy="276999"/>
            <a:chOff x="7667565" y="4221480"/>
            <a:chExt cx="452368" cy="276999"/>
          </a:xfrm>
        </p:grpSpPr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EF37F4F8-C3A1-524D-81E8-1877908AE542}"/>
                </a:ext>
              </a:extLst>
            </p:cNvPr>
            <p:cNvSpPr/>
            <p:nvPr/>
          </p:nvSpPr>
          <p:spPr>
            <a:xfrm>
              <a:off x="7720012" y="4262437"/>
              <a:ext cx="361950" cy="200025"/>
            </a:xfrm>
            <a:custGeom>
              <a:avLst/>
              <a:gdLst>
                <a:gd name="connsiteX0" fmla="*/ 570 w 361950"/>
                <a:gd name="connsiteY0" fmla="*/ 447 h 200025"/>
                <a:gd name="connsiteX1" fmla="*/ 362520 w 361950"/>
                <a:gd name="connsiteY1" fmla="*/ 447 h 200025"/>
                <a:gd name="connsiteX2" fmla="*/ 362520 w 361950"/>
                <a:gd name="connsiteY2" fmla="*/ 200472 h 200025"/>
                <a:gd name="connsiteX3" fmla="*/ 570 w 361950"/>
                <a:gd name="connsiteY3" fmla="*/ 200472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200025">
                  <a:moveTo>
                    <a:pt x="570" y="447"/>
                  </a:moveTo>
                  <a:lnTo>
                    <a:pt x="362520" y="447"/>
                  </a:lnTo>
                  <a:lnTo>
                    <a:pt x="362520" y="200472"/>
                  </a:lnTo>
                  <a:lnTo>
                    <a:pt x="570" y="20047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3C53759-4DD1-1B43-BC8B-78F7A3AE41D5}"/>
                </a:ext>
              </a:extLst>
            </p:cNvPr>
            <p:cNvSpPr txBox="1"/>
            <p:nvPr/>
          </p:nvSpPr>
          <p:spPr>
            <a:xfrm>
              <a:off x="7667565" y="4221480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>
                  <a:ea typeface="Open Sans"/>
                  <a:cs typeface="Open Sans"/>
                  <a:sym typeface="Open Sans"/>
                  <a:rtl val="0"/>
                </a:rPr>
                <a:t>60%</a:t>
              </a:r>
            </a:p>
          </p:txBody>
        </p:sp>
      </p:grpSp>
      <p:grpSp>
        <p:nvGrpSpPr>
          <p:cNvPr id="96" name="Graphic 2">
            <a:extLst>
              <a:ext uri="{FF2B5EF4-FFF2-40B4-BE49-F238E27FC236}">
                <a16:creationId xmlns:a16="http://schemas.microsoft.com/office/drawing/2014/main" id="{22FFC39A-319F-104C-978D-F0B12C4F351D}"/>
              </a:ext>
            </a:extLst>
          </p:cNvPr>
          <p:cNvGrpSpPr/>
          <p:nvPr/>
        </p:nvGrpSpPr>
        <p:grpSpPr>
          <a:xfrm>
            <a:off x="7991415" y="4469130"/>
            <a:ext cx="452368" cy="276999"/>
            <a:chOff x="7991415" y="4469130"/>
            <a:chExt cx="452368" cy="276999"/>
          </a:xfrm>
        </p:grpSpPr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BE49EB40-E684-9947-9B79-FA4611029EC4}"/>
                </a:ext>
              </a:extLst>
            </p:cNvPr>
            <p:cNvSpPr/>
            <p:nvPr/>
          </p:nvSpPr>
          <p:spPr>
            <a:xfrm>
              <a:off x="8043862" y="4510087"/>
              <a:ext cx="361950" cy="200025"/>
            </a:xfrm>
            <a:custGeom>
              <a:avLst/>
              <a:gdLst>
                <a:gd name="connsiteX0" fmla="*/ 604 w 361950"/>
                <a:gd name="connsiteY0" fmla="*/ 473 h 200025"/>
                <a:gd name="connsiteX1" fmla="*/ 362554 w 361950"/>
                <a:gd name="connsiteY1" fmla="*/ 473 h 200025"/>
                <a:gd name="connsiteX2" fmla="*/ 362554 w 361950"/>
                <a:gd name="connsiteY2" fmla="*/ 200498 h 200025"/>
                <a:gd name="connsiteX3" fmla="*/ 604 w 361950"/>
                <a:gd name="connsiteY3" fmla="*/ 200498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200025">
                  <a:moveTo>
                    <a:pt x="604" y="473"/>
                  </a:moveTo>
                  <a:lnTo>
                    <a:pt x="362554" y="473"/>
                  </a:lnTo>
                  <a:lnTo>
                    <a:pt x="362554" y="200498"/>
                  </a:lnTo>
                  <a:lnTo>
                    <a:pt x="604" y="20049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92259EE-BAA6-DC49-AE4E-6D146FF398A2}"/>
                </a:ext>
              </a:extLst>
            </p:cNvPr>
            <p:cNvSpPr txBox="1"/>
            <p:nvPr/>
          </p:nvSpPr>
          <p:spPr>
            <a:xfrm>
              <a:off x="7991415" y="4469130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>
                  <a:ea typeface="Open Sans"/>
                  <a:cs typeface="Open Sans"/>
                  <a:sym typeface="Open Sans"/>
                  <a:rtl val="0"/>
                </a:rPr>
                <a:t>70%</a:t>
              </a:r>
            </a:p>
          </p:txBody>
        </p:sp>
      </p:grpSp>
      <p:grpSp>
        <p:nvGrpSpPr>
          <p:cNvPr id="99" name="Graphic 2">
            <a:extLst>
              <a:ext uri="{FF2B5EF4-FFF2-40B4-BE49-F238E27FC236}">
                <a16:creationId xmlns:a16="http://schemas.microsoft.com/office/drawing/2014/main" id="{213B439B-1AEF-9B42-8493-691302357E62}"/>
              </a:ext>
            </a:extLst>
          </p:cNvPr>
          <p:cNvGrpSpPr/>
          <p:nvPr/>
        </p:nvGrpSpPr>
        <p:grpSpPr>
          <a:xfrm>
            <a:off x="8315265" y="4669155"/>
            <a:ext cx="452368" cy="276999"/>
            <a:chOff x="8315265" y="4669155"/>
            <a:chExt cx="452368" cy="276999"/>
          </a:xfrm>
        </p:grpSpPr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1A7080BE-1E31-6D45-B274-D083944EAD5B}"/>
                </a:ext>
              </a:extLst>
            </p:cNvPr>
            <p:cNvSpPr/>
            <p:nvPr/>
          </p:nvSpPr>
          <p:spPr>
            <a:xfrm>
              <a:off x="8367712" y="4710112"/>
              <a:ext cx="361950" cy="200025"/>
            </a:xfrm>
            <a:custGeom>
              <a:avLst/>
              <a:gdLst>
                <a:gd name="connsiteX0" fmla="*/ 638 w 361950"/>
                <a:gd name="connsiteY0" fmla="*/ 494 h 200025"/>
                <a:gd name="connsiteX1" fmla="*/ 362588 w 361950"/>
                <a:gd name="connsiteY1" fmla="*/ 494 h 200025"/>
                <a:gd name="connsiteX2" fmla="*/ 362588 w 361950"/>
                <a:gd name="connsiteY2" fmla="*/ 200519 h 200025"/>
                <a:gd name="connsiteX3" fmla="*/ 638 w 361950"/>
                <a:gd name="connsiteY3" fmla="*/ 200519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200025">
                  <a:moveTo>
                    <a:pt x="638" y="494"/>
                  </a:moveTo>
                  <a:lnTo>
                    <a:pt x="362588" y="494"/>
                  </a:lnTo>
                  <a:lnTo>
                    <a:pt x="362588" y="200519"/>
                  </a:lnTo>
                  <a:lnTo>
                    <a:pt x="638" y="200519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8895616-BA50-5A4A-AF31-7134ABA253C9}"/>
                </a:ext>
              </a:extLst>
            </p:cNvPr>
            <p:cNvSpPr txBox="1"/>
            <p:nvPr/>
          </p:nvSpPr>
          <p:spPr>
            <a:xfrm>
              <a:off x="8315265" y="4669155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>
                  <a:ea typeface="Open Sans"/>
                  <a:cs typeface="Open Sans"/>
                  <a:sym typeface="Open Sans"/>
                  <a:rtl val="0"/>
                </a:rPr>
                <a:t>80%</a:t>
              </a:r>
            </a:p>
          </p:txBody>
        </p:sp>
      </p:grpSp>
      <p:grpSp>
        <p:nvGrpSpPr>
          <p:cNvPr id="102" name="Graphic 2">
            <a:extLst>
              <a:ext uri="{FF2B5EF4-FFF2-40B4-BE49-F238E27FC236}">
                <a16:creationId xmlns:a16="http://schemas.microsoft.com/office/drawing/2014/main" id="{67950B3B-BD5B-2047-903A-4B226A9C7CD8}"/>
              </a:ext>
            </a:extLst>
          </p:cNvPr>
          <p:cNvGrpSpPr/>
          <p:nvPr/>
        </p:nvGrpSpPr>
        <p:grpSpPr>
          <a:xfrm>
            <a:off x="8639115" y="4935855"/>
            <a:ext cx="452368" cy="276999"/>
            <a:chOff x="8639115" y="4935855"/>
            <a:chExt cx="452368" cy="276999"/>
          </a:xfrm>
        </p:grpSpPr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6095A728-14D4-F94B-9017-D7F24329A700}"/>
                </a:ext>
              </a:extLst>
            </p:cNvPr>
            <p:cNvSpPr/>
            <p:nvPr/>
          </p:nvSpPr>
          <p:spPr>
            <a:xfrm>
              <a:off x="8691562" y="4976812"/>
              <a:ext cx="361950" cy="200025"/>
            </a:xfrm>
            <a:custGeom>
              <a:avLst/>
              <a:gdLst>
                <a:gd name="connsiteX0" fmla="*/ 672 w 361950"/>
                <a:gd name="connsiteY0" fmla="*/ 522 h 200025"/>
                <a:gd name="connsiteX1" fmla="*/ 362622 w 361950"/>
                <a:gd name="connsiteY1" fmla="*/ 522 h 200025"/>
                <a:gd name="connsiteX2" fmla="*/ 362622 w 361950"/>
                <a:gd name="connsiteY2" fmla="*/ 200547 h 200025"/>
                <a:gd name="connsiteX3" fmla="*/ 672 w 361950"/>
                <a:gd name="connsiteY3" fmla="*/ 200547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200025">
                  <a:moveTo>
                    <a:pt x="672" y="522"/>
                  </a:moveTo>
                  <a:lnTo>
                    <a:pt x="362622" y="522"/>
                  </a:lnTo>
                  <a:lnTo>
                    <a:pt x="362622" y="200547"/>
                  </a:lnTo>
                  <a:lnTo>
                    <a:pt x="672" y="20054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0748AB6-6F63-5043-96EB-13A491EF6FBE}"/>
                </a:ext>
              </a:extLst>
            </p:cNvPr>
            <p:cNvSpPr txBox="1"/>
            <p:nvPr/>
          </p:nvSpPr>
          <p:spPr>
            <a:xfrm>
              <a:off x="8639115" y="4935855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>
                  <a:ea typeface="Open Sans"/>
                  <a:cs typeface="Open Sans"/>
                  <a:sym typeface="Open Sans"/>
                  <a:rtl val="0"/>
                </a:rPr>
                <a:t>90%</a:t>
              </a:r>
            </a:p>
          </p:txBody>
        </p:sp>
      </p:grpSp>
      <p:grpSp>
        <p:nvGrpSpPr>
          <p:cNvPr id="105" name="Graphic 2">
            <a:extLst>
              <a:ext uri="{FF2B5EF4-FFF2-40B4-BE49-F238E27FC236}">
                <a16:creationId xmlns:a16="http://schemas.microsoft.com/office/drawing/2014/main" id="{01F212F7-0489-8E47-B69C-53FFCD1A49D2}"/>
              </a:ext>
            </a:extLst>
          </p:cNvPr>
          <p:cNvGrpSpPr/>
          <p:nvPr/>
        </p:nvGrpSpPr>
        <p:grpSpPr>
          <a:xfrm>
            <a:off x="8922781" y="5288280"/>
            <a:ext cx="530915" cy="276999"/>
            <a:chOff x="8922781" y="5288280"/>
            <a:chExt cx="530915" cy="276999"/>
          </a:xfrm>
        </p:grpSpPr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5D4FFBE3-3C1E-C84C-87F8-3801A25B9E5A}"/>
                </a:ext>
              </a:extLst>
            </p:cNvPr>
            <p:cNvSpPr/>
            <p:nvPr/>
          </p:nvSpPr>
          <p:spPr>
            <a:xfrm>
              <a:off x="8967787" y="5329237"/>
              <a:ext cx="457200" cy="200025"/>
            </a:xfrm>
            <a:custGeom>
              <a:avLst/>
              <a:gdLst>
                <a:gd name="connsiteX0" fmla="*/ 701 w 457200"/>
                <a:gd name="connsiteY0" fmla="*/ 559 h 200025"/>
                <a:gd name="connsiteX1" fmla="*/ 457901 w 457200"/>
                <a:gd name="connsiteY1" fmla="*/ 559 h 200025"/>
                <a:gd name="connsiteX2" fmla="*/ 457901 w 457200"/>
                <a:gd name="connsiteY2" fmla="*/ 200584 h 200025"/>
                <a:gd name="connsiteX3" fmla="*/ 701 w 457200"/>
                <a:gd name="connsiteY3" fmla="*/ 20058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200025">
                  <a:moveTo>
                    <a:pt x="701" y="559"/>
                  </a:moveTo>
                  <a:lnTo>
                    <a:pt x="457901" y="559"/>
                  </a:lnTo>
                  <a:lnTo>
                    <a:pt x="457901" y="200584"/>
                  </a:lnTo>
                  <a:lnTo>
                    <a:pt x="701" y="20058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5A321ED-6459-0C43-B468-9F20ECF36328}"/>
                </a:ext>
              </a:extLst>
            </p:cNvPr>
            <p:cNvSpPr txBox="1"/>
            <p:nvPr/>
          </p:nvSpPr>
          <p:spPr>
            <a:xfrm>
              <a:off x="8922781" y="5288280"/>
              <a:ext cx="5309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>
                  <a:ea typeface="Open Sans"/>
                  <a:cs typeface="Open Sans"/>
                  <a:sym typeface="Open Sans"/>
                  <a:rtl val="0"/>
                </a:rPr>
                <a:t>100%</a:t>
              </a:r>
            </a:p>
          </p:txBody>
        </p:sp>
      </p:grpSp>
      <p:grpSp>
        <p:nvGrpSpPr>
          <p:cNvPr id="108" name="Graphic 2">
            <a:extLst>
              <a:ext uri="{FF2B5EF4-FFF2-40B4-BE49-F238E27FC236}">
                <a16:creationId xmlns:a16="http://schemas.microsoft.com/office/drawing/2014/main" id="{DCF2847A-5E31-354E-B658-59FFD856650A}"/>
              </a:ext>
            </a:extLst>
          </p:cNvPr>
          <p:cNvGrpSpPr/>
          <p:nvPr/>
        </p:nvGrpSpPr>
        <p:grpSpPr>
          <a:xfrm>
            <a:off x="8639115" y="1192530"/>
            <a:ext cx="452368" cy="276999"/>
            <a:chOff x="8639115" y="1192530"/>
            <a:chExt cx="452368" cy="276999"/>
          </a:xfrm>
        </p:grpSpPr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228D1ADF-917E-5D4C-8D1B-3B1A64F2B413}"/>
                </a:ext>
              </a:extLst>
            </p:cNvPr>
            <p:cNvSpPr/>
            <p:nvPr/>
          </p:nvSpPr>
          <p:spPr>
            <a:xfrm>
              <a:off x="8691562" y="1233487"/>
              <a:ext cx="361950" cy="200025"/>
            </a:xfrm>
            <a:custGeom>
              <a:avLst/>
              <a:gdLst>
                <a:gd name="connsiteX0" fmla="*/ 672 w 361950"/>
                <a:gd name="connsiteY0" fmla="*/ 129 h 200025"/>
                <a:gd name="connsiteX1" fmla="*/ 362622 w 361950"/>
                <a:gd name="connsiteY1" fmla="*/ 129 h 200025"/>
                <a:gd name="connsiteX2" fmla="*/ 362622 w 361950"/>
                <a:gd name="connsiteY2" fmla="*/ 200154 h 200025"/>
                <a:gd name="connsiteX3" fmla="*/ 672 w 361950"/>
                <a:gd name="connsiteY3" fmla="*/ 20015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200025">
                  <a:moveTo>
                    <a:pt x="672" y="129"/>
                  </a:moveTo>
                  <a:lnTo>
                    <a:pt x="362622" y="129"/>
                  </a:lnTo>
                  <a:lnTo>
                    <a:pt x="362622" y="200154"/>
                  </a:lnTo>
                  <a:lnTo>
                    <a:pt x="672" y="20015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3CFC23B8-68EF-A542-B7EE-E9E2C41C32BA}"/>
                </a:ext>
              </a:extLst>
            </p:cNvPr>
            <p:cNvSpPr txBox="1"/>
            <p:nvPr/>
          </p:nvSpPr>
          <p:spPr>
            <a:xfrm>
              <a:off x="8639115" y="1192530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 dirty="0">
                  <a:solidFill>
                    <a:schemeClr val="accent1"/>
                  </a:solidFill>
                  <a:ea typeface="Open Sans"/>
                  <a:cs typeface="Open Sans"/>
                  <a:sym typeface="Open Sans"/>
                  <a:rtl val="0"/>
                </a:rPr>
                <a:t>31%</a:t>
              </a:r>
            </a:p>
          </p:txBody>
        </p:sp>
      </p:grpSp>
      <p:grpSp>
        <p:nvGrpSpPr>
          <p:cNvPr id="111" name="Graphic 2">
            <a:extLst>
              <a:ext uri="{FF2B5EF4-FFF2-40B4-BE49-F238E27FC236}">
                <a16:creationId xmlns:a16="http://schemas.microsoft.com/office/drawing/2014/main" id="{42067AFE-C81E-264F-B7D9-83C23B26E18C}"/>
              </a:ext>
            </a:extLst>
          </p:cNvPr>
          <p:cNvGrpSpPr/>
          <p:nvPr/>
        </p:nvGrpSpPr>
        <p:grpSpPr>
          <a:xfrm>
            <a:off x="8772465" y="1821180"/>
            <a:ext cx="452368" cy="276999"/>
            <a:chOff x="8772465" y="1821180"/>
            <a:chExt cx="452368" cy="276999"/>
          </a:xfrm>
        </p:grpSpPr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F8FCDF1B-D66A-C04D-ADDD-F8BC65918468}"/>
                </a:ext>
              </a:extLst>
            </p:cNvPr>
            <p:cNvSpPr/>
            <p:nvPr/>
          </p:nvSpPr>
          <p:spPr>
            <a:xfrm>
              <a:off x="8824912" y="1862137"/>
              <a:ext cx="361950" cy="200025"/>
            </a:xfrm>
            <a:custGeom>
              <a:avLst/>
              <a:gdLst>
                <a:gd name="connsiteX0" fmla="*/ 686 w 361950"/>
                <a:gd name="connsiteY0" fmla="*/ 195 h 200025"/>
                <a:gd name="connsiteX1" fmla="*/ 362636 w 361950"/>
                <a:gd name="connsiteY1" fmla="*/ 195 h 200025"/>
                <a:gd name="connsiteX2" fmla="*/ 362636 w 361950"/>
                <a:gd name="connsiteY2" fmla="*/ 200220 h 200025"/>
                <a:gd name="connsiteX3" fmla="*/ 686 w 361950"/>
                <a:gd name="connsiteY3" fmla="*/ 20022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200025">
                  <a:moveTo>
                    <a:pt x="686" y="195"/>
                  </a:moveTo>
                  <a:lnTo>
                    <a:pt x="362636" y="195"/>
                  </a:lnTo>
                  <a:lnTo>
                    <a:pt x="362636" y="200220"/>
                  </a:lnTo>
                  <a:lnTo>
                    <a:pt x="686" y="20022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434982BD-727E-8D40-81F2-0B93D52CB5AA}"/>
                </a:ext>
              </a:extLst>
            </p:cNvPr>
            <p:cNvSpPr txBox="1"/>
            <p:nvPr/>
          </p:nvSpPr>
          <p:spPr>
            <a:xfrm>
              <a:off x="8772465" y="1821180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 dirty="0">
                  <a:solidFill>
                    <a:schemeClr val="accent2"/>
                  </a:solidFill>
                  <a:ea typeface="Open Sans"/>
                  <a:cs typeface="Open Sans"/>
                  <a:sym typeface="Open Sans"/>
                  <a:rtl val="0"/>
                </a:rPr>
                <a:t>33%</a:t>
              </a:r>
            </a:p>
          </p:txBody>
        </p:sp>
      </p:grpSp>
      <p:grpSp>
        <p:nvGrpSpPr>
          <p:cNvPr id="114" name="Graphic 2">
            <a:extLst>
              <a:ext uri="{FF2B5EF4-FFF2-40B4-BE49-F238E27FC236}">
                <a16:creationId xmlns:a16="http://schemas.microsoft.com/office/drawing/2014/main" id="{A14A2C2F-C972-944E-88E4-2F7B1A492A7B}"/>
              </a:ext>
            </a:extLst>
          </p:cNvPr>
          <p:cNvGrpSpPr/>
          <p:nvPr/>
        </p:nvGrpSpPr>
        <p:grpSpPr>
          <a:xfrm>
            <a:off x="8896290" y="2221230"/>
            <a:ext cx="452368" cy="276999"/>
            <a:chOff x="8896290" y="2221230"/>
            <a:chExt cx="452368" cy="276999"/>
          </a:xfrm>
        </p:grpSpPr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42F49E68-7206-1D47-9A94-5DF6C668B756}"/>
                </a:ext>
              </a:extLst>
            </p:cNvPr>
            <p:cNvSpPr/>
            <p:nvPr/>
          </p:nvSpPr>
          <p:spPr>
            <a:xfrm>
              <a:off x="8948737" y="2262187"/>
              <a:ext cx="361950" cy="200025"/>
            </a:xfrm>
            <a:custGeom>
              <a:avLst/>
              <a:gdLst>
                <a:gd name="connsiteX0" fmla="*/ 699 w 361950"/>
                <a:gd name="connsiteY0" fmla="*/ 237 h 200025"/>
                <a:gd name="connsiteX1" fmla="*/ 362649 w 361950"/>
                <a:gd name="connsiteY1" fmla="*/ 237 h 200025"/>
                <a:gd name="connsiteX2" fmla="*/ 362649 w 361950"/>
                <a:gd name="connsiteY2" fmla="*/ 200262 h 200025"/>
                <a:gd name="connsiteX3" fmla="*/ 699 w 361950"/>
                <a:gd name="connsiteY3" fmla="*/ 200262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200025">
                  <a:moveTo>
                    <a:pt x="699" y="237"/>
                  </a:moveTo>
                  <a:lnTo>
                    <a:pt x="362649" y="237"/>
                  </a:lnTo>
                  <a:lnTo>
                    <a:pt x="362649" y="200262"/>
                  </a:lnTo>
                  <a:lnTo>
                    <a:pt x="699" y="20026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CE92172-C395-8B45-9C4F-8CBBC26708C2}"/>
                </a:ext>
              </a:extLst>
            </p:cNvPr>
            <p:cNvSpPr txBox="1"/>
            <p:nvPr/>
          </p:nvSpPr>
          <p:spPr>
            <a:xfrm>
              <a:off x="8896290" y="2221230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 dirty="0">
                  <a:solidFill>
                    <a:srgbClr val="C00000"/>
                  </a:solidFill>
                  <a:ea typeface="Open Sans"/>
                  <a:cs typeface="Open Sans"/>
                  <a:sym typeface="Open Sans"/>
                  <a:rtl val="0"/>
                </a:rPr>
                <a:t>29%</a:t>
              </a:r>
            </a:p>
          </p:txBody>
        </p:sp>
      </p:grpSp>
      <p:grpSp>
        <p:nvGrpSpPr>
          <p:cNvPr id="117" name="Graphic 2">
            <a:extLst>
              <a:ext uri="{FF2B5EF4-FFF2-40B4-BE49-F238E27FC236}">
                <a16:creationId xmlns:a16="http://schemas.microsoft.com/office/drawing/2014/main" id="{14A9CB2E-EAB9-CA4B-84EA-869D8D5E42A5}"/>
              </a:ext>
            </a:extLst>
          </p:cNvPr>
          <p:cNvGrpSpPr/>
          <p:nvPr/>
        </p:nvGrpSpPr>
        <p:grpSpPr>
          <a:xfrm>
            <a:off x="8734365" y="2859405"/>
            <a:ext cx="452368" cy="276999"/>
            <a:chOff x="8734365" y="2859405"/>
            <a:chExt cx="452368" cy="276999"/>
          </a:xfrm>
        </p:grpSpPr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C92F60C2-8F7D-1641-B02A-642BEAAFEC6E}"/>
                </a:ext>
              </a:extLst>
            </p:cNvPr>
            <p:cNvSpPr/>
            <p:nvPr/>
          </p:nvSpPr>
          <p:spPr>
            <a:xfrm>
              <a:off x="8786812" y="2900362"/>
              <a:ext cx="361950" cy="200025"/>
            </a:xfrm>
            <a:custGeom>
              <a:avLst/>
              <a:gdLst>
                <a:gd name="connsiteX0" fmla="*/ 682 w 361950"/>
                <a:gd name="connsiteY0" fmla="*/ 304 h 200025"/>
                <a:gd name="connsiteX1" fmla="*/ 362632 w 361950"/>
                <a:gd name="connsiteY1" fmla="*/ 304 h 200025"/>
                <a:gd name="connsiteX2" fmla="*/ 362632 w 361950"/>
                <a:gd name="connsiteY2" fmla="*/ 200329 h 200025"/>
                <a:gd name="connsiteX3" fmla="*/ 682 w 361950"/>
                <a:gd name="connsiteY3" fmla="*/ 200329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200025">
                  <a:moveTo>
                    <a:pt x="682" y="304"/>
                  </a:moveTo>
                  <a:lnTo>
                    <a:pt x="362632" y="304"/>
                  </a:lnTo>
                  <a:lnTo>
                    <a:pt x="362632" y="200329"/>
                  </a:lnTo>
                  <a:lnTo>
                    <a:pt x="682" y="200329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000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BC08233A-BAE2-BB49-916D-ED7C838339E2}"/>
                </a:ext>
              </a:extLst>
            </p:cNvPr>
            <p:cNvSpPr txBox="1"/>
            <p:nvPr/>
          </p:nvSpPr>
          <p:spPr>
            <a:xfrm>
              <a:off x="8734365" y="2859405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 dirty="0">
                  <a:solidFill>
                    <a:schemeClr val="accent6">
                      <a:lumMod val="75000"/>
                    </a:schemeClr>
                  </a:solidFill>
                  <a:ea typeface="Open Sans"/>
                  <a:cs typeface="Open Sans"/>
                  <a:sym typeface="Open Sans"/>
                  <a:rtl val="0"/>
                </a:rPr>
                <a:t>39%</a:t>
              </a:r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81D38703-A9EB-F6B1-12B0-D9A01E83DD02}"/>
              </a:ext>
            </a:extLst>
          </p:cNvPr>
          <p:cNvSpPr txBox="1"/>
          <p:nvPr/>
        </p:nvSpPr>
        <p:spPr>
          <a:xfrm rot="16200000">
            <a:off x="463871" y="3318136"/>
            <a:ext cx="383887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000">
                <a:ea typeface="Open Sans"/>
                <a:cs typeface="Open Sans"/>
                <a:sym typeface="Open Sans"/>
                <a:rtl val="0"/>
              </a:rPr>
              <a:t>Carbon emission [kgCO​</a:t>
            </a:r>
            <a:r>
              <a:rPr lang="en-US" sz="2400" baseline="-25000">
                <a:ea typeface="Open Sans"/>
                <a:cs typeface="Open Sans"/>
                <a:sym typeface="Open Sans"/>
                <a:rtl val="0"/>
              </a:rPr>
              <a:t>2</a:t>
            </a:r>
            <a:r>
              <a:rPr lang="en-US" sz="2000">
                <a:ea typeface="Open Sans"/>
                <a:cs typeface="Open Sans"/>
                <a:sym typeface="Open Sans"/>
                <a:rtl val="0"/>
              </a:rPr>
              <a:t>eq / MWh]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6FC5342-2C3A-C0D9-0968-DAFA50CBA462}"/>
              </a:ext>
            </a:extLst>
          </p:cNvPr>
          <p:cNvSpPr txBox="1"/>
          <p:nvPr/>
        </p:nvSpPr>
        <p:spPr>
          <a:xfrm>
            <a:off x="2995613" y="2429637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Grid only emission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B5B8B38-7B13-1B12-1B51-D6B7E2F57BFA}"/>
              </a:ext>
            </a:extLst>
          </p:cNvPr>
          <p:cNvSpPr txBox="1"/>
          <p:nvPr/>
        </p:nvSpPr>
        <p:spPr>
          <a:xfrm>
            <a:off x="4874016" y="5252961"/>
            <a:ext cx="259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Natural self-sufficiency</a:t>
            </a:r>
            <a:endParaRPr lang="en-US" u="sng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83A92332-B690-0942-E316-CBC5FC023C1D}"/>
              </a:ext>
            </a:extLst>
          </p:cNvPr>
          <p:cNvCxnSpPr>
            <a:cxnSpLocks/>
          </p:cNvCxnSpPr>
          <p:nvPr/>
        </p:nvCxnSpPr>
        <p:spPr>
          <a:xfrm>
            <a:off x="7186403" y="5437627"/>
            <a:ext cx="1714917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2702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Chapter 7</a:t>
            </a:r>
            <a:br>
              <a:rPr lang="en-AU" dirty="0"/>
            </a:br>
            <a:r>
              <a:rPr lang="en-AU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202816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ECA10826-E948-F84B-8400-6CCC6D6742F9}"/>
              </a:ext>
            </a:extLst>
          </p:cNvPr>
          <p:cNvSpPr/>
          <p:nvPr/>
        </p:nvSpPr>
        <p:spPr>
          <a:xfrm>
            <a:off x="4336407" y="5765224"/>
            <a:ext cx="280861" cy="272730"/>
          </a:xfrm>
          <a:prstGeom prst="rect">
            <a:avLst/>
          </a:prstGeom>
          <a:solidFill>
            <a:srgbClr val="FEDF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51DA513D-295A-BC4C-8709-D1C879E64AF7}"/>
              </a:ext>
            </a:extLst>
          </p:cNvPr>
          <p:cNvSpPr/>
          <p:nvPr/>
        </p:nvSpPr>
        <p:spPr>
          <a:xfrm>
            <a:off x="2307289" y="2664764"/>
            <a:ext cx="2094877" cy="1815404"/>
          </a:xfrm>
          <a:custGeom>
            <a:avLst/>
            <a:gdLst>
              <a:gd name="connsiteX0" fmla="*/ 0 w 1594624"/>
              <a:gd name="connsiteY0" fmla="*/ 0 h 1133708"/>
              <a:gd name="connsiteX1" fmla="*/ 1594624 w 1594624"/>
              <a:gd name="connsiteY1" fmla="*/ 0 h 1133708"/>
              <a:gd name="connsiteX2" fmla="*/ 1594624 w 1594624"/>
              <a:gd name="connsiteY2" fmla="*/ 1133708 h 1133708"/>
              <a:gd name="connsiteX3" fmla="*/ 0 w 1594624"/>
              <a:gd name="connsiteY3" fmla="*/ 1133708 h 1133708"/>
              <a:gd name="connsiteX4" fmla="*/ 0 w 1594624"/>
              <a:gd name="connsiteY4" fmla="*/ 0 h 1133708"/>
              <a:gd name="connsiteX0" fmla="*/ 0 w 2051824"/>
              <a:gd name="connsiteY0" fmla="*/ 434898 h 1568606"/>
              <a:gd name="connsiteX1" fmla="*/ 2051824 w 2051824"/>
              <a:gd name="connsiteY1" fmla="*/ 0 h 1568606"/>
              <a:gd name="connsiteX2" fmla="*/ 1594624 w 2051824"/>
              <a:gd name="connsiteY2" fmla="*/ 1568606 h 1568606"/>
              <a:gd name="connsiteX3" fmla="*/ 0 w 2051824"/>
              <a:gd name="connsiteY3" fmla="*/ 1568606 h 1568606"/>
              <a:gd name="connsiteX4" fmla="*/ 0 w 2051824"/>
              <a:gd name="connsiteY4" fmla="*/ 434898 h 1568606"/>
              <a:gd name="connsiteX0" fmla="*/ 0 w 2051824"/>
              <a:gd name="connsiteY0" fmla="*/ 636704 h 1770412"/>
              <a:gd name="connsiteX1" fmla="*/ 2051824 w 2051824"/>
              <a:gd name="connsiteY1" fmla="*/ 201806 h 1770412"/>
              <a:gd name="connsiteX2" fmla="*/ 1594624 w 2051824"/>
              <a:gd name="connsiteY2" fmla="*/ 1770412 h 1770412"/>
              <a:gd name="connsiteX3" fmla="*/ 0 w 2051824"/>
              <a:gd name="connsiteY3" fmla="*/ 1770412 h 1770412"/>
              <a:gd name="connsiteX4" fmla="*/ 0 w 2051824"/>
              <a:gd name="connsiteY4" fmla="*/ 636704 h 1770412"/>
              <a:gd name="connsiteX0" fmla="*/ 11151 w 2051824"/>
              <a:gd name="connsiteY0" fmla="*/ 646176 h 1768732"/>
              <a:gd name="connsiteX1" fmla="*/ 2051824 w 2051824"/>
              <a:gd name="connsiteY1" fmla="*/ 200126 h 1768732"/>
              <a:gd name="connsiteX2" fmla="*/ 1594624 w 2051824"/>
              <a:gd name="connsiteY2" fmla="*/ 1768732 h 1768732"/>
              <a:gd name="connsiteX3" fmla="*/ 0 w 2051824"/>
              <a:gd name="connsiteY3" fmla="*/ 1768732 h 1768732"/>
              <a:gd name="connsiteX4" fmla="*/ 11151 w 2051824"/>
              <a:gd name="connsiteY4" fmla="*/ 646176 h 1768732"/>
              <a:gd name="connsiteX0" fmla="*/ 11151 w 2051824"/>
              <a:gd name="connsiteY0" fmla="*/ 678527 h 1801083"/>
              <a:gd name="connsiteX1" fmla="*/ 2051824 w 2051824"/>
              <a:gd name="connsiteY1" fmla="*/ 232477 h 1801083"/>
              <a:gd name="connsiteX2" fmla="*/ 1594624 w 2051824"/>
              <a:gd name="connsiteY2" fmla="*/ 1801083 h 1801083"/>
              <a:gd name="connsiteX3" fmla="*/ 0 w 2051824"/>
              <a:gd name="connsiteY3" fmla="*/ 1801083 h 1801083"/>
              <a:gd name="connsiteX4" fmla="*/ 11151 w 2051824"/>
              <a:gd name="connsiteY4" fmla="*/ 678527 h 1801083"/>
              <a:gd name="connsiteX0" fmla="*/ 11151 w 2074126"/>
              <a:gd name="connsiteY0" fmla="*/ 687529 h 1810085"/>
              <a:gd name="connsiteX1" fmla="*/ 2074126 w 2074126"/>
              <a:gd name="connsiteY1" fmla="*/ 230328 h 1810085"/>
              <a:gd name="connsiteX2" fmla="*/ 1594624 w 2074126"/>
              <a:gd name="connsiteY2" fmla="*/ 1810085 h 1810085"/>
              <a:gd name="connsiteX3" fmla="*/ 0 w 2074126"/>
              <a:gd name="connsiteY3" fmla="*/ 1810085 h 1810085"/>
              <a:gd name="connsiteX4" fmla="*/ 11151 w 2074126"/>
              <a:gd name="connsiteY4" fmla="*/ 687529 h 1810085"/>
              <a:gd name="connsiteX0" fmla="*/ 11151 w 2074126"/>
              <a:gd name="connsiteY0" fmla="*/ 663296 h 1785852"/>
              <a:gd name="connsiteX1" fmla="*/ 2074126 w 2074126"/>
              <a:gd name="connsiteY1" fmla="*/ 206095 h 1785852"/>
              <a:gd name="connsiteX2" fmla="*/ 1594624 w 2074126"/>
              <a:gd name="connsiteY2" fmla="*/ 1785852 h 1785852"/>
              <a:gd name="connsiteX3" fmla="*/ 0 w 2074126"/>
              <a:gd name="connsiteY3" fmla="*/ 1785852 h 1785852"/>
              <a:gd name="connsiteX4" fmla="*/ 11151 w 2074126"/>
              <a:gd name="connsiteY4" fmla="*/ 663296 h 1785852"/>
              <a:gd name="connsiteX0" fmla="*/ 11151 w 2074126"/>
              <a:gd name="connsiteY0" fmla="*/ 667027 h 1789583"/>
              <a:gd name="connsiteX1" fmla="*/ 2074126 w 2074126"/>
              <a:gd name="connsiteY1" fmla="*/ 209826 h 1789583"/>
              <a:gd name="connsiteX2" fmla="*/ 1594624 w 2074126"/>
              <a:gd name="connsiteY2" fmla="*/ 1789583 h 1789583"/>
              <a:gd name="connsiteX3" fmla="*/ 0 w 2074126"/>
              <a:gd name="connsiteY3" fmla="*/ 1789583 h 1789583"/>
              <a:gd name="connsiteX4" fmla="*/ 11151 w 2074126"/>
              <a:gd name="connsiteY4" fmla="*/ 667027 h 1789583"/>
              <a:gd name="connsiteX0" fmla="*/ 11151 w 2108128"/>
              <a:gd name="connsiteY0" fmla="*/ 676061 h 1798617"/>
              <a:gd name="connsiteX1" fmla="*/ 2108128 w 2108128"/>
              <a:gd name="connsiteY1" fmla="*/ 207709 h 1798617"/>
              <a:gd name="connsiteX2" fmla="*/ 1594624 w 2108128"/>
              <a:gd name="connsiteY2" fmla="*/ 1798617 h 1798617"/>
              <a:gd name="connsiteX3" fmla="*/ 0 w 2108128"/>
              <a:gd name="connsiteY3" fmla="*/ 1798617 h 1798617"/>
              <a:gd name="connsiteX4" fmla="*/ 11151 w 2108128"/>
              <a:gd name="connsiteY4" fmla="*/ 676061 h 1798617"/>
              <a:gd name="connsiteX0" fmla="*/ 11151 w 2102283"/>
              <a:gd name="connsiteY0" fmla="*/ 685419 h 1807975"/>
              <a:gd name="connsiteX1" fmla="*/ 2102283 w 2102283"/>
              <a:gd name="connsiteY1" fmla="*/ 205565 h 1807975"/>
              <a:gd name="connsiteX2" fmla="*/ 1594624 w 2102283"/>
              <a:gd name="connsiteY2" fmla="*/ 1807975 h 1807975"/>
              <a:gd name="connsiteX3" fmla="*/ 0 w 2102283"/>
              <a:gd name="connsiteY3" fmla="*/ 1807975 h 1807975"/>
              <a:gd name="connsiteX4" fmla="*/ 11151 w 2102283"/>
              <a:gd name="connsiteY4" fmla="*/ 685419 h 1807975"/>
              <a:gd name="connsiteX0" fmla="*/ 11151 w 2102283"/>
              <a:gd name="connsiteY0" fmla="*/ 685419 h 1819477"/>
              <a:gd name="connsiteX1" fmla="*/ 2102283 w 2102283"/>
              <a:gd name="connsiteY1" fmla="*/ 205565 h 1819477"/>
              <a:gd name="connsiteX2" fmla="*/ 1612160 w 2102283"/>
              <a:gd name="connsiteY2" fmla="*/ 1819477 h 1819477"/>
              <a:gd name="connsiteX3" fmla="*/ 0 w 2102283"/>
              <a:gd name="connsiteY3" fmla="*/ 1807975 h 1819477"/>
              <a:gd name="connsiteX4" fmla="*/ 11151 w 2102283"/>
              <a:gd name="connsiteY4" fmla="*/ 685419 h 1819477"/>
              <a:gd name="connsiteX0" fmla="*/ 0 w 2129222"/>
              <a:gd name="connsiteY0" fmla="*/ 703831 h 1815404"/>
              <a:gd name="connsiteX1" fmla="*/ 2129222 w 2129222"/>
              <a:gd name="connsiteY1" fmla="*/ 201492 h 1815404"/>
              <a:gd name="connsiteX2" fmla="*/ 1639099 w 2129222"/>
              <a:gd name="connsiteY2" fmla="*/ 1815404 h 1815404"/>
              <a:gd name="connsiteX3" fmla="*/ 26939 w 2129222"/>
              <a:gd name="connsiteY3" fmla="*/ 1803902 h 1815404"/>
              <a:gd name="connsiteX4" fmla="*/ 0 w 2129222"/>
              <a:gd name="connsiteY4" fmla="*/ 703831 h 181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9222" h="1815404">
                <a:moveTo>
                  <a:pt x="0" y="703831"/>
                </a:moveTo>
                <a:cubicBezTo>
                  <a:pt x="483219" y="324689"/>
                  <a:pt x="1389526" y="-333767"/>
                  <a:pt x="2129222" y="201492"/>
                </a:cubicBezTo>
                <a:lnTo>
                  <a:pt x="1639099" y="1815404"/>
                </a:lnTo>
                <a:lnTo>
                  <a:pt x="26939" y="1803902"/>
                </a:lnTo>
                <a:lnTo>
                  <a:pt x="0" y="703831"/>
                </a:lnTo>
                <a:close/>
              </a:path>
            </a:pathLst>
          </a:custGeom>
          <a:solidFill>
            <a:srgbClr val="4472C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17">
            <a:extLst>
              <a:ext uri="{FF2B5EF4-FFF2-40B4-BE49-F238E27FC236}">
                <a16:creationId xmlns:a16="http://schemas.microsoft.com/office/drawing/2014/main" id="{B2FDF7CB-9239-3E4A-814F-5F0EF525FEC6}"/>
              </a:ext>
            </a:extLst>
          </p:cNvPr>
          <p:cNvSpPr/>
          <p:nvPr/>
        </p:nvSpPr>
        <p:spPr>
          <a:xfrm>
            <a:off x="6482046" y="2552271"/>
            <a:ext cx="2018370" cy="1916395"/>
          </a:xfrm>
          <a:custGeom>
            <a:avLst/>
            <a:gdLst>
              <a:gd name="connsiteX0" fmla="*/ 0 w 1516565"/>
              <a:gd name="connsiteY0" fmla="*/ 0 h 1026500"/>
              <a:gd name="connsiteX1" fmla="*/ 1516565 w 1516565"/>
              <a:gd name="connsiteY1" fmla="*/ 0 h 1026500"/>
              <a:gd name="connsiteX2" fmla="*/ 1516565 w 1516565"/>
              <a:gd name="connsiteY2" fmla="*/ 1026500 h 1026500"/>
              <a:gd name="connsiteX3" fmla="*/ 0 w 1516565"/>
              <a:gd name="connsiteY3" fmla="*/ 1026500 h 1026500"/>
              <a:gd name="connsiteX4" fmla="*/ 0 w 1516565"/>
              <a:gd name="connsiteY4" fmla="*/ 0 h 1026500"/>
              <a:gd name="connsiteX0" fmla="*/ 0 w 2018370"/>
              <a:gd name="connsiteY0" fmla="*/ 0 h 1305280"/>
              <a:gd name="connsiteX1" fmla="*/ 2018370 w 2018370"/>
              <a:gd name="connsiteY1" fmla="*/ 278780 h 1305280"/>
              <a:gd name="connsiteX2" fmla="*/ 2018370 w 2018370"/>
              <a:gd name="connsiteY2" fmla="*/ 1305280 h 1305280"/>
              <a:gd name="connsiteX3" fmla="*/ 501805 w 2018370"/>
              <a:gd name="connsiteY3" fmla="*/ 1305280 h 1305280"/>
              <a:gd name="connsiteX4" fmla="*/ 0 w 2018370"/>
              <a:gd name="connsiteY4" fmla="*/ 0 h 1305280"/>
              <a:gd name="connsiteX0" fmla="*/ 0 w 2018370"/>
              <a:gd name="connsiteY0" fmla="*/ 0 h 1305280"/>
              <a:gd name="connsiteX1" fmla="*/ 2001117 w 2018370"/>
              <a:gd name="connsiteY1" fmla="*/ 296033 h 1305280"/>
              <a:gd name="connsiteX2" fmla="*/ 2018370 w 2018370"/>
              <a:gd name="connsiteY2" fmla="*/ 1305280 h 1305280"/>
              <a:gd name="connsiteX3" fmla="*/ 501805 w 2018370"/>
              <a:gd name="connsiteY3" fmla="*/ 1305280 h 1305280"/>
              <a:gd name="connsiteX4" fmla="*/ 0 w 2018370"/>
              <a:gd name="connsiteY4" fmla="*/ 0 h 1305280"/>
              <a:gd name="connsiteX0" fmla="*/ 0 w 2018370"/>
              <a:gd name="connsiteY0" fmla="*/ 0 h 1305280"/>
              <a:gd name="connsiteX1" fmla="*/ 1995366 w 2018370"/>
              <a:gd name="connsiteY1" fmla="*/ 313286 h 1305280"/>
              <a:gd name="connsiteX2" fmla="*/ 2018370 w 2018370"/>
              <a:gd name="connsiteY2" fmla="*/ 1305280 h 1305280"/>
              <a:gd name="connsiteX3" fmla="*/ 501805 w 2018370"/>
              <a:gd name="connsiteY3" fmla="*/ 1305280 h 1305280"/>
              <a:gd name="connsiteX4" fmla="*/ 0 w 2018370"/>
              <a:gd name="connsiteY4" fmla="*/ 0 h 1305280"/>
              <a:gd name="connsiteX0" fmla="*/ 0 w 2018370"/>
              <a:gd name="connsiteY0" fmla="*/ 0 h 1305280"/>
              <a:gd name="connsiteX1" fmla="*/ 1995366 w 2018370"/>
              <a:gd name="connsiteY1" fmla="*/ 313286 h 1305280"/>
              <a:gd name="connsiteX2" fmla="*/ 2018370 w 2018370"/>
              <a:gd name="connsiteY2" fmla="*/ 1305280 h 1305280"/>
              <a:gd name="connsiteX3" fmla="*/ 501805 w 2018370"/>
              <a:gd name="connsiteY3" fmla="*/ 1305280 h 1305280"/>
              <a:gd name="connsiteX4" fmla="*/ 0 w 2018370"/>
              <a:gd name="connsiteY4" fmla="*/ 0 h 1305280"/>
              <a:gd name="connsiteX0" fmla="*/ 0 w 2018370"/>
              <a:gd name="connsiteY0" fmla="*/ 208432 h 1513712"/>
              <a:gd name="connsiteX1" fmla="*/ 1995366 w 2018370"/>
              <a:gd name="connsiteY1" fmla="*/ 521718 h 1513712"/>
              <a:gd name="connsiteX2" fmla="*/ 2018370 w 2018370"/>
              <a:gd name="connsiteY2" fmla="*/ 1513712 h 1513712"/>
              <a:gd name="connsiteX3" fmla="*/ 501805 w 2018370"/>
              <a:gd name="connsiteY3" fmla="*/ 1513712 h 1513712"/>
              <a:gd name="connsiteX4" fmla="*/ 0 w 2018370"/>
              <a:gd name="connsiteY4" fmla="*/ 208432 h 1513712"/>
              <a:gd name="connsiteX0" fmla="*/ 0 w 2018370"/>
              <a:gd name="connsiteY0" fmla="*/ 293312 h 1598592"/>
              <a:gd name="connsiteX1" fmla="*/ 1995366 w 2018370"/>
              <a:gd name="connsiteY1" fmla="*/ 606598 h 1598592"/>
              <a:gd name="connsiteX2" fmla="*/ 2018370 w 2018370"/>
              <a:gd name="connsiteY2" fmla="*/ 1598592 h 1598592"/>
              <a:gd name="connsiteX3" fmla="*/ 501805 w 2018370"/>
              <a:gd name="connsiteY3" fmla="*/ 1598592 h 1598592"/>
              <a:gd name="connsiteX4" fmla="*/ 0 w 2018370"/>
              <a:gd name="connsiteY4" fmla="*/ 293312 h 1598592"/>
              <a:gd name="connsiteX0" fmla="*/ 0 w 2018370"/>
              <a:gd name="connsiteY0" fmla="*/ 451819 h 1757099"/>
              <a:gd name="connsiteX1" fmla="*/ 737032 w 2018370"/>
              <a:gd name="connsiteY1" fmla="*/ 7480 h 1757099"/>
              <a:gd name="connsiteX2" fmla="*/ 1995366 w 2018370"/>
              <a:gd name="connsiteY2" fmla="*/ 765105 h 1757099"/>
              <a:gd name="connsiteX3" fmla="*/ 2018370 w 2018370"/>
              <a:gd name="connsiteY3" fmla="*/ 1757099 h 1757099"/>
              <a:gd name="connsiteX4" fmla="*/ 501805 w 2018370"/>
              <a:gd name="connsiteY4" fmla="*/ 1757099 h 1757099"/>
              <a:gd name="connsiteX5" fmla="*/ 0 w 2018370"/>
              <a:gd name="connsiteY5" fmla="*/ 451819 h 1757099"/>
              <a:gd name="connsiteX0" fmla="*/ 0 w 2018370"/>
              <a:gd name="connsiteY0" fmla="*/ 450380 h 1755660"/>
              <a:gd name="connsiteX1" fmla="*/ 737032 w 2018370"/>
              <a:gd name="connsiteY1" fmla="*/ 6041 h 1755660"/>
              <a:gd name="connsiteX2" fmla="*/ 1995366 w 2018370"/>
              <a:gd name="connsiteY2" fmla="*/ 763666 h 1755660"/>
              <a:gd name="connsiteX3" fmla="*/ 2018370 w 2018370"/>
              <a:gd name="connsiteY3" fmla="*/ 1755660 h 1755660"/>
              <a:gd name="connsiteX4" fmla="*/ 501805 w 2018370"/>
              <a:gd name="connsiteY4" fmla="*/ 1755660 h 1755660"/>
              <a:gd name="connsiteX5" fmla="*/ 0 w 2018370"/>
              <a:gd name="connsiteY5" fmla="*/ 450380 h 1755660"/>
              <a:gd name="connsiteX0" fmla="*/ 0 w 2018370"/>
              <a:gd name="connsiteY0" fmla="*/ 552496 h 1857776"/>
              <a:gd name="connsiteX1" fmla="*/ 840549 w 2018370"/>
              <a:gd name="connsiteY1" fmla="*/ 4640 h 1857776"/>
              <a:gd name="connsiteX2" fmla="*/ 1995366 w 2018370"/>
              <a:gd name="connsiteY2" fmla="*/ 865782 h 1857776"/>
              <a:gd name="connsiteX3" fmla="*/ 2018370 w 2018370"/>
              <a:gd name="connsiteY3" fmla="*/ 1857776 h 1857776"/>
              <a:gd name="connsiteX4" fmla="*/ 501805 w 2018370"/>
              <a:gd name="connsiteY4" fmla="*/ 1857776 h 1857776"/>
              <a:gd name="connsiteX5" fmla="*/ 0 w 2018370"/>
              <a:gd name="connsiteY5" fmla="*/ 552496 h 1857776"/>
              <a:gd name="connsiteX0" fmla="*/ 0 w 2018370"/>
              <a:gd name="connsiteY0" fmla="*/ 552496 h 1857776"/>
              <a:gd name="connsiteX1" fmla="*/ 840549 w 2018370"/>
              <a:gd name="connsiteY1" fmla="*/ 4640 h 1857776"/>
              <a:gd name="connsiteX2" fmla="*/ 1995366 w 2018370"/>
              <a:gd name="connsiteY2" fmla="*/ 865782 h 1857776"/>
              <a:gd name="connsiteX3" fmla="*/ 2018370 w 2018370"/>
              <a:gd name="connsiteY3" fmla="*/ 1857776 h 1857776"/>
              <a:gd name="connsiteX4" fmla="*/ 501805 w 2018370"/>
              <a:gd name="connsiteY4" fmla="*/ 1857776 h 1857776"/>
              <a:gd name="connsiteX5" fmla="*/ 0 w 2018370"/>
              <a:gd name="connsiteY5" fmla="*/ 552496 h 1857776"/>
              <a:gd name="connsiteX0" fmla="*/ 0 w 2018370"/>
              <a:gd name="connsiteY0" fmla="*/ 592367 h 1897647"/>
              <a:gd name="connsiteX1" fmla="*/ 834798 w 2018370"/>
              <a:gd name="connsiteY1" fmla="*/ 4255 h 1897647"/>
              <a:gd name="connsiteX2" fmla="*/ 1995366 w 2018370"/>
              <a:gd name="connsiteY2" fmla="*/ 905653 h 1897647"/>
              <a:gd name="connsiteX3" fmla="*/ 2018370 w 2018370"/>
              <a:gd name="connsiteY3" fmla="*/ 1897647 h 1897647"/>
              <a:gd name="connsiteX4" fmla="*/ 501805 w 2018370"/>
              <a:gd name="connsiteY4" fmla="*/ 1897647 h 1897647"/>
              <a:gd name="connsiteX5" fmla="*/ 0 w 2018370"/>
              <a:gd name="connsiteY5" fmla="*/ 592367 h 1897647"/>
              <a:gd name="connsiteX0" fmla="*/ 0 w 2018370"/>
              <a:gd name="connsiteY0" fmla="*/ 592367 h 1897647"/>
              <a:gd name="connsiteX1" fmla="*/ 834798 w 2018370"/>
              <a:gd name="connsiteY1" fmla="*/ 4255 h 1897647"/>
              <a:gd name="connsiteX2" fmla="*/ 1995366 w 2018370"/>
              <a:gd name="connsiteY2" fmla="*/ 905653 h 1897647"/>
              <a:gd name="connsiteX3" fmla="*/ 2018370 w 2018370"/>
              <a:gd name="connsiteY3" fmla="*/ 1897647 h 1897647"/>
              <a:gd name="connsiteX4" fmla="*/ 501805 w 2018370"/>
              <a:gd name="connsiteY4" fmla="*/ 1897647 h 1897647"/>
              <a:gd name="connsiteX5" fmla="*/ 0 w 2018370"/>
              <a:gd name="connsiteY5" fmla="*/ 592367 h 1897647"/>
              <a:gd name="connsiteX0" fmla="*/ 0 w 2018370"/>
              <a:gd name="connsiteY0" fmla="*/ 588112 h 1893392"/>
              <a:gd name="connsiteX1" fmla="*/ 834798 w 2018370"/>
              <a:gd name="connsiteY1" fmla="*/ 0 h 1893392"/>
              <a:gd name="connsiteX2" fmla="*/ 1995366 w 2018370"/>
              <a:gd name="connsiteY2" fmla="*/ 901398 h 1893392"/>
              <a:gd name="connsiteX3" fmla="*/ 2018370 w 2018370"/>
              <a:gd name="connsiteY3" fmla="*/ 1893392 h 1893392"/>
              <a:gd name="connsiteX4" fmla="*/ 501805 w 2018370"/>
              <a:gd name="connsiteY4" fmla="*/ 1893392 h 1893392"/>
              <a:gd name="connsiteX5" fmla="*/ 0 w 2018370"/>
              <a:gd name="connsiteY5" fmla="*/ 588112 h 1893392"/>
              <a:gd name="connsiteX0" fmla="*/ 0 w 2018370"/>
              <a:gd name="connsiteY0" fmla="*/ 611115 h 1916395"/>
              <a:gd name="connsiteX1" fmla="*/ 811794 w 2018370"/>
              <a:gd name="connsiteY1" fmla="*/ 0 h 1916395"/>
              <a:gd name="connsiteX2" fmla="*/ 1995366 w 2018370"/>
              <a:gd name="connsiteY2" fmla="*/ 924401 h 1916395"/>
              <a:gd name="connsiteX3" fmla="*/ 2018370 w 2018370"/>
              <a:gd name="connsiteY3" fmla="*/ 1916395 h 1916395"/>
              <a:gd name="connsiteX4" fmla="*/ 501805 w 2018370"/>
              <a:gd name="connsiteY4" fmla="*/ 1916395 h 1916395"/>
              <a:gd name="connsiteX5" fmla="*/ 0 w 2018370"/>
              <a:gd name="connsiteY5" fmla="*/ 611115 h 1916395"/>
              <a:gd name="connsiteX0" fmla="*/ 0 w 2018370"/>
              <a:gd name="connsiteY0" fmla="*/ 611115 h 1916395"/>
              <a:gd name="connsiteX1" fmla="*/ 811794 w 2018370"/>
              <a:gd name="connsiteY1" fmla="*/ 0 h 1916395"/>
              <a:gd name="connsiteX2" fmla="*/ 1995366 w 2018370"/>
              <a:gd name="connsiteY2" fmla="*/ 924401 h 1916395"/>
              <a:gd name="connsiteX3" fmla="*/ 2018370 w 2018370"/>
              <a:gd name="connsiteY3" fmla="*/ 1916395 h 1916395"/>
              <a:gd name="connsiteX4" fmla="*/ 501805 w 2018370"/>
              <a:gd name="connsiteY4" fmla="*/ 1916395 h 1916395"/>
              <a:gd name="connsiteX5" fmla="*/ 0 w 2018370"/>
              <a:gd name="connsiteY5" fmla="*/ 611115 h 1916395"/>
              <a:gd name="connsiteX0" fmla="*/ 0 w 2018370"/>
              <a:gd name="connsiteY0" fmla="*/ 611115 h 1916395"/>
              <a:gd name="connsiteX1" fmla="*/ 811794 w 2018370"/>
              <a:gd name="connsiteY1" fmla="*/ 0 h 1916395"/>
              <a:gd name="connsiteX2" fmla="*/ 1995366 w 2018370"/>
              <a:gd name="connsiteY2" fmla="*/ 924401 h 1916395"/>
              <a:gd name="connsiteX3" fmla="*/ 2018370 w 2018370"/>
              <a:gd name="connsiteY3" fmla="*/ 1916395 h 1916395"/>
              <a:gd name="connsiteX4" fmla="*/ 501805 w 2018370"/>
              <a:gd name="connsiteY4" fmla="*/ 1916395 h 1916395"/>
              <a:gd name="connsiteX5" fmla="*/ 0 w 2018370"/>
              <a:gd name="connsiteY5" fmla="*/ 611115 h 1916395"/>
              <a:gd name="connsiteX0" fmla="*/ 0 w 2018370"/>
              <a:gd name="connsiteY0" fmla="*/ 611115 h 1916395"/>
              <a:gd name="connsiteX1" fmla="*/ 811794 w 2018370"/>
              <a:gd name="connsiteY1" fmla="*/ 0 h 1916395"/>
              <a:gd name="connsiteX2" fmla="*/ 1995366 w 2018370"/>
              <a:gd name="connsiteY2" fmla="*/ 924401 h 1916395"/>
              <a:gd name="connsiteX3" fmla="*/ 2018370 w 2018370"/>
              <a:gd name="connsiteY3" fmla="*/ 1916395 h 1916395"/>
              <a:gd name="connsiteX4" fmla="*/ 501805 w 2018370"/>
              <a:gd name="connsiteY4" fmla="*/ 1916395 h 1916395"/>
              <a:gd name="connsiteX5" fmla="*/ 0 w 2018370"/>
              <a:gd name="connsiteY5" fmla="*/ 611115 h 1916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370" h="1916395">
                <a:moveTo>
                  <a:pt x="0" y="611115"/>
                </a:moveTo>
                <a:cubicBezTo>
                  <a:pt x="192562" y="412485"/>
                  <a:pt x="525240" y="11046"/>
                  <a:pt x="811794" y="0"/>
                </a:cubicBezTo>
                <a:cubicBezTo>
                  <a:pt x="1184612" y="63716"/>
                  <a:pt x="1699380" y="731521"/>
                  <a:pt x="1995366" y="924401"/>
                </a:cubicBezTo>
                <a:lnTo>
                  <a:pt x="2018370" y="1916395"/>
                </a:lnTo>
                <a:lnTo>
                  <a:pt x="501805" y="1916395"/>
                </a:lnTo>
                <a:cubicBezTo>
                  <a:pt x="282778" y="1481302"/>
                  <a:pt x="167268" y="1046208"/>
                  <a:pt x="0" y="611115"/>
                </a:cubicBezTo>
                <a:close/>
              </a:path>
            </a:pathLst>
          </a:custGeom>
          <a:solidFill>
            <a:srgbClr val="4472C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B306D5B6-1C16-7C45-9426-159D1751A6CD}"/>
              </a:ext>
            </a:extLst>
          </p:cNvPr>
          <p:cNvSpPr/>
          <p:nvPr/>
        </p:nvSpPr>
        <p:spPr>
          <a:xfrm>
            <a:off x="3930190" y="2869906"/>
            <a:ext cx="3034635" cy="1604514"/>
          </a:xfrm>
          <a:custGeom>
            <a:avLst/>
            <a:gdLst>
              <a:gd name="connsiteX0" fmla="*/ 0 w 3017382"/>
              <a:gd name="connsiteY0" fmla="*/ 0 h 879895"/>
              <a:gd name="connsiteX1" fmla="*/ 3017382 w 3017382"/>
              <a:gd name="connsiteY1" fmla="*/ 0 h 879895"/>
              <a:gd name="connsiteX2" fmla="*/ 3017382 w 3017382"/>
              <a:gd name="connsiteY2" fmla="*/ 879895 h 879895"/>
              <a:gd name="connsiteX3" fmla="*/ 0 w 3017382"/>
              <a:gd name="connsiteY3" fmla="*/ 879895 h 879895"/>
              <a:gd name="connsiteX4" fmla="*/ 0 w 3017382"/>
              <a:gd name="connsiteY4" fmla="*/ 0 h 879895"/>
              <a:gd name="connsiteX0" fmla="*/ 448573 w 3017382"/>
              <a:gd name="connsiteY0" fmla="*/ 0 h 1587261"/>
              <a:gd name="connsiteX1" fmla="*/ 3017382 w 3017382"/>
              <a:gd name="connsiteY1" fmla="*/ 707366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17077 h 1604338"/>
              <a:gd name="connsiteX1" fmla="*/ 1782141 w 3017382"/>
              <a:gd name="connsiteY1" fmla="*/ 757614 h 1604338"/>
              <a:gd name="connsiteX2" fmla="*/ 2540054 w 3017382"/>
              <a:gd name="connsiteY2" fmla="*/ 321877 h 1604338"/>
              <a:gd name="connsiteX3" fmla="*/ 3017382 w 3017382"/>
              <a:gd name="connsiteY3" fmla="*/ 1604338 h 1604338"/>
              <a:gd name="connsiteX4" fmla="*/ 0 w 3017382"/>
              <a:gd name="connsiteY4" fmla="*/ 1604338 h 1604338"/>
              <a:gd name="connsiteX5" fmla="*/ 448573 w 3017382"/>
              <a:gd name="connsiteY5" fmla="*/ 17077 h 1604338"/>
              <a:gd name="connsiteX0" fmla="*/ 448573 w 3017382"/>
              <a:gd name="connsiteY0" fmla="*/ 0 h 1587261"/>
              <a:gd name="connsiteX1" fmla="*/ 1782141 w 3017382"/>
              <a:gd name="connsiteY1" fmla="*/ 740537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40537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40537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65826 w 3034635"/>
              <a:gd name="connsiteY0" fmla="*/ 0 h 1604514"/>
              <a:gd name="connsiteX1" fmla="*/ 1799394 w 3034635"/>
              <a:gd name="connsiteY1" fmla="*/ 729035 h 1604514"/>
              <a:gd name="connsiteX2" fmla="*/ 2557307 w 3034635"/>
              <a:gd name="connsiteY2" fmla="*/ 304800 h 1604514"/>
              <a:gd name="connsiteX3" fmla="*/ 3034635 w 3034635"/>
              <a:gd name="connsiteY3" fmla="*/ 1587261 h 1604514"/>
              <a:gd name="connsiteX4" fmla="*/ 0 w 3034635"/>
              <a:gd name="connsiteY4" fmla="*/ 1604514 h 1604514"/>
              <a:gd name="connsiteX5" fmla="*/ 465826 w 3034635"/>
              <a:gd name="connsiteY5" fmla="*/ 0 h 1604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4635" h="1604514">
                <a:moveTo>
                  <a:pt x="465826" y="0"/>
                </a:moveTo>
                <a:cubicBezTo>
                  <a:pt x="698630" y="141634"/>
                  <a:pt x="1445063" y="701239"/>
                  <a:pt x="1799394" y="729035"/>
                </a:cubicBezTo>
                <a:cubicBezTo>
                  <a:pt x="2142223" y="779835"/>
                  <a:pt x="2402233" y="452185"/>
                  <a:pt x="2557307" y="304800"/>
                </a:cubicBezTo>
                <a:cubicBezTo>
                  <a:pt x="2687662" y="726536"/>
                  <a:pt x="2864024" y="1182778"/>
                  <a:pt x="3034635" y="1587261"/>
                </a:cubicBezTo>
                <a:lnTo>
                  <a:pt x="0" y="1604514"/>
                </a:lnTo>
                <a:cubicBezTo>
                  <a:pt x="132272" y="1081178"/>
                  <a:pt x="316302" y="529087"/>
                  <a:pt x="465826" y="0"/>
                </a:cubicBezTo>
                <a:close/>
              </a:path>
            </a:pathLst>
          </a:custGeom>
          <a:solidFill>
            <a:srgbClr val="70AD4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3704B8C4-1305-4141-B003-345450A501C3}"/>
              </a:ext>
            </a:extLst>
          </p:cNvPr>
          <p:cNvSpPr/>
          <p:nvPr/>
        </p:nvSpPr>
        <p:spPr>
          <a:xfrm>
            <a:off x="4413316" y="826985"/>
            <a:ext cx="2069643" cy="2774032"/>
          </a:xfrm>
          <a:custGeom>
            <a:avLst/>
            <a:gdLst>
              <a:gd name="connsiteX0" fmla="*/ 0 w 1977628"/>
              <a:gd name="connsiteY0" fmla="*/ 0 h 1178949"/>
              <a:gd name="connsiteX1" fmla="*/ 1977628 w 1977628"/>
              <a:gd name="connsiteY1" fmla="*/ 0 h 1178949"/>
              <a:gd name="connsiteX2" fmla="*/ 1977628 w 1977628"/>
              <a:gd name="connsiteY2" fmla="*/ 1178949 h 1178949"/>
              <a:gd name="connsiteX3" fmla="*/ 0 w 1977628"/>
              <a:gd name="connsiteY3" fmla="*/ 1178949 h 1178949"/>
              <a:gd name="connsiteX4" fmla="*/ 0 w 1977628"/>
              <a:gd name="connsiteY4" fmla="*/ 0 h 1178949"/>
              <a:gd name="connsiteX0" fmla="*/ 0 w 2069643"/>
              <a:gd name="connsiteY0" fmla="*/ 0 h 1489500"/>
              <a:gd name="connsiteX1" fmla="*/ 1977628 w 2069643"/>
              <a:gd name="connsiteY1" fmla="*/ 0 h 1489500"/>
              <a:gd name="connsiteX2" fmla="*/ 2069643 w 2069643"/>
              <a:gd name="connsiteY2" fmla="*/ 1489500 h 1489500"/>
              <a:gd name="connsiteX3" fmla="*/ 0 w 2069643"/>
              <a:gd name="connsiteY3" fmla="*/ 1178949 h 1489500"/>
              <a:gd name="connsiteX4" fmla="*/ 0 w 2069643"/>
              <a:gd name="connsiteY4" fmla="*/ 0 h 1489500"/>
              <a:gd name="connsiteX0" fmla="*/ 0 w 2069643"/>
              <a:gd name="connsiteY0" fmla="*/ 0 h 1760718"/>
              <a:gd name="connsiteX1" fmla="*/ 1977628 w 2069643"/>
              <a:gd name="connsiteY1" fmla="*/ 0 h 1760718"/>
              <a:gd name="connsiteX2" fmla="*/ 2069643 w 2069643"/>
              <a:gd name="connsiteY2" fmla="*/ 1489500 h 1760718"/>
              <a:gd name="connsiteX3" fmla="*/ 0 w 2069643"/>
              <a:gd name="connsiteY3" fmla="*/ 1178949 h 1760718"/>
              <a:gd name="connsiteX4" fmla="*/ 0 w 2069643"/>
              <a:gd name="connsiteY4" fmla="*/ 0 h 1760718"/>
              <a:gd name="connsiteX0" fmla="*/ 0 w 2069643"/>
              <a:gd name="connsiteY0" fmla="*/ 0 h 1686599"/>
              <a:gd name="connsiteX1" fmla="*/ 1977628 w 2069643"/>
              <a:gd name="connsiteY1" fmla="*/ 0 h 1686599"/>
              <a:gd name="connsiteX2" fmla="*/ 2069643 w 2069643"/>
              <a:gd name="connsiteY2" fmla="*/ 1489500 h 1686599"/>
              <a:gd name="connsiteX3" fmla="*/ 787183 w 2069643"/>
              <a:gd name="connsiteY3" fmla="*/ 1644137 h 1686599"/>
              <a:gd name="connsiteX4" fmla="*/ 0 w 2069643"/>
              <a:gd name="connsiteY4" fmla="*/ 1178949 h 1686599"/>
              <a:gd name="connsiteX5" fmla="*/ 0 w 2069643"/>
              <a:gd name="connsiteY5" fmla="*/ 0 h 1686599"/>
              <a:gd name="connsiteX0" fmla="*/ 0 w 2069643"/>
              <a:gd name="connsiteY0" fmla="*/ 0 h 1910930"/>
              <a:gd name="connsiteX1" fmla="*/ 1977628 w 2069643"/>
              <a:gd name="connsiteY1" fmla="*/ 0 h 1910930"/>
              <a:gd name="connsiteX2" fmla="*/ 2069643 w 2069643"/>
              <a:gd name="connsiteY2" fmla="*/ 1489500 h 1910930"/>
              <a:gd name="connsiteX3" fmla="*/ 1218503 w 2069643"/>
              <a:gd name="connsiteY3" fmla="*/ 1902930 h 1910930"/>
              <a:gd name="connsiteX4" fmla="*/ 0 w 2069643"/>
              <a:gd name="connsiteY4" fmla="*/ 1178949 h 1910930"/>
              <a:gd name="connsiteX5" fmla="*/ 0 w 2069643"/>
              <a:gd name="connsiteY5" fmla="*/ 0 h 1910930"/>
              <a:gd name="connsiteX0" fmla="*/ 0 w 2069643"/>
              <a:gd name="connsiteY0" fmla="*/ 0 h 1910930"/>
              <a:gd name="connsiteX1" fmla="*/ 1977628 w 2069643"/>
              <a:gd name="connsiteY1" fmla="*/ 0 h 1910930"/>
              <a:gd name="connsiteX2" fmla="*/ 2069643 w 2069643"/>
              <a:gd name="connsiteY2" fmla="*/ 1489500 h 1910930"/>
              <a:gd name="connsiteX3" fmla="*/ 1218503 w 2069643"/>
              <a:gd name="connsiteY3" fmla="*/ 1902930 h 1910930"/>
              <a:gd name="connsiteX4" fmla="*/ 0 w 2069643"/>
              <a:gd name="connsiteY4" fmla="*/ 1178949 h 1910930"/>
              <a:gd name="connsiteX5" fmla="*/ 0 w 2069643"/>
              <a:gd name="connsiteY5" fmla="*/ 0 h 1910930"/>
              <a:gd name="connsiteX0" fmla="*/ 0 w 2069643"/>
              <a:gd name="connsiteY0" fmla="*/ 0 h 1910930"/>
              <a:gd name="connsiteX1" fmla="*/ 1977628 w 2069643"/>
              <a:gd name="connsiteY1" fmla="*/ 0 h 1910930"/>
              <a:gd name="connsiteX2" fmla="*/ 2069643 w 2069643"/>
              <a:gd name="connsiteY2" fmla="*/ 1489500 h 1910930"/>
              <a:gd name="connsiteX3" fmla="*/ 1218503 w 2069643"/>
              <a:gd name="connsiteY3" fmla="*/ 1902930 h 1910930"/>
              <a:gd name="connsiteX4" fmla="*/ 0 w 2069643"/>
              <a:gd name="connsiteY4" fmla="*/ 1178949 h 1910930"/>
              <a:gd name="connsiteX5" fmla="*/ 0 w 2069643"/>
              <a:gd name="connsiteY5" fmla="*/ 0 h 1910930"/>
              <a:gd name="connsiteX0" fmla="*/ 0 w 2069643"/>
              <a:gd name="connsiteY0" fmla="*/ 0 h 1916509"/>
              <a:gd name="connsiteX1" fmla="*/ 1977628 w 2069643"/>
              <a:gd name="connsiteY1" fmla="*/ 0 h 1916509"/>
              <a:gd name="connsiteX2" fmla="*/ 2069643 w 2069643"/>
              <a:gd name="connsiteY2" fmla="*/ 1489500 h 1916509"/>
              <a:gd name="connsiteX3" fmla="*/ 1253009 w 2069643"/>
              <a:gd name="connsiteY3" fmla="*/ 1908681 h 1916509"/>
              <a:gd name="connsiteX4" fmla="*/ 0 w 2069643"/>
              <a:gd name="connsiteY4" fmla="*/ 1178949 h 1916509"/>
              <a:gd name="connsiteX5" fmla="*/ 0 w 2069643"/>
              <a:gd name="connsiteY5" fmla="*/ 0 h 1916509"/>
              <a:gd name="connsiteX0" fmla="*/ 0 w 2069643"/>
              <a:gd name="connsiteY0" fmla="*/ 0 h 1916509"/>
              <a:gd name="connsiteX1" fmla="*/ 1977628 w 2069643"/>
              <a:gd name="connsiteY1" fmla="*/ 0 h 1916509"/>
              <a:gd name="connsiteX2" fmla="*/ 2069643 w 2069643"/>
              <a:gd name="connsiteY2" fmla="*/ 1489500 h 1916509"/>
              <a:gd name="connsiteX3" fmla="*/ 1253009 w 2069643"/>
              <a:gd name="connsiteY3" fmla="*/ 1908681 h 1916509"/>
              <a:gd name="connsiteX4" fmla="*/ 0 w 2069643"/>
              <a:gd name="connsiteY4" fmla="*/ 1178949 h 1916509"/>
              <a:gd name="connsiteX5" fmla="*/ 0 w 2069643"/>
              <a:gd name="connsiteY5" fmla="*/ 0 h 1916509"/>
              <a:gd name="connsiteX0" fmla="*/ 552091 w 2069643"/>
              <a:gd name="connsiteY0" fmla="*/ 0 h 2255814"/>
              <a:gd name="connsiteX1" fmla="*/ 1977628 w 2069643"/>
              <a:gd name="connsiteY1" fmla="*/ 339305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8218 h 2774032"/>
              <a:gd name="connsiteX1" fmla="*/ 1068979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68979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45975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45975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51726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69643" h="2774032">
                <a:moveTo>
                  <a:pt x="552091" y="518218"/>
                </a:moveTo>
                <a:cubicBezTo>
                  <a:pt x="689882" y="293720"/>
                  <a:pt x="844925" y="211"/>
                  <a:pt x="1051726" y="0"/>
                </a:cubicBezTo>
                <a:cubicBezTo>
                  <a:pt x="1289431" y="48136"/>
                  <a:pt x="1371862" y="349312"/>
                  <a:pt x="1471545" y="529719"/>
                </a:cubicBezTo>
                <a:cubicBezTo>
                  <a:pt x="1693915" y="1135487"/>
                  <a:pt x="1899032" y="1747006"/>
                  <a:pt x="2069643" y="2347023"/>
                </a:cubicBezTo>
                <a:cubicBezTo>
                  <a:pt x="1873152" y="2605710"/>
                  <a:pt x="1597950" y="2817963"/>
                  <a:pt x="1253009" y="2766204"/>
                </a:cubicBezTo>
                <a:cubicBezTo>
                  <a:pt x="942575" y="2679940"/>
                  <a:pt x="207876" y="2185891"/>
                  <a:pt x="0" y="2036472"/>
                </a:cubicBezTo>
                <a:cubicBezTo>
                  <a:pt x="155276" y="1524636"/>
                  <a:pt x="333555" y="1012801"/>
                  <a:pt x="552091" y="518218"/>
                </a:cubicBezTo>
                <a:close/>
              </a:path>
            </a:pathLst>
          </a:cu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A0CF516-1910-7341-8D1C-1DF07C180F99}"/>
              </a:ext>
            </a:extLst>
          </p:cNvPr>
          <p:cNvCxnSpPr>
            <a:cxnSpLocks/>
          </p:cNvCxnSpPr>
          <p:nvPr/>
        </p:nvCxnSpPr>
        <p:spPr>
          <a:xfrm>
            <a:off x="2322640" y="636365"/>
            <a:ext cx="0" cy="4092497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5255335-4D34-9640-964B-4B93DE5E554E}"/>
              </a:ext>
            </a:extLst>
          </p:cNvPr>
          <p:cNvCxnSpPr>
            <a:cxnSpLocks/>
          </p:cNvCxnSpPr>
          <p:nvPr/>
        </p:nvCxnSpPr>
        <p:spPr>
          <a:xfrm flipH="1">
            <a:off x="2084747" y="4468666"/>
            <a:ext cx="6649844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>
            <a:extLst>
              <a:ext uri="{FF2B5EF4-FFF2-40B4-BE49-F238E27FC236}">
                <a16:creationId xmlns:a16="http://schemas.microsoft.com/office/drawing/2014/main" id="{620510A2-8001-6A47-80A3-7063BFAEAF2B}"/>
              </a:ext>
            </a:extLst>
          </p:cNvPr>
          <p:cNvSpPr/>
          <p:nvPr/>
        </p:nvSpPr>
        <p:spPr>
          <a:xfrm>
            <a:off x="2333792" y="2565166"/>
            <a:ext cx="6166624" cy="1026500"/>
          </a:xfrm>
          <a:custGeom>
            <a:avLst/>
            <a:gdLst>
              <a:gd name="connsiteX0" fmla="*/ 0 w 6166624"/>
              <a:gd name="connsiteY0" fmla="*/ 769792 h 1026500"/>
              <a:gd name="connsiteX1" fmla="*/ 1550019 w 6166624"/>
              <a:gd name="connsiteY1" fmla="*/ 100719 h 1026500"/>
              <a:gd name="connsiteX2" fmla="*/ 3468029 w 6166624"/>
              <a:gd name="connsiteY2" fmla="*/ 1026270 h 1026500"/>
              <a:gd name="connsiteX3" fmla="*/ 4906536 w 6166624"/>
              <a:gd name="connsiteY3" fmla="*/ 358 h 1026500"/>
              <a:gd name="connsiteX4" fmla="*/ 6166624 w 6166624"/>
              <a:gd name="connsiteY4" fmla="*/ 903606 h 102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66624" h="1026500">
                <a:moveTo>
                  <a:pt x="0" y="769792"/>
                </a:moveTo>
                <a:cubicBezTo>
                  <a:pt x="486007" y="413882"/>
                  <a:pt x="972014" y="57973"/>
                  <a:pt x="1550019" y="100719"/>
                </a:cubicBezTo>
                <a:cubicBezTo>
                  <a:pt x="2128024" y="143465"/>
                  <a:pt x="2908610" y="1042997"/>
                  <a:pt x="3468029" y="1026270"/>
                </a:cubicBezTo>
                <a:cubicBezTo>
                  <a:pt x="4027448" y="1009543"/>
                  <a:pt x="4456770" y="20802"/>
                  <a:pt x="4906536" y="358"/>
                </a:cubicBezTo>
                <a:cubicBezTo>
                  <a:pt x="5356302" y="-20086"/>
                  <a:pt x="5912005" y="840416"/>
                  <a:pt x="6166624" y="903606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ED69D857-5729-6C41-9FDC-774C2D419605}"/>
              </a:ext>
            </a:extLst>
          </p:cNvPr>
          <p:cNvSpPr/>
          <p:nvPr/>
        </p:nvSpPr>
        <p:spPr>
          <a:xfrm>
            <a:off x="3928416" y="825932"/>
            <a:ext cx="3055434" cy="3646450"/>
          </a:xfrm>
          <a:custGeom>
            <a:avLst/>
            <a:gdLst>
              <a:gd name="connsiteX0" fmla="*/ 0 w 3055434"/>
              <a:gd name="connsiteY0" fmla="*/ 3635299 h 3646450"/>
              <a:gd name="connsiteX1" fmla="*/ 1538868 w 3055434"/>
              <a:gd name="connsiteY1" fmla="*/ 1 h 3646450"/>
              <a:gd name="connsiteX2" fmla="*/ 3055434 w 3055434"/>
              <a:gd name="connsiteY2" fmla="*/ 3646450 h 364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55434" h="3646450">
                <a:moveTo>
                  <a:pt x="0" y="3635299"/>
                </a:moveTo>
                <a:cubicBezTo>
                  <a:pt x="514814" y="1816720"/>
                  <a:pt x="1029629" y="-1858"/>
                  <a:pt x="1538868" y="1"/>
                </a:cubicBezTo>
                <a:cubicBezTo>
                  <a:pt x="2048107" y="1859"/>
                  <a:pt x="2640980" y="3029416"/>
                  <a:pt x="3055434" y="3646450"/>
                </a:cubicBezTo>
              </a:path>
            </a:pathLst>
          </a:custGeom>
          <a:noFill/>
          <a:ln w="3810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909330-4614-B142-A616-43A92751FA88}"/>
              </a:ext>
            </a:extLst>
          </p:cNvPr>
          <p:cNvSpPr txBox="1"/>
          <p:nvPr/>
        </p:nvSpPr>
        <p:spPr>
          <a:xfrm>
            <a:off x="2175253" y="302082"/>
            <a:ext cx="1281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Power [kW]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659D036-76B8-564A-A35C-AA7B16D42CD3}"/>
              </a:ext>
            </a:extLst>
          </p:cNvPr>
          <p:cNvCxnSpPr/>
          <p:nvPr/>
        </p:nvCxnSpPr>
        <p:spPr>
          <a:xfrm flipV="1">
            <a:off x="3928416" y="4389151"/>
            <a:ext cx="0" cy="1590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F20BD4E-746C-FB4D-B564-10EBEFBC7738}"/>
              </a:ext>
            </a:extLst>
          </p:cNvPr>
          <p:cNvSpPr txBox="1"/>
          <p:nvPr/>
        </p:nvSpPr>
        <p:spPr>
          <a:xfrm>
            <a:off x="3367979" y="4504717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Morning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0C133AE-D563-3241-AC6F-657042B39092}"/>
              </a:ext>
            </a:extLst>
          </p:cNvPr>
          <p:cNvCxnSpPr/>
          <p:nvPr/>
        </p:nvCxnSpPr>
        <p:spPr>
          <a:xfrm flipV="1">
            <a:off x="5549853" y="4389151"/>
            <a:ext cx="0" cy="1590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65B420-07EA-B846-8DBF-B0F0FAA80C53}"/>
              </a:ext>
            </a:extLst>
          </p:cNvPr>
          <p:cNvCxnSpPr/>
          <p:nvPr/>
        </p:nvCxnSpPr>
        <p:spPr>
          <a:xfrm flipV="1">
            <a:off x="7178787" y="4389151"/>
            <a:ext cx="0" cy="1590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A0A203D-425D-7740-B19D-4F7F273F6E4B}"/>
              </a:ext>
            </a:extLst>
          </p:cNvPr>
          <p:cNvSpPr txBox="1"/>
          <p:nvPr/>
        </p:nvSpPr>
        <p:spPr>
          <a:xfrm>
            <a:off x="5200238" y="4504717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Noon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9D43BC-C2D6-F14F-9C86-1B1C01676780}"/>
              </a:ext>
            </a:extLst>
          </p:cNvPr>
          <p:cNvSpPr txBox="1"/>
          <p:nvPr/>
        </p:nvSpPr>
        <p:spPr>
          <a:xfrm>
            <a:off x="6853935" y="4504717"/>
            <a:ext cx="91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Evening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8FF298-8DFB-2F42-83BA-6096C7021D63}"/>
              </a:ext>
            </a:extLst>
          </p:cNvPr>
          <p:cNvSpPr txBox="1"/>
          <p:nvPr/>
        </p:nvSpPr>
        <p:spPr>
          <a:xfrm>
            <a:off x="4828670" y="1926611"/>
            <a:ext cx="1237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>
                <a:solidFill>
                  <a:srgbClr val="7F4D05"/>
                </a:solidFill>
              </a:rPr>
              <a:t>Surplus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D1F760-3CAC-1744-9137-EFDFBE1EB623}"/>
              </a:ext>
            </a:extLst>
          </p:cNvPr>
          <p:cNvSpPr/>
          <p:nvPr/>
        </p:nvSpPr>
        <p:spPr>
          <a:xfrm>
            <a:off x="6835539" y="3517894"/>
            <a:ext cx="1615440" cy="528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>
                <a:solidFill>
                  <a:srgbClr val="002060"/>
                </a:solidFill>
              </a:rPr>
              <a:t>Grid consumption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D7DEAAB-9321-1148-94DF-7F9974B5F939}"/>
              </a:ext>
            </a:extLst>
          </p:cNvPr>
          <p:cNvSpPr/>
          <p:nvPr/>
        </p:nvSpPr>
        <p:spPr>
          <a:xfrm>
            <a:off x="3961246" y="3648182"/>
            <a:ext cx="2989777" cy="612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>
                <a:solidFill>
                  <a:srgbClr val="4D7F3E"/>
                </a:solidFill>
              </a:rPr>
              <a:t>Local consumption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0E7FCB-401C-2344-B850-2B4951198ABA}"/>
              </a:ext>
            </a:extLst>
          </p:cNvPr>
          <p:cNvCxnSpPr/>
          <p:nvPr/>
        </p:nvCxnSpPr>
        <p:spPr>
          <a:xfrm>
            <a:off x="6478823" y="790739"/>
            <a:ext cx="4572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C2828D0-C721-4C4B-9AAE-768FC1E0C01A}"/>
              </a:ext>
            </a:extLst>
          </p:cNvPr>
          <p:cNvCxnSpPr/>
          <p:nvPr/>
        </p:nvCxnSpPr>
        <p:spPr>
          <a:xfrm>
            <a:off x="6478823" y="1092735"/>
            <a:ext cx="457208" cy="0"/>
          </a:xfrm>
          <a:prstGeom prst="line">
            <a:avLst/>
          </a:prstGeom>
          <a:ln w="3810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133C858-697B-664C-91F2-8D368F2DAE8E}"/>
              </a:ext>
            </a:extLst>
          </p:cNvPr>
          <p:cNvSpPr txBox="1"/>
          <p:nvPr/>
        </p:nvSpPr>
        <p:spPr>
          <a:xfrm>
            <a:off x="7039054" y="603294"/>
            <a:ext cx="1461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Consumption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CDF282-9B74-3542-BDB5-8144C4460EDA}"/>
              </a:ext>
            </a:extLst>
          </p:cNvPr>
          <p:cNvSpPr txBox="1"/>
          <p:nvPr/>
        </p:nvSpPr>
        <p:spPr>
          <a:xfrm>
            <a:off x="7039056" y="908069"/>
            <a:ext cx="1236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Production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DFF4F8-201C-174F-B8D1-1B1A578AA85F}"/>
              </a:ext>
            </a:extLst>
          </p:cNvPr>
          <p:cNvSpPr txBox="1"/>
          <p:nvPr/>
        </p:nvSpPr>
        <p:spPr>
          <a:xfrm>
            <a:off x="1785023" y="5438393"/>
            <a:ext cx="2581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Self-consumption =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34AD4D-3361-C242-A352-605F2664048B}"/>
              </a:ext>
            </a:extLst>
          </p:cNvPr>
          <p:cNvCxnSpPr/>
          <p:nvPr/>
        </p:nvCxnSpPr>
        <p:spPr>
          <a:xfrm>
            <a:off x="4198461" y="5652947"/>
            <a:ext cx="104069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862616B-689F-1A46-BB98-E7CB31C3FA94}"/>
              </a:ext>
            </a:extLst>
          </p:cNvPr>
          <p:cNvSpPr/>
          <p:nvPr/>
        </p:nvSpPr>
        <p:spPr>
          <a:xfrm>
            <a:off x="4897327" y="5751832"/>
            <a:ext cx="280862" cy="272730"/>
          </a:xfrm>
          <a:prstGeom prst="rect">
            <a:avLst/>
          </a:prstGeom>
          <a:solidFill>
            <a:srgbClr val="B7D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6684E1-8AF5-FB4C-AEF9-FE55F39A8FBA}"/>
              </a:ext>
            </a:extLst>
          </p:cNvPr>
          <p:cNvSpPr txBox="1"/>
          <p:nvPr/>
        </p:nvSpPr>
        <p:spPr>
          <a:xfrm>
            <a:off x="4601952" y="57166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+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85307E-8FA1-EB4A-9ED5-73629E9AC473}"/>
              </a:ext>
            </a:extLst>
          </p:cNvPr>
          <p:cNvSpPr/>
          <p:nvPr/>
        </p:nvSpPr>
        <p:spPr>
          <a:xfrm>
            <a:off x="4601952" y="5263104"/>
            <a:ext cx="280862" cy="272730"/>
          </a:xfrm>
          <a:prstGeom prst="rect">
            <a:avLst/>
          </a:prstGeom>
          <a:solidFill>
            <a:srgbClr val="B7D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2059149-73EF-1F4A-9E34-010131EFFF70}"/>
              </a:ext>
            </a:extLst>
          </p:cNvPr>
          <p:cNvSpPr/>
          <p:nvPr/>
        </p:nvSpPr>
        <p:spPr>
          <a:xfrm>
            <a:off x="7791318" y="5733694"/>
            <a:ext cx="280861" cy="272730"/>
          </a:xfrm>
          <a:prstGeom prst="rect">
            <a:avLst/>
          </a:prstGeom>
          <a:solidFill>
            <a:srgbClr val="A1B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2170E6-CF95-9B40-8DA5-11CD171D317D}"/>
              </a:ext>
            </a:extLst>
          </p:cNvPr>
          <p:cNvSpPr txBox="1"/>
          <p:nvPr/>
        </p:nvSpPr>
        <p:spPr>
          <a:xfrm>
            <a:off x="5598683" y="5444855"/>
            <a:ext cx="1787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Self-sufficiency =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4A5ECF0-D36B-514D-8C21-10BBD507CA84}"/>
              </a:ext>
            </a:extLst>
          </p:cNvPr>
          <p:cNvCxnSpPr/>
          <p:nvPr/>
        </p:nvCxnSpPr>
        <p:spPr>
          <a:xfrm>
            <a:off x="7653372" y="5621417"/>
            <a:ext cx="104069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E5761316-303E-6B42-932E-A3ABC86348DC}"/>
              </a:ext>
            </a:extLst>
          </p:cNvPr>
          <p:cNvSpPr/>
          <p:nvPr/>
        </p:nvSpPr>
        <p:spPr>
          <a:xfrm>
            <a:off x="8352238" y="5720302"/>
            <a:ext cx="280862" cy="272730"/>
          </a:xfrm>
          <a:prstGeom prst="rect">
            <a:avLst/>
          </a:prstGeom>
          <a:solidFill>
            <a:srgbClr val="B7D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718EBD-FD7E-9A44-A9B1-488C4DF0C61B}"/>
              </a:ext>
            </a:extLst>
          </p:cNvPr>
          <p:cNvSpPr txBox="1"/>
          <p:nvPr/>
        </p:nvSpPr>
        <p:spPr>
          <a:xfrm>
            <a:off x="8056863" y="568509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+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9E4AD97-EBA7-8443-8838-BF0551D82EEB}"/>
              </a:ext>
            </a:extLst>
          </p:cNvPr>
          <p:cNvSpPr/>
          <p:nvPr/>
        </p:nvSpPr>
        <p:spPr>
          <a:xfrm>
            <a:off x="8056863" y="5231574"/>
            <a:ext cx="280862" cy="272730"/>
          </a:xfrm>
          <a:prstGeom prst="rect">
            <a:avLst/>
          </a:prstGeom>
          <a:solidFill>
            <a:srgbClr val="B7D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37405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Annex 1</a:t>
            </a:r>
            <a:br>
              <a:rPr lang="en-AU" dirty="0"/>
            </a:br>
            <a:r>
              <a:rPr lang="en-AU" dirty="0"/>
              <a:t>City radius ?</a:t>
            </a:r>
          </a:p>
        </p:txBody>
      </p:sp>
    </p:spTree>
    <p:extLst>
      <p:ext uri="{BB962C8B-B14F-4D97-AF65-F5344CB8AC3E}">
        <p14:creationId xmlns:p14="http://schemas.microsoft.com/office/powerpoint/2010/main" val="113272347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8F78BBF-B9E3-966F-15D9-E2E14AA08071}"/>
                  </a:ext>
                </a:extLst>
              </p:cNvPr>
              <p:cNvSpPr/>
              <p:nvPr/>
            </p:nvSpPr>
            <p:spPr>
              <a:xfrm>
                <a:off x="5190835" y="424873"/>
                <a:ext cx="1847273" cy="95134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Netload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0.88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Samples: 3360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8F78BBF-B9E3-966F-15D9-E2E14AA080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0835" y="424873"/>
                <a:ext cx="1847273" cy="9513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6E84097-71C6-14C4-54B4-CA8E53EB5464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6114472" y="1376218"/>
            <a:ext cx="432613" cy="6137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9CC3487-9D2D-4185-A720-E40A71292FAB}"/>
              </a:ext>
            </a:extLst>
          </p:cNvPr>
          <p:cNvSpPr txBox="1"/>
          <p:nvPr/>
        </p:nvSpPr>
        <p:spPr>
          <a:xfrm>
            <a:off x="6513261" y="1473261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B7F52C3-CE22-ADEF-9F60-F56A66142965}"/>
              </a:ext>
            </a:extLst>
          </p:cNvPr>
          <p:cNvCxnSpPr>
            <a:cxnSpLocks/>
          </p:cNvCxnSpPr>
          <p:nvPr/>
        </p:nvCxnSpPr>
        <p:spPr>
          <a:xfrm flipH="1">
            <a:off x="5449454" y="1376218"/>
            <a:ext cx="681180" cy="6373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1F05CE7-FCCB-3FED-EFEC-ECB8F8C50DC3}"/>
                  </a:ext>
                </a:extLst>
              </p:cNvPr>
              <p:cNvSpPr/>
              <p:nvPr/>
            </p:nvSpPr>
            <p:spPr>
              <a:xfrm>
                <a:off x="3865417" y="2013527"/>
                <a:ext cx="1847273" cy="95134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Netload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-1.5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Samples: 1540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1F05CE7-FCCB-3FED-EFEC-ECB8F8C50D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5417" y="2013527"/>
                <a:ext cx="1847273" cy="9513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37D5DD70-00FC-466F-695A-3357559CE9F6}"/>
              </a:ext>
            </a:extLst>
          </p:cNvPr>
          <p:cNvSpPr txBox="1"/>
          <p:nvPr/>
        </p:nvSpPr>
        <p:spPr>
          <a:xfrm>
            <a:off x="5107025" y="1473261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9D5273-D4A7-9293-8E90-573E5DA8E3EA}"/>
              </a:ext>
            </a:extLst>
          </p:cNvPr>
          <p:cNvCxnSpPr>
            <a:cxnSpLocks/>
          </p:cNvCxnSpPr>
          <p:nvPr/>
        </p:nvCxnSpPr>
        <p:spPr>
          <a:xfrm>
            <a:off x="4789054" y="2962594"/>
            <a:ext cx="397164" cy="5634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8316C21-2C8D-F053-D992-19635CA5E6C6}"/>
              </a:ext>
            </a:extLst>
          </p:cNvPr>
          <p:cNvCxnSpPr>
            <a:cxnSpLocks/>
          </p:cNvCxnSpPr>
          <p:nvPr/>
        </p:nvCxnSpPr>
        <p:spPr>
          <a:xfrm flipH="1">
            <a:off x="4124036" y="2962594"/>
            <a:ext cx="681180" cy="6373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2AB6430-8434-4946-D18A-2143C51AAD1E}"/>
              </a:ext>
            </a:extLst>
          </p:cNvPr>
          <p:cNvSpPr txBox="1"/>
          <p:nvPr/>
        </p:nvSpPr>
        <p:spPr>
          <a:xfrm>
            <a:off x="3724300" y="3599903"/>
            <a:ext cx="367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BF43D14-90D3-BE7D-06B7-48BF76E83281}"/>
                  </a:ext>
                </a:extLst>
              </p:cNvPr>
              <p:cNvSpPr/>
              <p:nvPr/>
            </p:nvSpPr>
            <p:spPr>
              <a:xfrm>
                <a:off x="6313054" y="2006692"/>
                <a:ext cx="1847273" cy="95134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Netload</a:t>
                </a:r>
                <a14:m>
                  <m:oMath xmlns:m="http://schemas.openxmlformats.org/officeDocument/2006/math">
                    <m:r>
                      <a:rPr lang="en-FR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2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Samples: 1820</a:t>
                </a: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BF43D14-90D3-BE7D-06B7-48BF76E832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054" y="2006692"/>
                <a:ext cx="1847273" cy="9513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3C8317C-844B-EC38-ED7B-81EC1335BBAD}"/>
              </a:ext>
            </a:extLst>
          </p:cNvPr>
          <p:cNvCxnSpPr>
            <a:cxnSpLocks/>
          </p:cNvCxnSpPr>
          <p:nvPr/>
        </p:nvCxnSpPr>
        <p:spPr>
          <a:xfrm>
            <a:off x="7099300" y="2974805"/>
            <a:ext cx="397164" cy="5634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DB3A24F-50E3-562E-F9EF-9F75AB9811E5}"/>
              </a:ext>
            </a:extLst>
          </p:cNvPr>
          <p:cNvCxnSpPr>
            <a:cxnSpLocks/>
          </p:cNvCxnSpPr>
          <p:nvPr/>
        </p:nvCxnSpPr>
        <p:spPr>
          <a:xfrm flipH="1">
            <a:off x="6434282" y="2974805"/>
            <a:ext cx="681180" cy="6373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7702970-C61F-C706-5AA1-F4F6EE8C6F0F}"/>
              </a:ext>
            </a:extLst>
          </p:cNvPr>
          <p:cNvSpPr txBox="1"/>
          <p:nvPr/>
        </p:nvSpPr>
        <p:spPr>
          <a:xfrm>
            <a:off x="6147074" y="3575620"/>
            <a:ext cx="367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23804FB-4DCF-33D4-0781-E307C87A504B}"/>
              </a:ext>
            </a:extLst>
          </p:cNvPr>
          <p:cNvSpPr txBox="1"/>
          <p:nvPr/>
        </p:nvSpPr>
        <p:spPr>
          <a:xfrm>
            <a:off x="5014372" y="3599903"/>
            <a:ext cx="367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…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D9E91E5-5E02-D819-479C-3C9F4C869C68}"/>
              </a:ext>
            </a:extLst>
          </p:cNvPr>
          <p:cNvCxnSpPr>
            <a:cxnSpLocks/>
          </p:cNvCxnSpPr>
          <p:nvPr/>
        </p:nvCxnSpPr>
        <p:spPr>
          <a:xfrm flipV="1">
            <a:off x="7223716" y="3872188"/>
            <a:ext cx="0" cy="9350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B93A8F6-087A-A620-88C6-2E293598A11B}"/>
              </a:ext>
            </a:extLst>
          </p:cNvPr>
          <p:cNvCxnSpPr>
            <a:cxnSpLocks/>
          </p:cNvCxnSpPr>
          <p:nvPr/>
        </p:nvCxnSpPr>
        <p:spPr>
          <a:xfrm>
            <a:off x="7088356" y="4667054"/>
            <a:ext cx="123066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206E8B23-61E4-CAA3-74BE-933CCCDB7DA5}"/>
              </a:ext>
            </a:extLst>
          </p:cNvPr>
          <p:cNvSpPr/>
          <p:nvPr/>
        </p:nvSpPr>
        <p:spPr>
          <a:xfrm>
            <a:off x="6870311" y="3526012"/>
            <a:ext cx="1591436" cy="162787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0A6F38F-FEDE-4E4B-79C3-40C55D4CF6A1}"/>
              </a:ext>
            </a:extLst>
          </p:cNvPr>
          <p:cNvSpPr txBox="1"/>
          <p:nvPr/>
        </p:nvSpPr>
        <p:spPr>
          <a:xfrm>
            <a:off x="4973674" y="4617951"/>
            <a:ext cx="2292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regression model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C9B2EEB-16FB-8F7F-569B-396C5A3CE0C5}"/>
              </a:ext>
            </a:extLst>
          </p:cNvPr>
          <p:cNvCxnSpPr/>
          <p:nvPr/>
        </p:nvCxnSpPr>
        <p:spPr>
          <a:xfrm flipV="1">
            <a:off x="7223716" y="4075392"/>
            <a:ext cx="964917" cy="3509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1842FF7-0CBA-9225-86F1-81FAFAAD7140}"/>
              </a:ext>
            </a:extLst>
          </p:cNvPr>
          <p:cNvSpPr txBox="1"/>
          <p:nvPr/>
        </p:nvSpPr>
        <p:spPr>
          <a:xfrm>
            <a:off x="5209005" y="307164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DA8D97-70C1-E730-5D76-726CA7987FF4}"/>
              </a:ext>
            </a:extLst>
          </p:cNvPr>
          <p:cNvSpPr txBox="1"/>
          <p:nvPr/>
        </p:nvSpPr>
        <p:spPr>
          <a:xfrm>
            <a:off x="3802769" y="3071642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0DE476-009C-115B-413A-4AEC5324303D}"/>
              </a:ext>
            </a:extLst>
          </p:cNvPr>
          <p:cNvSpPr txBox="1"/>
          <p:nvPr/>
        </p:nvSpPr>
        <p:spPr>
          <a:xfrm>
            <a:off x="7523870" y="307382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BAC5A6-4CA3-281C-DA59-5D3A6D7F50E3}"/>
              </a:ext>
            </a:extLst>
          </p:cNvPr>
          <p:cNvSpPr txBox="1"/>
          <p:nvPr/>
        </p:nvSpPr>
        <p:spPr>
          <a:xfrm>
            <a:off x="6117634" y="3073820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77396956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2">
            <a:extLst>
              <a:ext uri="{FF2B5EF4-FFF2-40B4-BE49-F238E27FC236}">
                <a16:creationId xmlns:a16="http://schemas.microsoft.com/office/drawing/2014/main" id="{CACCEE8F-8862-C1C0-E72B-A91519D3DA21}"/>
              </a:ext>
            </a:extLst>
          </p:cNvPr>
          <p:cNvGrpSpPr/>
          <p:nvPr/>
        </p:nvGrpSpPr>
        <p:grpSpPr>
          <a:xfrm>
            <a:off x="2198915" y="2624494"/>
            <a:ext cx="7195252" cy="2241845"/>
            <a:chOff x="2198915" y="2624494"/>
            <a:chExt cx="7195252" cy="2241845"/>
          </a:xfrm>
          <a:solidFill>
            <a:srgbClr val="000000"/>
          </a:solidFill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ACDF6EC-5C3F-B85D-B705-876448E39766}"/>
                </a:ext>
              </a:extLst>
            </p:cNvPr>
            <p:cNvSpPr/>
            <p:nvPr/>
          </p:nvSpPr>
          <p:spPr>
            <a:xfrm>
              <a:off x="2198915" y="4866340"/>
              <a:ext cx="7195252" cy="9513"/>
            </a:xfrm>
            <a:custGeom>
              <a:avLst/>
              <a:gdLst>
                <a:gd name="connsiteX0" fmla="*/ 0 w 7195252"/>
                <a:gd name="connsiteY0" fmla="*/ 426 h 9513"/>
                <a:gd name="connsiteX1" fmla="*/ 7195252 w 7195252"/>
                <a:gd name="connsiteY1" fmla="*/ 426 h 9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95252" h="9513">
                  <a:moveTo>
                    <a:pt x="0" y="426"/>
                  </a:moveTo>
                  <a:lnTo>
                    <a:pt x="7195252" y="426"/>
                  </a:lnTo>
                </a:path>
              </a:pathLst>
            </a:custGeom>
            <a:solidFill>
              <a:srgbClr val="000000"/>
            </a:solidFill>
            <a:ln w="9514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870E0C2-D19C-9990-9AC7-A4DFFACBCB39}"/>
                </a:ext>
              </a:extLst>
            </p:cNvPr>
            <p:cNvSpPr/>
            <p:nvPr/>
          </p:nvSpPr>
          <p:spPr>
            <a:xfrm>
              <a:off x="2198915" y="4305902"/>
              <a:ext cx="7195252" cy="9513"/>
            </a:xfrm>
            <a:custGeom>
              <a:avLst/>
              <a:gdLst>
                <a:gd name="connsiteX0" fmla="*/ 0 w 7195252"/>
                <a:gd name="connsiteY0" fmla="*/ 367 h 9513"/>
                <a:gd name="connsiteX1" fmla="*/ 7195252 w 7195252"/>
                <a:gd name="connsiteY1" fmla="*/ 367 h 9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95252" h="9513">
                  <a:moveTo>
                    <a:pt x="0" y="367"/>
                  </a:moveTo>
                  <a:lnTo>
                    <a:pt x="7195252" y="367"/>
                  </a:lnTo>
                </a:path>
              </a:pathLst>
            </a:custGeom>
            <a:solidFill>
              <a:srgbClr val="000000"/>
            </a:solidFill>
            <a:ln w="9514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6A265CE3-C9A1-5E98-64D5-A74F958F9A5D}"/>
                </a:ext>
              </a:extLst>
            </p:cNvPr>
            <p:cNvSpPr/>
            <p:nvPr/>
          </p:nvSpPr>
          <p:spPr>
            <a:xfrm>
              <a:off x="2198915" y="3745465"/>
              <a:ext cx="7195252" cy="9513"/>
            </a:xfrm>
            <a:custGeom>
              <a:avLst/>
              <a:gdLst>
                <a:gd name="connsiteX0" fmla="*/ 0 w 7195252"/>
                <a:gd name="connsiteY0" fmla="*/ 308 h 9513"/>
                <a:gd name="connsiteX1" fmla="*/ 7195252 w 7195252"/>
                <a:gd name="connsiteY1" fmla="*/ 308 h 9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95252" h="9513">
                  <a:moveTo>
                    <a:pt x="0" y="308"/>
                  </a:moveTo>
                  <a:lnTo>
                    <a:pt x="7195252" y="308"/>
                  </a:lnTo>
                </a:path>
              </a:pathLst>
            </a:custGeom>
            <a:solidFill>
              <a:srgbClr val="000000"/>
            </a:solidFill>
            <a:ln w="9514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D4E5CFA-0EA6-E956-8667-48FE9A94581A}"/>
                </a:ext>
              </a:extLst>
            </p:cNvPr>
            <p:cNvSpPr/>
            <p:nvPr/>
          </p:nvSpPr>
          <p:spPr>
            <a:xfrm>
              <a:off x="2198915" y="3185027"/>
              <a:ext cx="7195252" cy="9513"/>
            </a:xfrm>
            <a:custGeom>
              <a:avLst/>
              <a:gdLst>
                <a:gd name="connsiteX0" fmla="*/ 0 w 7195252"/>
                <a:gd name="connsiteY0" fmla="*/ 249 h 9513"/>
                <a:gd name="connsiteX1" fmla="*/ 7195252 w 7195252"/>
                <a:gd name="connsiteY1" fmla="*/ 249 h 9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95252" h="9513">
                  <a:moveTo>
                    <a:pt x="0" y="249"/>
                  </a:moveTo>
                  <a:lnTo>
                    <a:pt x="7195252" y="249"/>
                  </a:lnTo>
                </a:path>
              </a:pathLst>
            </a:custGeom>
            <a:solidFill>
              <a:srgbClr val="000000"/>
            </a:solidFill>
            <a:ln w="9514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275BF5C9-640C-1296-A127-C2C61A371395}"/>
                </a:ext>
              </a:extLst>
            </p:cNvPr>
            <p:cNvSpPr/>
            <p:nvPr/>
          </p:nvSpPr>
          <p:spPr>
            <a:xfrm>
              <a:off x="2198915" y="2624494"/>
              <a:ext cx="7195252" cy="9513"/>
            </a:xfrm>
            <a:custGeom>
              <a:avLst/>
              <a:gdLst>
                <a:gd name="connsiteX0" fmla="*/ 0 w 7195252"/>
                <a:gd name="connsiteY0" fmla="*/ 190 h 9513"/>
                <a:gd name="connsiteX1" fmla="*/ 7195252 w 7195252"/>
                <a:gd name="connsiteY1" fmla="*/ 190 h 9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95252" h="9513">
                  <a:moveTo>
                    <a:pt x="0" y="190"/>
                  </a:moveTo>
                  <a:lnTo>
                    <a:pt x="7195252" y="190"/>
                  </a:lnTo>
                </a:path>
              </a:pathLst>
            </a:custGeom>
            <a:solidFill>
              <a:srgbClr val="000000"/>
            </a:solidFill>
            <a:ln w="9514" cap="flat">
              <a:solidFill>
                <a:srgbClr val="EBF0F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Graphic 2">
            <a:extLst>
              <a:ext uri="{FF2B5EF4-FFF2-40B4-BE49-F238E27FC236}">
                <a16:creationId xmlns:a16="http://schemas.microsoft.com/office/drawing/2014/main" id="{4C0FB6AC-5EE6-75F4-B43F-CB825BFE6722}"/>
              </a:ext>
            </a:extLst>
          </p:cNvPr>
          <p:cNvGrpSpPr/>
          <p:nvPr/>
        </p:nvGrpSpPr>
        <p:grpSpPr>
          <a:xfrm>
            <a:off x="2198915" y="2116285"/>
            <a:ext cx="7195252" cy="3310587"/>
            <a:chOff x="2198915" y="2116285"/>
            <a:chExt cx="7195252" cy="3310587"/>
          </a:xfrm>
          <a:solidFill>
            <a:srgbClr val="000000"/>
          </a:solidFill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3F150D2-F2A2-D8AF-A7A0-3C6788EAF601}"/>
                </a:ext>
              </a:extLst>
            </p:cNvPr>
            <p:cNvSpPr/>
            <p:nvPr/>
          </p:nvSpPr>
          <p:spPr>
            <a:xfrm>
              <a:off x="5796542" y="2116285"/>
              <a:ext cx="9517" cy="3310539"/>
            </a:xfrm>
            <a:custGeom>
              <a:avLst/>
              <a:gdLst>
                <a:gd name="connsiteX0" fmla="*/ 444 w 9517"/>
                <a:gd name="connsiteY0" fmla="*/ 0 h 3310539"/>
                <a:gd name="connsiteX1" fmla="*/ 444 w 9517"/>
                <a:gd name="connsiteY1" fmla="*/ 3310540 h 3310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7" h="3310539">
                  <a:moveTo>
                    <a:pt x="444" y="0"/>
                  </a:moveTo>
                  <a:lnTo>
                    <a:pt x="444" y="3310540"/>
                  </a:lnTo>
                </a:path>
              </a:pathLst>
            </a:cu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miter/>
              <a:headEnd type="arrow" w="med" len="med"/>
              <a:tailEnd type="none" w="med" len="med"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6F4150B9-29A9-97D8-819E-8A79F3CAD51C}"/>
                </a:ext>
              </a:extLst>
            </p:cNvPr>
            <p:cNvSpPr/>
            <p:nvPr/>
          </p:nvSpPr>
          <p:spPr>
            <a:xfrm>
              <a:off x="2198915" y="5426873"/>
              <a:ext cx="7195252" cy="9513"/>
            </a:xfrm>
            <a:custGeom>
              <a:avLst/>
              <a:gdLst>
                <a:gd name="connsiteX0" fmla="*/ 0 w 7195252"/>
                <a:gd name="connsiteY0" fmla="*/ 485 h 9513"/>
                <a:gd name="connsiteX1" fmla="*/ 7195252 w 7195252"/>
                <a:gd name="connsiteY1" fmla="*/ 485 h 9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95252" h="9513">
                  <a:moveTo>
                    <a:pt x="0" y="485"/>
                  </a:moveTo>
                  <a:lnTo>
                    <a:pt x="7195252" y="485"/>
                  </a:lnTo>
                </a:path>
              </a:pathLst>
            </a:custGeom>
            <a:solidFill>
              <a:srgbClr val="000000"/>
            </a:solidFill>
            <a:ln w="285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5F49C289-23FF-5901-805B-CEA9ED906D8E}"/>
              </a:ext>
            </a:extLst>
          </p:cNvPr>
          <p:cNvSpPr/>
          <p:nvPr/>
        </p:nvSpPr>
        <p:spPr>
          <a:xfrm>
            <a:off x="1570759" y="812800"/>
            <a:ext cx="9517" cy="9513"/>
          </a:xfrm>
          <a:custGeom>
            <a:avLst/>
            <a:gdLst/>
            <a:ahLst/>
            <a:cxnLst/>
            <a:rect l="l" t="t" r="r" b="b"/>
            <a:pathLst>
              <a:path w="9517" h="9513"/>
            </a:pathLst>
          </a:custGeom>
          <a:solidFill>
            <a:srgbClr val="000000"/>
          </a:solidFill>
          <a:ln w="95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D55EA079-32F5-EF1E-3CA8-EB2F95CF056E}"/>
              </a:ext>
            </a:extLst>
          </p:cNvPr>
          <p:cNvSpPr/>
          <p:nvPr/>
        </p:nvSpPr>
        <p:spPr>
          <a:xfrm>
            <a:off x="1570759" y="812800"/>
            <a:ext cx="9517" cy="9513"/>
          </a:xfrm>
          <a:custGeom>
            <a:avLst/>
            <a:gdLst/>
            <a:ahLst/>
            <a:cxnLst/>
            <a:rect l="l" t="t" r="r" b="b"/>
            <a:pathLst>
              <a:path w="9517" h="9513"/>
            </a:pathLst>
          </a:custGeom>
          <a:solidFill>
            <a:srgbClr val="000000"/>
          </a:solidFill>
          <a:ln w="95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9" name="Graphic 2">
            <a:extLst>
              <a:ext uri="{FF2B5EF4-FFF2-40B4-BE49-F238E27FC236}">
                <a16:creationId xmlns:a16="http://schemas.microsoft.com/office/drawing/2014/main" id="{79A950E9-47C6-45B0-5117-D687E1236820}"/>
              </a:ext>
            </a:extLst>
          </p:cNvPr>
          <p:cNvGrpSpPr/>
          <p:nvPr/>
        </p:nvGrpSpPr>
        <p:grpSpPr>
          <a:xfrm>
            <a:off x="3637966" y="2281820"/>
            <a:ext cx="5756201" cy="3145052"/>
            <a:chOff x="3637966" y="2281820"/>
            <a:chExt cx="5756201" cy="3145052"/>
          </a:xfrm>
          <a:solidFill>
            <a:srgbClr val="FF7F0E">
              <a:alpha val="70000"/>
            </a:srgbClr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A90FE7FB-1909-F5BC-1B8F-6093438F5C20}"/>
                </a:ext>
              </a:extLst>
            </p:cNvPr>
            <p:cNvSpPr/>
            <p:nvPr/>
          </p:nvSpPr>
          <p:spPr>
            <a:xfrm>
              <a:off x="3637966" y="5346199"/>
              <a:ext cx="719525" cy="80673"/>
            </a:xfrm>
            <a:custGeom>
              <a:avLst/>
              <a:gdLst>
                <a:gd name="connsiteX0" fmla="*/ 66 w 719525"/>
                <a:gd name="connsiteY0" fmla="*/ 80811 h 80673"/>
                <a:gd name="connsiteX1" fmla="*/ 66 w 719525"/>
                <a:gd name="connsiteY1" fmla="*/ 137 h 80673"/>
                <a:gd name="connsiteX2" fmla="*/ 719591 w 719525"/>
                <a:gd name="connsiteY2" fmla="*/ 137 h 80673"/>
                <a:gd name="connsiteX3" fmla="*/ 719591 w 719525"/>
                <a:gd name="connsiteY3" fmla="*/ 80811 h 80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9525" h="80673">
                  <a:moveTo>
                    <a:pt x="66" y="80811"/>
                  </a:moveTo>
                  <a:lnTo>
                    <a:pt x="66" y="137"/>
                  </a:lnTo>
                  <a:lnTo>
                    <a:pt x="719591" y="137"/>
                  </a:lnTo>
                  <a:lnTo>
                    <a:pt x="719591" y="80811"/>
                  </a:lnTo>
                  <a:close/>
                </a:path>
              </a:pathLst>
            </a:custGeom>
            <a:solidFill>
              <a:srgbClr val="FF7F0E">
                <a:alpha val="70000"/>
              </a:srgbClr>
            </a:solidFill>
            <a:ln w="19028" cap="flat">
              <a:solidFill>
                <a:srgbClr val="000000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9CEF5B00-1EB3-FA57-D003-0C809C1EB57C}"/>
                </a:ext>
              </a:extLst>
            </p:cNvPr>
            <p:cNvSpPr/>
            <p:nvPr/>
          </p:nvSpPr>
          <p:spPr>
            <a:xfrm>
              <a:off x="4357491" y="5265524"/>
              <a:ext cx="719525" cy="161348"/>
            </a:xfrm>
            <a:custGeom>
              <a:avLst/>
              <a:gdLst>
                <a:gd name="connsiteX0" fmla="*/ 66 w 719525"/>
                <a:gd name="connsiteY0" fmla="*/ 161485 h 161348"/>
                <a:gd name="connsiteX1" fmla="*/ 66 w 719525"/>
                <a:gd name="connsiteY1" fmla="*/ 137 h 161348"/>
                <a:gd name="connsiteX2" fmla="*/ 719591 w 719525"/>
                <a:gd name="connsiteY2" fmla="*/ 137 h 161348"/>
                <a:gd name="connsiteX3" fmla="*/ 719591 w 719525"/>
                <a:gd name="connsiteY3" fmla="*/ 161485 h 16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9525" h="161348">
                  <a:moveTo>
                    <a:pt x="66" y="161485"/>
                  </a:moveTo>
                  <a:lnTo>
                    <a:pt x="66" y="137"/>
                  </a:lnTo>
                  <a:lnTo>
                    <a:pt x="719591" y="137"/>
                  </a:lnTo>
                  <a:lnTo>
                    <a:pt x="719591" y="161485"/>
                  </a:lnTo>
                  <a:close/>
                </a:path>
              </a:pathLst>
            </a:custGeom>
            <a:solidFill>
              <a:srgbClr val="FF7F0E">
                <a:alpha val="70000"/>
              </a:srgbClr>
            </a:solidFill>
            <a:ln w="19028" cap="flat">
              <a:solidFill>
                <a:srgbClr val="000000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878DC2D4-A8E4-31C5-21C3-B891273E9B8D}"/>
                </a:ext>
              </a:extLst>
            </p:cNvPr>
            <p:cNvSpPr/>
            <p:nvPr/>
          </p:nvSpPr>
          <p:spPr>
            <a:xfrm>
              <a:off x="5077016" y="4539743"/>
              <a:ext cx="719525" cy="887129"/>
            </a:xfrm>
            <a:custGeom>
              <a:avLst/>
              <a:gdLst>
                <a:gd name="connsiteX0" fmla="*/ 66 w 719525"/>
                <a:gd name="connsiteY0" fmla="*/ 887267 h 887129"/>
                <a:gd name="connsiteX1" fmla="*/ 66 w 719525"/>
                <a:gd name="connsiteY1" fmla="*/ 137 h 887129"/>
                <a:gd name="connsiteX2" fmla="*/ 719591 w 719525"/>
                <a:gd name="connsiteY2" fmla="*/ 137 h 887129"/>
                <a:gd name="connsiteX3" fmla="*/ 719591 w 719525"/>
                <a:gd name="connsiteY3" fmla="*/ 887267 h 887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9525" h="887129">
                  <a:moveTo>
                    <a:pt x="66" y="887267"/>
                  </a:moveTo>
                  <a:lnTo>
                    <a:pt x="66" y="137"/>
                  </a:lnTo>
                  <a:lnTo>
                    <a:pt x="719591" y="137"/>
                  </a:lnTo>
                  <a:lnTo>
                    <a:pt x="719591" y="887267"/>
                  </a:lnTo>
                  <a:close/>
                </a:path>
              </a:pathLst>
            </a:custGeom>
            <a:solidFill>
              <a:srgbClr val="FF7F0E">
                <a:alpha val="70000"/>
              </a:srgbClr>
            </a:solidFill>
            <a:ln w="19028" cap="flat">
              <a:solidFill>
                <a:srgbClr val="000000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B94CF5E-B7D1-4D83-EBB9-072434EECB4B}"/>
                </a:ext>
              </a:extLst>
            </p:cNvPr>
            <p:cNvSpPr/>
            <p:nvPr/>
          </p:nvSpPr>
          <p:spPr>
            <a:xfrm>
              <a:off x="5796542" y="3572034"/>
              <a:ext cx="719525" cy="1854838"/>
            </a:xfrm>
            <a:custGeom>
              <a:avLst/>
              <a:gdLst>
                <a:gd name="connsiteX0" fmla="*/ 66 w 719525"/>
                <a:gd name="connsiteY0" fmla="*/ 1854975 h 1854838"/>
                <a:gd name="connsiteX1" fmla="*/ 66 w 719525"/>
                <a:gd name="connsiteY1" fmla="*/ 137 h 1854838"/>
                <a:gd name="connsiteX2" fmla="*/ 719591 w 719525"/>
                <a:gd name="connsiteY2" fmla="*/ 137 h 1854838"/>
                <a:gd name="connsiteX3" fmla="*/ 719591 w 719525"/>
                <a:gd name="connsiteY3" fmla="*/ 1854975 h 1854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9525" h="1854838">
                  <a:moveTo>
                    <a:pt x="66" y="1854975"/>
                  </a:moveTo>
                  <a:lnTo>
                    <a:pt x="66" y="137"/>
                  </a:lnTo>
                  <a:lnTo>
                    <a:pt x="719591" y="137"/>
                  </a:lnTo>
                  <a:lnTo>
                    <a:pt x="719591" y="1854975"/>
                  </a:lnTo>
                  <a:close/>
                </a:path>
              </a:pathLst>
            </a:custGeom>
            <a:solidFill>
              <a:srgbClr val="FF7F0E">
                <a:alpha val="70000"/>
              </a:srgbClr>
            </a:solidFill>
            <a:ln w="19028" cap="flat">
              <a:solidFill>
                <a:srgbClr val="000000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6DEEA3E-8729-9E85-5B59-64CDDFEF32E6}"/>
                </a:ext>
              </a:extLst>
            </p:cNvPr>
            <p:cNvSpPr/>
            <p:nvPr/>
          </p:nvSpPr>
          <p:spPr>
            <a:xfrm>
              <a:off x="6516067" y="2281820"/>
              <a:ext cx="719525" cy="3145052"/>
            </a:xfrm>
            <a:custGeom>
              <a:avLst/>
              <a:gdLst>
                <a:gd name="connsiteX0" fmla="*/ 66 w 719525"/>
                <a:gd name="connsiteY0" fmla="*/ 3145190 h 3145052"/>
                <a:gd name="connsiteX1" fmla="*/ 66 w 719525"/>
                <a:gd name="connsiteY1" fmla="*/ 137 h 3145052"/>
                <a:gd name="connsiteX2" fmla="*/ 719591 w 719525"/>
                <a:gd name="connsiteY2" fmla="*/ 137 h 3145052"/>
                <a:gd name="connsiteX3" fmla="*/ 719591 w 719525"/>
                <a:gd name="connsiteY3" fmla="*/ 3145190 h 3145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9525" h="3145052">
                  <a:moveTo>
                    <a:pt x="66" y="3145190"/>
                  </a:moveTo>
                  <a:lnTo>
                    <a:pt x="66" y="137"/>
                  </a:lnTo>
                  <a:lnTo>
                    <a:pt x="719591" y="137"/>
                  </a:lnTo>
                  <a:lnTo>
                    <a:pt x="719591" y="3145190"/>
                  </a:lnTo>
                  <a:close/>
                </a:path>
              </a:pathLst>
            </a:custGeom>
            <a:solidFill>
              <a:srgbClr val="FF7F0E">
                <a:alpha val="70000"/>
              </a:srgbClr>
            </a:solidFill>
            <a:ln w="19028" cap="flat">
              <a:solidFill>
                <a:srgbClr val="000000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BE9767-C495-65E9-B6C8-DD0F4EA47F2F}"/>
                </a:ext>
              </a:extLst>
            </p:cNvPr>
            <p:cNvSpPr/>
            <p:nvPr/>
          </p:nvSpPr>
          <p:spPr>
            <a:xfrm>
              <a:off x="7235592" y="3007601"/>
              <a:ext cx="719524" cy="2419271"/>
            </a:xfrm>
            <a:custGeom>
              <a:avLst/>
              <a:gdLst>
                <a:gd name="connsiteX0" fmla="*/ 66 w 719524"/>
                <a:gd name="connsiteY0" fmla="*/ 2419409 h 2419271"/>
                <a:gd name="connsiteX1" fmla="*/ 66 w 719524"/>
                <a:gd name="connsiteY1" fmla="*/ 137 h 2419271"/>
                <a:gd name="connsiteX2" fmla="*/ 719591 w 719524"/>
                <a:gd name="connsiteY2" fmla="*/ 137 h 2419271"/>
                <a:gd name="connsiteX3" fmla="*/ 719591 w 719524"/>
                <a:gd name="connsiteY3" fmla="*/ 2419409 h 2419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9524" h="2419271">
                  <a:moveTo>
                    <a:pt x="66" y="2419409"/>
                  </a:moveTo>
                  <a:lnTo>
                    <a:pt x="66" y="137"/>
                  </a:lnTo>
                  <a:lnTo>
                    <a:pt x="719591" y="137"/>
                  </a:lnTo>
                  <a:lnTo>
                    <a:pt x="719591" y="2419409"/>
                  </a:lnTo>
                  <a:close/>
                </a:path>
              </a:pathLst>
            </a:custGeom>
            <a:solidFill>
              <a:srgbClr val="FF7F0E">
                <a:alpha val="70000"/>
              </a:srgbClr>
            </a:solidFill>
            <a:ln w="19028" cap="flat">
              <a:solidFill>
                <a:srgbClr val="000000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932E2EEA-951C-D5AF-5380-18D0FC70FC80}"/>
                </a:ext>
              </a:extLst>
            </p:cNvPr>
            <p:cNvSpPr/>
            <p:nvPr/>
          </p:nvSpPr>
          <p:spPr>
            <a:xfrm>
              <a:off x="7955117" y="2926927"/>
              <a:ext cx="719525" cy="2499945"/>
            </a:xfrm>
            <a:custGeom>
              <a:avLst/>
              <a:gdLst>
                <a:gd name="connsiteX0" fmla="*/ 66 w 719525"/>
                <a:gd name="connsiteY0" fmla="*/ 2500083 h 2499945"/>
                <a:gd name="connsiteX1" fmla="*/ 66 w 719525"/>
                <a:gd name="connsiteY1" fmla="*/ 137 h 2499945"/>
                <a:gd name="connsiteX2" fmla="*/ 719592 w 719525"/>
                <a:gd name="connsiteY2" fmla="*/ 137 h 2499945"/>
                <a:gd name="connsiteX3" fmla="*/ 719592 w 719525"/>
                <a:gd name="connsiteY3" fmla="*/ 2500083 h 2499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9525" h="2499945">
                  <a:moveTo>
                    <a:pt x="66" y="2500083"/>
                  </a:moveTo>
                  <a:lnTo>
                    <a:pt x="66" y="137"/>
                  </a:lnTo>
                  <a:lnTo>
                    <a:pt x="719592" y="137"/>
                  </a:lnTo>
                  <a:lnTo>
                    <a:pt x="719592" y="2500083"/>
                  </a:lnTo>
                  <a:close/>
                </a:path>
              </a:pathLst>
            </a:custGeom>
            <a:solidFill>
              <a:srgbClr val="FF7F0E">
                <a:alpha val="70000"/>
              </a:srgbClr>
            </a:solidFill>
            <a:ln w="19028" cap="flat">
              <a:solidFill>
                <a:srgbClr val="000000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111AC484-6850-AD65-1828-D67E4CFABA1D}"/>
                </a:ext>
              </a:extLst>
            </p:cNvPr>
            <p:cNvSpPr/>
            <p:nvPr/>
          </p:nvSpPr>
          <p:spPr>
            <a:xfrm>
              <a:off x="8674643" y="5265524"/>
              <a:ext cx="719524" cy="161348"/>
            </a:xfrm>
            <a:custGeom>
              <a:avLst/>
              <a:gdLst>
                <a:gd name="connsiteX0" fmla="*/ 66 w 719524"/>
                <a:gd name="connsiteY0" fmla="*/ 161485 h 161348"/>
                <a:gd name="connsiteX1" fmla="*/ 66 w 719524"/>
                <a:gd name="connsiteY1" fmla="*/ 137 h 161348"/>
                <a:gd name="connsiteX2" fmla="*/ 719591 w 719524"/>
                <a:gd name="connsiteY2" fmla="*/ 137 h 161348"/>
                <a:gd name="connsiteX3" fmla="*/ 719591 w 719524"/>
                <a:gd name="connsiteY3" fmla="*/ 161485 h 16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9524" h="161348">
                  <a:moveTo>
                    <a:pt x="66" y="161485"/>
                  </a:moveTo>
                  <a:lnTo>
                    <a:pt x="66" y="137"/>
                  </a:lnTo>
                  <a:lnTo>
                    <a:pt x="719591" y="137"/>
                  </a:lnTo>
                  <a:lnTo>
                    <a:pt x="719591" y="161485"/>
                  </a:lnTo>
                  <a:close/>
                </a:path>
              </a:pathLst>
            </a:custGeom>
            <a:solidFill>
              <a:srgbClr val="FF7F0E">
                <a:alpha val="70000"/>
              </a:srgbClr>
            </a:solidFill>
            <a:ln w="19028" cap="flat">
              <a:solidFill>
                <a:srgbClr val="000000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8" name="Freeform 27">
            <a:extLst>
              <a:ext uri="{FF2B5EF4-FFF2-40B4-BE49-F238E27FC236}">
                <a16:creationId xmlns:a16="http://schemas.microsoft.com/office/drawing/2014/main" id="{9916CAB1-D27B-4AF9-3873-B7A73BBF830F}"/>
              </a:ext>
            </a:extLst>
          </p:cNvPr>
          <p:cNvSpPr/>
          <p:nvPr/>
        </p:nvSpPr>
        <p:spPr>
          <a:xfrm>
            <a:off x="1570759" y="812800"/>
            <a:ext cx="9517" cy="9513"/>
          </a:xfrm>
          <a:custGeom>
            <a:avLst/>
            <a:gdLst/>
            <a:ahLst/>
            <a:cxnLst/>
            <a:rect l="l" t="t" r="r" b="b"/>
            <a:pathLst>
              <a:path w="9517" h="9513"/>
            </a:pathLst>
          </a:custGeom>
          <a:noFill/>
          <a:ln w="95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15A9BA25-910C-E2F8-AD93-6AC91D5CAB2A}"/>
              </a:ext>
            </a:extLst>
          </p:cNvPr>
          <p:cNvSpPr/>
          <p:nvPr/>
        </p:nvSpPr>
        <p:spPr>
          <a:xfrm>
            <a:off x="1570759" y="812800"/>
            <a:ext cx="9517" cy="9513"/>
          </a:xfrm>
          <a:custGeom>
            <a:avLst/>
            <a:gdLst/>
            <a:ahLst/>
            <a:cxnLst/>
            <a:rect l="l" t="t" r="r" b="b"/>
            <a:pathLst>
              <a:path w="9517" h="9513"/>
            </a:pathLst>
          </a:custGeom>
          <a:noFill/>
          <a:ln w="951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0" name="Graphic 2">
            <a:extLst>
              <a:ext uri="{FF2B5EF4-FFF2-40B4-BE49-F238E27FC236}">
                <a16:creationId xmlns:a16="http://schemas.microsoft.com/office/drawing/2014/main" id="{E926099E-03AF-7713-19F1-2A53A43CE1D2}"/>
              </a:ext>
            </a:extLst>
          </p:cNvPr>
          <p:cNvGrpSpPr/>
          <p:nvPr/>
        </p:nvGrpSpPr>
        <p:grpSpPr>
          <a:xfrm>
            <a:off x="1912085" y="5427285"/>
            <a:ext cx="7740091" cy="338554"/>
            <a:chOff x="1902849" y="5381105"/>
            <a:chExt cx="7740091" cy="338554"/>
          </a:xfrm>
          <a:solidFill>
            <a:srgbClr val="2A3F5F"/>
          </a:solidFill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4B521ED-A4CD-AE94-2494-D5316A6DF792}"/>
                </a:ext>
              </a:extLst>
            </p:cNvPr>
            <p:cNvSpPr txBox="1"/>
            <p:nvPr/>
          </p:nvSpPr>
          <p:spPr>
            <a:xfrm>
              <a:off x="1902849" y="5381105"/>
              <a:ext cx="5998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−100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BCE4AB6-AB25-B719-4247-4E8F4E97F105}"/>
                </a:ext>
              </a:extLst>
            </p:cNvPr>
            <p:cNvSpPr txBox="1"/>
            <p:nvPr/>
          </p:nvSpPr>
          <p:spPr>
            <a:xfrm>
              <a:off x="2669961" y="5381105"/>
              <a:ext cx="4956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−80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5A97541-B7D0-1734-DBF2-7B1636636BD0}"/>
                </a:ext>
              </a:extLst>
            </p:cNvPr>
            <p:cNvSpPr txBox="1"/>
            <p:nvPr/>
          </p:nvSpPr>
          <p:spPr>
            <a:xfrm>
              <a:off x="3389487" y="5381105"/>
              <a:ext cx="4956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−60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4838CCC-C191-7009-E87C-F61C19B99F46}"/>
                </a:ext>
              </a:extLst>
            </p:cNvPr>
            <p:cNvSpPr txBox="1"/>
            <p:nvPr/>
          </p:nvSpPr>
          <p:spPr>
            <a:xfrm>
              <a:off x="4109012" y="5381105"/>
              <a:ext cx="4956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−40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ECB5DFC-6DC1-85EF-85E3-A69B84A964CB}"/>
                </a:ext>
              </a:extLst>
            </p:cNvPr>
            <p:cNvSpPr txBox="1"/>
            <p:nvPr/>
          </p:nvSpPr>
          <p:spPr>
            <a:xfrm>
              <a:off x="4828537" y="5381105"/>
              <a:ext cx="4956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−20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6371214-C8C0-38BA-E346-FD201FED1E5D}"/>
                </a:ext>
              </a:extLst>
            </p:cNvPr>
            <p:cNvSpPr txBox="1"/>
            <p:nvPr/>
          </p:nvSpPr>
          <p:spPr>
            <a:xfrm>
              <a:off x="5652755" y="538110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D7F56E4-B6B6-780E-C78A-3F22897C42F5}"/>
                </a:ext>
              </a:extLst>
            </p:cNvPr>
            <p:cNvSpPr txBox="1"/>
            <p:nvPr/>
          </p:nvSpPr>
          <p:spPr>
            <a:xfrm>
              <a:off x="6319934" y="53811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725B846-97AC-7105-C908-1003B86996A5}"/>
                </a:ext>
              </a:extLst>
            </p:cNvPr>
            <p:cNvSpPr txBox="1"/>
            <p:nvPr/>
          </p:nvSpPr>
          <p:spPr>
            <a:xfrm>
              <a:off x="7039459" y="53811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2B6B493-203B-9B7C-1C22-6F45A6D9A58E}"/>
                </a:ext>
              </a:extLst>
            </p:cNvPr>
            <p:cNvSpPr txBox="1"/>
            <p:nvPr/>
          </p:nvSpPr>
          <p:spPr>
            <a:xfrm>
              <a:off x="7758984" y="53811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B41779B-FB90-5E61-4B1C-DAFD636EE036}"/>
                </a:ext>
              </a:extLst>
            </p:cNvPr>
            <p:cNvSpPr txBox="1"/>
            <p:nvPr/>
          </p:nvSpPr>
          <p:spPr>
            <a:xfrm>
              <a:off x="8478510" y="538110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40FC574-17EB-F79C-8378-5C2C53022C36}"/>
                </a:ext>
              </a:extLst>
            </p:cNvPr>
            <p:cNvSpPr txBox="1"/>
            <p:nvPr/>
          </p:nvSpPr>
          <p:spPr>
            <a:xfrm>
              <a:off x="9145688" y="5381105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</p:grpSp>
      <p:grpSp>
        <p:nvGrpSpPr>
          <p:cNvPr id="42" name="Graphic 2">
            <a:extLst>
              <a:ext uri="{FF2B5EF4-FFF2-40B4-BE49-F238E27FC236}">
                <a16:creationId xmlns:a16="http://schemas.microsoft.com/office/drawing/2014/main" id="{9A8E0305-6429-F09B-0A52-378B91AF858E}"/>
              </a:ext>
            </a:extLst>
          </p:cNvPr>
          <p:cNvGrpSpPr/>
          <p:nvPr/>
        </p:nvGrpSpPr>
        <p:grpSpPr>
          <a:xfrm>
            <a:off x="1860864" y="2433298"/>
            <a:ext cx="393555" cy="3140932"/>
            <a:chOff x="1888572" y="2451770"/>
            <a:chExt cx="393555" cy="3140932"/>
          </a:xfrm>
          <a:solidFill>
            <a:srgbClr val="2A3F5F"/>
          </a:solidFill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9B22202-6078-5CCD-E117-40461835A47F}"/>
                </a:ext>
              </a:extLst>
            </p:cNvPr>
            <p:cNvSpPr txBox="1"/>
            <p:nvPr/>
          </p:nvSpPr>
          <p:spPr>
            <a:xfrm>
              <a:off x="1993265" y="525414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0AF8410-2B3D-3A20-C610-B9C86DC7AE1D}"/>
                </a:ext>
              </a:extLst>
            </p:cNvPr>
            <p:cNvSpPr txBox="1"/>
            <p:nvPr/>
          </p:nvSpPr>
          <p:spPr>
            <a:xfrm>
              <a:off x="1993265" y="469361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5135F00-537F-7F83-417C-9CD7DFF2DB78}"/>
                </a:ext>
              </a:extLst>
            </p:cNvPr>
            <p:cNvSpPr txBox="1"/>
            <p:nvPr/>
          </p:nvSpPr>
          <p:spPr>
            <a:xfrm>
              <a:off x="1888572" y="413317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8D3AF31-05F1-73D1-1A63-013517FCDE5D}"/>
                </a:ext>
              </a:extLst>
            </p:cNvPr>
            <p:cNvSpPr txBox="1"/>
            <p:nvPr/>
          </p:nvSpPr>
          <p:spPr>
            <a:xfrm>
              <a:off x="1888572" y="357274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15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95D04DB-9E25-C563-390A-C8BCEB0230A2}"/>
                </a:ext>
              </a:extLst>
            </p:cNvPr>
            <p:cNvSpPr txBox="1"/>
            <p:nvPr/>
          </p:nvSpPr>
          <p:spPr>
            <a:xfrm>
              <a:off x="1888572" y="3012302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FBE5F39-82B0-8575-97CA-F641AEF74E1F}"/>
                </a:ext>
              </a:extLst>
            </p:cNvPr>
            <p:cNvSpPr txBox="1"/>
            <p:nvPr/>
          </p:nvSpPr>
          <p:spPr>
            <a:xfrm>
              <a:off x="1888572" y="245177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 dirty="0">
                  <a:ea typeface="Open Sans"/>
                  <a:cs typeface="Open Sans"/>
                  <a:sym typeface="Open Sans"/>
                  <a:rtl val="0"/>
                </a:rPr>
                <a:t>25</a:t>
              </a:r>
            </a:p>
          </p:txBody>
        </p:sp>
      </p:grpSp>
      <p:grpSp>
        <p:nvGrpSpPr>
          <p:cNvPr id="49" name="Graphic 2">
            <a:extLst>
              <a:ext uri="{FF2B5EF4-FFF2-40B4-BE49-F238E27FC236}">
                <a16:creationId xmlns:a16="http://schemas.microsoft.com/office/drawing/2014/main" id="{A3E1BBF5-14DF-123F-C727-5C3C25700592}"/>
              </a:ext>
            </a:extLst>
          </p:cNvPr>
          <p:cNvGrpSpPr/>
          <p:nvPr/>
        </p:nvGrpSpPr>
        <p:grpSpPr>
          <a:xfrm>
            <a:off x="1570759" y="812800"/>
            <a:ext cx="7411870" cy="961715"/>
            <a:chOff x="1570759" y="812800"/>
            <a:chExt cx="7411870" cy="961715"/>
          </a:xfrm>
        </p:grpSpPr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4AA1C501-78A8-062D-2F79-941CD352D073}"/>
                </a:ext>
              </a:extLst>
            </p:cNvPr>
            <p:cNvSpPr/>
            <p:nvPr/>
          </p:nvSpPr>
          <p:spPr>
            <a:xfrm>
              <a:off x="1570759" y="812800"/>
              <a:ext cx="9517" cy="9513"/>
            </a:xfrm>
            <a:custGeom>
              <a:avLst/>
              <a:gdLst/>
              <a:ahLst/>
              <a:cxnLst/>
              <a:rect l="l" t="t" r="r" b="b"/>
              <a:pathLst>
                <a:path w="9517" h="9513"/>
              </a:pathLst>
            </a:custGeom>
            <a:solidFill>
              <a:srgbClr val="000000"/>
            </a:solidFill>
            <a:ln w="9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9B9C73DD-1689-4A8D-1A5A-9BB2A26E8D60}"/>
                </a:ext>
              </a:extLst>
            </p:cNvPr>
            <p:cNvSpPr/>
            <p:nvPr/>
          </p:nvSpPr>
          <p:spPr>
            <a:xfrm>
              <a:off x="1570759" y="812800"/>
              <a:ext cx="9517" cy="9513"/>
            </a:xfrm>
            <a:custGeom>
              <a:avLst/>
              <a:gdLst/>
              <a:ahLst/>
              <a:cxnLst/>
              <a:rect l="l" t="t" r="r" b="b"/>
              <a:pathLst>
                <a:path w="9517" h="9513"/>
              </a:pathLst>
            </a:custGeom>
            <a:solidFill>
              <a:srgbClr val="000000"/>
            </a:solidFill>
            <a:ln w="9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6" name="Graphic 2">
              <a:extLst>
                <a:ext uri="{FF2B5EF4-FFF2-40B4-BE49-F238E27FC236}">
                  <a16:creationId xmlns:a16="http://schemas.microsoft.com/office/drawing/2014/main" id="{1C985B8D-AEB4-1C29-3B7E-8AE487CA7B34}"/>
                </a:ext>
              </a:extLst>
            </p:cNvPr>
            <p:cNvGrpSpPr/>
            <p:nvPr/>
          </p:nvGrpSpPr>
          <p:grpSpPr>
            <a:xfrm>
              <a:off x="3678130" y="1204564"/>
              <a:ext cx="5304499" cy="569951"/>
              <a:chOff x="3678130" y="1204564"/>
              <a:chExt cx="5304499" cy="569951"/>
            </a:xfrm>
          </p:grpSpPr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1AD32516-69CD-6EF2-DA07-C6A794E89132}"/>
                  </a:ext>
                </a:extLst>
              </p:cNvPr>
              <p:cNvSpPr/>
              <p:nvPr/>
            </p:nvSpPr>
            <p:spPr>
              <a:xfrm>
                <a:off x="4392420" y="1204564"/>
                <a:ext cx="4590209" cy="569951"/>
              </a:xfrm>
              <a:custGeom>
                <a:avLst/>
                <a:gdLst>
                  <a:gd name="connsiteX0" fmla="*/ 2687816 w 4590209"/>
                  <a:gd name="connsiteY0" fmla="*/ 427450 h 569951"/>
                  <a:gd name="connsiteX1" fmla="*/ 2687816 w 4590209"/>
                  <a:gd name="connsiteY1" fmla="*/ 142522 h 569951"/>
                  <a:gd name="connsiteX2" fmla="*/ 2057471 w 4590209"/>
                  <a:gd name="connsiteY2" fmla="*/ 569961 h 569951"/>
                  <a:gd name="connsiteX3" fmla="*/ 2057471 w 4590209"/>
                  <a:gd name="connsiteY3" fmla="*/ 10 h 569951"/>
                  <a:gd name="connsiteX4" fmla="*/ 2497180 w 4590209"/>
                  <a:gd name="connsiteY4" fmla="*/ 10 h 569951"/>
                  <a:gd name="connsiteX5" fmla="*/ 2687816 w 4590209"/>
                  <a:gd name="connsiteY5" fmla="*/ 142522 h 569951"/>
                  <a:gd name="connsiteX6" fmla="*/ 2878453 w 4590209"/>
                  <a:gd name="connsiteY6" fmla="*/ 10 h 569951"/>
                  <a:gd name="connsiteX7" fmla="*/ 3488907 w 4590209"/>
                  <a:gd name="connsiteY7" fmla="*/ 10 h 569951"/>
                  <a:gd name="connsiteX8" fmla="*/ 3488907 w 4590209"/>
                  <a:gd name="connsiteY8" fmla="*/ 569961 h 569951"/>
                  <a:gd name="connsiteX9" fmla="*/ 2878453 w 4590209"/>
                  <a:gd name="connsiteY9" fmla="*/ 569961 h 569951"/>
                  <a:gd name="connsiteX10" fmla="*/ 2687816 w 4590209"/>
                  <a:gd name="connsiteY10" fmla="*/ 427450 h 569951"/>
                  <a:gd name="connsiteX11" fmla="*/ 2497180 w 4590209"/>
                  <a:gd name="connsiteY11" fmla="*/ 569961 h 569951"/>
                  <a:gd name="connsiteX12" fmla="*/ 2057471 w 4590209"/>
                  <a:gd name="connsiteY12" fmla="*/ 284938 h 569951"/>
                  <a:gd name="connsiteX13" fmla="*/ 66 w 4590209"/>
                  <a:gd name="connsiteY13" fmla="*/ 284938 h 569951"/>
                  <a:gd name="connsiteX14" fmla="*/ 3488907 w 4590209"/>
                  <a:gd name="connsiteY14" fmla="*/ 284938 h 569951"/>
                  <a:gd name="connsiteX15" fmla="*/ 4590276 w 4590209"/>
                  <a:gd name="connsiteY15" fmla="*/ 284938 h 569951"/>
                  <a:gd name="connsiteX16" fmla="*/ 66 w 4590209"/>
                  <a:gd name="connsiteY16" fmla="*/ 427450 h 569951"/>
                  <a:gd name="connsiteX17" fmla="*/ 66 w 4590209"/>
                  <a:gd name="connsiteY17" fmla="*/ 142522 h 569951"/>
                  <a:gd name="connsiteX18" fmla="*/ 4590276 w 4590209"/>
                  <a:gd name="connsiteY18" fmla="*/ 427450 h 569951"/>
                  <a:gd name="connsiteX19" fmla="*/ 4590276 w 4590209"/>
                  <a:gd name="connsiteY19" fmla="*/ 142522 h 569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590209" h="569951">
                    <a:moveTo>
                      <a:pt x="2687816" y="427450"/>
                    </a:moveTo>
                    <a:lnTo>
                      <a:pt x="2687816" y="142522"/>
                    </a:lnTo>
                    <a:moveTo>
                      <a:pt x="2057471" y="569961"/>
                    </a:moveTo>
                    <a:lnTo>
                      <a:pt x="2057471" y="10"/>
                    </a:lnTo>
                    <a:lnTo>
                      <a:pt x="2497180" y="10"/>
                    </a:lnTo>
                    <a:lnTo>
                      <a:pt x="2687816" y="142522"/>
                    </a:lnTo>
                    <a:lnTo>
                      <a:pt x="2878453" y="10"/>
                    </a:lnTo>
                    <a:lnTo>
                      <a:pt x="3488907" y="10"/>
                    </a:lnTo>
                    <a:lnTo>
                      <a:pt x="3488907" y="569961"/>
                    </a:lnTo>
                    <a:lnTo>
                      <a:pt x="2878453" y="569961"/>
                    </a:lnTo>
                    <a:lnTo>
                      <a:pt x="2687816" y="427450"/>
                    </a:lnTo>
                    <a:lnTo>
                      <a:pt x="2497180" y="569961"/>
                    </a:lnTo>
                    <a:close/>
                    <a:moveTo>
                      <a:pt x="2057471" y="284938"/>
                    </a:moveTo>
                    <a:lnTo>
                      <a:pt x="66" y="284938"/>
                    </a:lnTo>
                    <a:moveTo>
                      <a:pt x="3488907" y="284938"/>
                    </a:moveTo>
                    <a:lnTo>
                      <a:pt x="4590276" y="284938"/>
                    </a:lnTo>
                    <a:moveTo>
                      <a:pt x="66" y="427450"/>
                    </a:moveTo>
                    <a:lnTo>
                      <a:pt x="66" y="142522"/>
                    </a:lnTo>
                    <a:moveTo>
                      <a:pt x="4590276" y="427450"/>
                    </a:moveTo>
                    <a:lnTo>
                      <a:pt x="4590276" y="142522"/>
                    </a:lnTo>
                  </a:path>
                </a:pathLst>
              </a:custGeom>
              <a:solidFill>
                <a:srgbClr val="FF7F0E">
                  <a:alpha val="50000"/>
                </a:srgbClr>
              </a:solidFill>
              <a:ln w="19028" cap="flat">
                <a:solidFill>
                  <a:srgbClr val="FF7F0E">
                    <a:alpha val="7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F0332BAB-39C6-9B07-1CED-5A6014A6B30B}"/>
                  </a:ext>
                </a:extLst>
              </p:cNvPr>
              <p:cNvSpPr/>
              <p:nvPr/>
            </p:nvSpPr>
            <p:spPr>
              <a:xfrm>
                <a:off x="3678130" y="1460951"/>
                <a:ext cx="57105" cy="57080"/>
              </a:xfrm>
              <a:custGeom>
                <a:avLst/>
                <a:gdLst>
                  <a:gd name="connsiteX0" fmla="*/ 57330 w 57105"/>
                  <a:gd name="connsiteY0" fmla="*/ 28611 h 57080"/>
                  <a:gd name="connsiteX1" fmla="*/ 28777 w 57105"/>
                  <a:gd name="connsiteY1" fmla="*/ 57152 h 57080"/>
                  <a:gd name="connsiteX2" fmla="*/ 224 w 57105"/>
                  <a:gd name="connsiteY2" fmla="*/ 28611 h 57080"/>
                  <a:gd name="connsiteX3" fmla="*/ 28777 w 57105"/>
                  <a:gd name="connsiteY3" fmla="*/ 71 h 57080"/>
                  <a:gd name="connsiteX4" fmla="*/ 57330 w 57105"/>
                  <a:gd name="connsiteY4" fmla="*/ 28611 h 57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05" h="57080">
                    <a:moveTo>
                      <a:pt x="57330" y="28611"/>
                    </a:moveTo>
                    <a:cubicBezTo>
                      <a:pt x="57330" y="44374"/>
                      <a:pt x="44546" y="57152"/>
                      <a:pt x="28777" y="57152"/>
                    </a:cubicBezTo>
                    <a:cubicBezTo>
                      <a:pt x="13008" y="57152"/>
                      <a:pt x="224" y="44374"/>
                      <a:pt x="224" y="28611"/>
                    </a:cubicBezTo>
                    <a:cubicBezTo>
                      <a:pt x="224" y="12849"/>
                      <a:pt x="13008" y="71"/>
                      <a:pt x="28777" y="71"/>
                    </a:cubicBezTo>
                    <a:cubicBezTo>
                      <a:pt x="44546" y="71"/>
                      <a:pt x="57330" y="12849"/>
                      <a:pt x="57330" y="28611"/>
                    </a:cubicBezTo>
                    <a:close/>
                  </a:path>
                </a:pathLst>
              </a:custGeom>
              <a:solidFill>
                <a:srgbClr val="FF7F0E">
                  <a:alpha val="70000"/>
                </a:srgbClr>
              </a:solidFill>
              <a:ln w="19028" cap="flat">
                <a:solidFill>
                  <a:srgbClr val="000000">
                    <a:alpha val="7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CD0F510F-6E79-CC50-C1A2-8408881CD42F}"/>
                </a:ext>
              </a:extLst>
            </p:cNvPr>
            <p:cNvSpPr/>
            <p:nvPr/>
          </p:nvSpPr>
          <p:spPr>
            <a:xfrm>
              <a:off x="1570759" y="812800"/>
              <a:ext cx="9517" cy="9513"/>
            </a:xfrm>
            <a:custGeom>
              <a:avLst/>
              <a:gdLst/>
              <a:ahLst/>
              <a:cxnLst/>
              <a:rect l="l" t="t" r="r" b="b"/>
              <a:pathLst>
                <a:path w="9517" h="9513"/>
              </a:pathLst>
            </a:custGeom>
            <a:noFill/>
            <a:ln w="9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BBA68F83-F01F-859B-786F-192F430FB855}"/>
                </a:ext>
              </a:extLst>
            </p:cNvPr>
            <p:cNvSpPr/>
            <p:nvPr/>
          </p:nvSpPr>
          <p:spPr>
            <a:xfrm>
              <a:off x="1570759" y="812800"/>
              <a:ext cx="9517" cy="9513"/>
            </a:xfrm>
            <a:custGeom>
              <a:avLst/>
              <a:gdLst/>
              <a:ahLst/>
              <a:cxnLst/>
              <a:rect l="l" t="t" r="r" b="b"/>
              <a:pathLst>
                <a:path w="9517" h="9513"/>
              </a:pathLst>
            </a:custGeom>
            <a:noFill/>
            <a:ln w="95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AA816FF-77C1-9D5F-7034-9F85D6CEA0E8}"/>
                  </a:ext>
                </a:extLst>
              </p:cNvPr>
              <p:cNvSpPr txBox="1"/>
              <p:nvPr/>
            </p:nvSpPr>
            <p:spPr>
              <a:xfrm>
                <a:off x="3338306" y="5713640"/>
                <a:ext cx="5816618" cy="459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spc="0" baseline="0" dirty="0">
                    <a:ea typeface="Open Sans"/>
                    <a:cs typeface="Open Sans"/>
                    <a:sym typeface="Open Sans"/>
                    <a:rtl val="0"/>
                  </a:rPr>
                  <a:t>Improvement with linear trees (closer to</a:t>
                </a:r>
                <a:r>
                  <a:rPr lang="en-US" sz="2000" spc="0" dirty="0">
                    <a:ea typeface="Open Sans"/>
                    <a:cs typeface="Open Sans"/>
                    <a:sym typeface="Open Sans"/>
                    <a:rtl val="0"/>
                  </a:rPr>
                  <a:t> </a:t>
                </a:r>
                <a14:m>
                  <m:oMath xmlns:m="http://schemas.openxmlformats.org/officeDocument/2006/math">
                    <m:limUpp>
                      <m:limUppPr>
                        <m:ctrlPr>
                          <a:rPr lang="en-FR" sz="2000" b="0" i="1" spc="0" smtClean="0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  <a:rtl val="0"/>
                          </a:rPr>
                        </m:ctrlPr>
                      </m:limUppPr>
                      <m:e>
                        <m:r>
                          <a:rPr lang="en-FR" sz="2000" b="0" i="1" spc="0" smtClean="0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  <a:rtl val="0"/>
                          </a:rPr>
                          <m:t>𝑝</m:t>
                        </m:r>
                      </m:e>
                      <m:lim>
                        <m:r>
                          <a:rPr lang="en-FR" sz="2000" b="0" i="1" spc="0" smtClean="0">
                            <a:latin typeface="Cambria Math" panose="02040503050406030204" pitchFamily="18" charset="0"/>
                            <a:ea typeface="Open Sans"/>
                            <a:cs typeface="Open Sans"/>
                            <a:sym typeface="Open Sans"/>
                            <a:rtl val="0"/>
                          </a:rPr>
                          <m:t>∗</m:t>
                        </m:r>
                      </m:lim>
                    </m:limUpp>
                  </m:oMath>
                </a14:m>
                <a:r>
                  <a:rPr lang="en-US" sz="2000" spc="0" baseline="0" dirty="0">
                    <a:ea typeface="Open Sans"/>
                    <a:cs typeface="Open Sans"/>
                    <a:sym typeface="Open Sans"/>
                    <a:rtl val="0"/>
                  </a:rPr>
                  <a:t>) [%]</a:t>
                </a: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AA816FF-77C1-9D5F-7034-9F85D6CEA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306" y="5713640"/>
                <a:ext cx="5816618" cy="459485"/>
              </a:xfrm>
              <a:prstGeom prst="rect">
                <a:avLst/>
              </a:prstGeom>
              <a:blipFill>
                <a:blip r:embed="rId2"/>
                <a:stretch>
                  <a:fillRect l="-1310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>
            <a:extLst>
              <a:ext uri="{FF2B5EF4-FFF2-40B4-BE49-F238E27FC236}">
                <a16:creationId xmlns:a16="http://schemas.microsoft.com/office/drawing/2014/main" id="{C20B7294-5D0D-ED59-36DA-143BA41DAC22}"/>
              </a:ext>
            </a:extLst>
          </p:cNvPr>
          <p:cNvSpPr txBox="1"/>
          <p:nvPr/>
        </p:nvSpPr>
        <p:spPr>
          <a:xfrm rot="16200000">
            <a:off x="813542" y="3571500"/>
            <a:ext cx="1781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Occurrence [%]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FDC5B91-A776-8A60-E676-0F77C2FE8D46}"/>
              </a:ext>
            </a:extLst>
          </p:cNvPr>
          <p:cNvCxnSpPr>
            <a:cxnSpLocks/>
          </p:cNvCxnSpPr>
          <p:nvPr/>
        </p:nvCxnSpPr>
        <p:spPr>
          <a:xfrm>
            <a:off x="7086989" y="1681019"/>
            <a:ext cx="0" cy="3746131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0A694B4-A9A0-56F4-7F4B-79220669E8CD}"/>
              </a:ext>
            </a:extLst>
          </p:cNvPr>
          <p:cNvSpPr txBox="1"/>
          <p:nvPr/>
        </p:nvSpPr>
        <p:spPr>
          <a:xfrm>
            <a:off x="6361410" y="812800"/>
            <a:ext cx="15937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Median: 35.7%</a:t>
            </a:r>
          </a:p>
        </p:txBody>
      </p:sp>
    </p:spTree>
    <p:extLst>
      <p:ext uri="{BB962C8B-B14F-4D97-AF65-F5344CB8AC3E}">
        <p14:creationId xmlns:p14="http://schemas.microsoft.com/office/powerpoint/2010/main" val="20094806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25F160-418C-B841-95F9-075F7294D8B5}"/>
              </a:ext>
            </a:extLst>
          </p:cNvPr>
          <p:cNvSpPr txBox="1"/>
          <p:nvPr/>
        </p:nvSpPr>
        <p:spPr>
          <a:xfrm>
            <a:off x="489859" y="360632"/>
            <a:ext cx="1063534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/>
              <a:t>Today electric transport (90km/h) and refrigeration ⇒ Food can be produced anywhere in Europe and brought to cities. Take assumption that this is not available (obviously not realistic). The objective is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/>
              <a:t>Show without using energy physical limits are more apparent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/>
              <a:t>Calculate a theoretical city size and compare it with pre-industrial cities (validate order of magnitude)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/>
              <a:t>Compare order of magnitude for a city to current megapole</a:t>
            </a:r>
          </a:p>
          <a:p>
            <a:endParaRPr lang="en-AU"/>
          </a:p>
          <a:p>
            <a:r>
              <a:rPr lang="en-AU" u="sng"/>
              <a:t>Method</a:t>
            </a:r>
          </a:p>
          <a:p>
            <a:r>
              <a:rPr lang="en-AU"/>
              <a:t>We take a circular city with a radious k, to feed this city we need a circular farming area around with radius r, Finally we have a maximal radius R which considers how far food produce can travel. This is figure X.</a:t>
            </a:r>
          </a:p>
          <a:p>
            <a:endParaRPr lang="en-AU"/>
          </a:p>
          <a:p>
            <a:r>
              <a:rPr lang="en-AU"/>
              <a:t>Fig X.</a:t>
            </a:r>
          </a:p>
          <a:p>
            <a:endParaRPr lang="en-AU"/>
          </a:p>
          <a:p>
            <a:r>
              <a:rPr lang="en-AU"/>
              <a:t>The city radius and density of population are variables of our problem. For the rest the « farming » circle is defined by the consumption per inhabitant and crop yield per surface. The « travelling » circle is defined by the horse speed carrying food and duration of the trip (food peremption or other logistic matters).</a:t>
            </a:r>
          </a:p>
          <a:p>
            <a:endParaRPr lang="en-AU"/>
          </a:p>
          <a:p>
            <a:r>
              <a:rPr lang="en-AU"/>
              <a:t>We express the equation to find the radius of the farming circle as a function of the city radius and population density.</a:t>
            </a:r>
          </a:p>
          <a:p>
            <a:endParaRPr lang="en-AU"/>
          </a:p>
          <a:p>
            <a:r>
              <a:rPr lang="en-AU"/>
              <a:t>Eq X.</a:t>
            </a:r>
          </a:p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039420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E4C27E-84E1-CF49-9AEE-EC78B130F351}"/>
              </a:ext>
            </a:extLst>
          </p:cNvPr>
          <p:cNvSpPr txBox="1"/>
          <p:nvPr/>
        </p:nvSpPr>
        <p:spPr>
          <a:xfrm>
            <a:off x="555173" y="544285"/>
            <a:ext cx="1109254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/>
              <a:t>Results</a:t>
            </a:r>
          </a:p>
          <a:p>
            <a:r>
              <a:rPr lang="en-AU"/>
              <a:t>To calculate the farming circle depends on surface to feed a human, we take this value from WHO. The upper traveling circle is more flexible but for now we set the limit based on horse speed and 3 day trip.</a:t>
            </a:r>
          </a:p>
          <a:p>
            <a:endParaRPr lang="en-AU"/>
          </a:p>
          <a:p>
            <a:r>
              <a:rPr lang="en-AU"/>
              <a:t>Fig 2 with different assumptions on population density (reading the curve)</a:t>
            </a:r>
          </a:p>
          <a:p>
            <a:r>
              <a:rPr lang="en-AU"/>
              <a:t>Xaxis = city radius &amp; Yaxis = farming circle</a:t>
            </a:r>
          </a:p>
          <a:p>
            <a:endParaRPr lang="en-AU"/>
          </a:p>
          <a:p>
            <a:r>
              <a:rPr lang="en-AU"/>
              <a:t>Fig 3 Placing pre-industrial big cities / modern small cities / big metropoles (Paris, Tokyo) </a:t>
            </a:r>
          </a:p>
          <a:p>
            <a:r>
              <a:rPr lang="en-AU"/>
              <a:t>Xaxis = city radius &amp; Yaxis = farming circle</a:t>
            </a:r>
          </a:p>
          <a:p>
            <a:endParaRPr lang="en-AU"/>
          </a:p>
          <a:p>
            <a:r>
              <a:rPr lang="en-AU"/>
              <a:t>Are we good on the validation side ?</a:t>
            </a:r>
          </a:p>
          <a:p>
            <a:r>
              <a:rPr lang="en-AU"/>
              <a:t>Warning not realistic, order of magnitude nonetheless between small cities and big cities ?</a:t>
            </a:r>
          </a:p>
          <a:p>
            <a:endParaRPr lang="en-AU"/>
          </a:p>
          <a:p>
            <a:r>
              <a:rPr lang="en-AU" u="sng"/>
              <a:t>Limits</a:t>
            </a:r>
          </a:p>
          <a:p>
            <a:r>
              <a:rPr lang="en-AU"/>
              <a:t>Always careful when using over-simplified models. Rather here to show some trends, highlight potenital physical limits with less energy.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/>
              <a:t>Surface farming per habitant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/>
              <a:t>Some food don’t have peremption date, or can be transported alive.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/>
              <a:t>Topology (mountain, river, sea side, circular city)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/>
              <a:t>Train tracks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608299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C806-2A10-9346-8AF5-8715DCFC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Archives / backup slides</a:t>
            </a:r>
            <a:br>
              <a:rPr lang="en-AU" dirty="0"/>
            </a:br>
            <a:r>
              <a:rPr lang="en-AU" dirty="0"/>
              <a:t>Random stuffs</a:t>
            </a:r>
          </a:p>
        </p:txBody>
      </p:sp>
    </p:spTree>
    <p:extLst>
      <p:ext uri="{BB962C8B-B14F-4D97-AF65-F5344CB8AC3E}">
        <p14:creationId xmlns:p14="http://schemas.microsoft.com/office/powerpoint/2010/main" val="301480968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E4DA4E-9FBE-9545-945A-39C2440E4813}"/>
              </a:ext>
            </a:extLst>
          </p:cNvPr>
          <p:cNvSpPr txBox="1"/>
          <p:nvPr/>
        </p:nvSpPr>
        <p:spPr>
          <a:xfrm>
            <a:off x="533399" y="246297"/>
            <a:ext cx="1087483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(Society &amp; Energy)</a:t>
            </a:r>
          </a:p>
          <a:p>
            <a:r>
              <a:rPr lang="en-AU" sz="2400" i="1" dirty="0"/>
              <a:t>1760 – 1840: Industrial revolution </a:t>
            </a:r>
          </a:p>
          <a:p>
            <a:endParaRPr lang="en-AU" sz="2800" dirty="0"/>
          </a:p>
          <a:p>
            <a:r>
              <a:rPr lang="en-AU" sz="2400" dirty="0">
                <a:solidFill>
                  <a:schemeClr val="accent1"/>
                </a:solidFill>
              </a:rPr>
              <a:t>City: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err="1"/>
              <a:t>Taux</a:t>
            </a:r>
            <a:r>
              <a:rPr lang="en-AU" sz="2400" dirty="0"/>
              <a:t> </a:t>
            </a:r>
            <a:r>
              <a:rPr lang="en-AU" sz="2400" dirty="0" err="1"/>
              <a:t>d’urbanisation</a:t>
            </a:r>
            <a:r>
              <a:rPr lang="en-AU" sz="2400" dirty="0"/>
              <a:t> / Taille des </a:t>
            </a:r>
            <a:r>
              <a:rPr lang="en-AU" sz="2400" dirty="0" err="1"/>
              <a:t>villes</a:t>
            </a:r>
            <a:r>
              <a:rPr lang="en-AU" sz="2400" dirty="0"/>
              <a:t> / </a:t>
            </a:r>
            <a:r>
              <a:rPr lang="en-AU" sz="2400" dirty="0" err="1"/>
              <a:t>Matériaux</a:t>
            </a:r>
            <a:r>
              <a:rPr lang="en-AU" sz="2400" dirty="0"/>
              <a:t> </a:t>
            </a:r>
            <a:r>
              <a:rPr lang="en-AU" sz="2400" dirty="0" err="1"/>
              <a:t>employés</a:t>
            </a:r>
            <a:r>
              <a:rPr lang="en-AU" sz="2400" dirty="0"/>
              <a:t> </a:t>
            </a:r>
            <a:r>
              <a:rPr lang="en-AU" sz="2400" dirty="0" err="1"/>
              <a:t>à</a:t>
            </a:r>
            <a:r>
              <a:rPr lang="en-AU" sz="2400" dirty="0"/>
              <a:t> la construction</a:t>
            </a:r>
          </a:p>
          <a:p>
            <a:endParaRPr lang="en-AU" sz="2400" dirty="0"/>
          </a:p>
          <a:p>
            <a:r>
              <a:rPr lang="en-AU" sz="2400" dirty="0">
                <a:solidFill>
                  <a:schemeClr val="accent1"/>
                </a:solidFill>
              </a:rPr>
              <a:t>Work:</a:t>
            </a:r>
            <a:r>
              <a:rPr lang="en-AU" sz="24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400" b="1" dirty="0"/>
              <a:t>70 – 80%  </a:t>
            </a:r>
            <a:r>
              <a:rPr lang="en-AU" sz="2400" dirty="0"/>
              <a:t>of the population employed in agriculture until 1800 [1] against </a:t>
            </a:r>
            <a:r>
              <a:rPr lang="en-AU" sz="2400" b="1" dirty="0"/>
              <a:t>1.5%</a:t>
            </a:r>
            <a:r>
              <a:rPr lang="en-AU" sz="2400" dirty="0"/>
              <a:t> in France nowadays.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400" dirty="0"/>
              <a:t>1865: Abolition of slavery in the USA</a:t>
            </a:r>
          </a:p>
          <a:p>
            <a:endParaRPr lang="en-AU" sz="2400" dirty="0"/>
          </a:p>
          <a:p>
            <a:r>
              <a:rPr lang="en-AU" sz="2400" dirty="0">
                <a:solidFill>
                  <a:schemeClr val="accent1"/>
                </a:solidFill>
              </a:rPr>
              <a:t>Family:</a:t>
            </a:r>
            <a:r>
              <a:rPr lang="en-AU" sz="24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400" dirty="0"/>
              <a:t>Dispersion of family members: long distance mobility increases continuously during the 19</a:t>
            </a:r>
            <a:r>
              <a:rPr lang="en-AU" sz="2400" baseline="30000" dirty="0"/>
              <a:t>th</a:t>
            </a:r>
            <a:r>
              <a:rPr lang="en-AU" sz="2400" dirty="0"/>
              <a:t> century [2].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53A980-2495-2346-A1AB-5B841422045B}"/>
              </a:ext>
            </a:extLst>
          </p:cNvPr>
          <p:cNvSpPr txBox="1"/>
          <p:nvPr/>
        </p:nvSpPr>
        <p:spPr>
          <a:xfrm>
            <a:off x="348344" y="5965374"/>
            <a:ext cx="6346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[1] </a:t>
            </a:r>
            <a:r>
              <a:rPr lang="en-GB" i="1" dirty="0"/>
              <a:t>GRIGG, “The World’s Agricultural Labour Force 1800-1970”.</a:t>
            </a:r>
          </a:p>
          <a:p>
            <a:r>
              <a:rPr lang="en-GB" i="1" dirty="0"/>
              <a:t>[2] Bourdieu et al., ‘La dispersion </a:t>
            </a:r>
            <a:r>
              <a:rPr lang="en-GB" i="1" dirty="0" err="1"/>
              <a:t>spatiale</a:t>
            </a:r>
            <a:r>
              <a:rPr lang="en-GB" i="1" dirty="0"/>
              <a:t> des </a:t>
            </a:r>
            <a:r>
              <a:rPr lang="en-GB" i="1" dirty="0" err="1"/>
              <a:t>familles</a:t>
            </a:r>
            <a:r>
              <a:rPr lang="en-GB" i="1" dirty="0"/>
              <a:t>’.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29434267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D8452F-9048-4A49-B956-A3FC21227346}"/>
              </a:ext>
            </a:extLst>
          </p:cNvPr>
          <p:cNvSpPr txBox="1"/>
          <p:nvPr/>
        </p:nvSpPr>
        <p:spPr>
          <a:xfrm>
            <a:off x="373760" y="442748"/>
            <a:ext cx="35802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u="sng" dirty="0"/>
              <a:t>What is the expected complexity of local energy communities (at each scale)?</a:t>
            </a:r>
          </a:p>
          <a:p>
            <a:endParaRPr lang="en-AU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A0AA45-4822-D343-817F-58D9062F3EFB}"/>
              </a:ext>
            </a:extLst>
          </p:cNvPr>
          <p:cNvSpPr txBox="1"/>
          <p:nvPr/>
        </p:nvSpPr>
        <p:spPr>
          <a:xfrm>
            <a:off x="373760" y="5847676"/>
            <a:ext cx="3054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/>
              <a:t>[1] </a:t>
            </a:r>
            <a:r>
              <a:rPr lang="en-AU" sz="1600" i="1" dirty="0" err="1"/>
              <a:t>Siegenfeld</a:t>
            </a:r>
            <a:r>
              <a:rPr lang="en-AU" sz="1600" i="1" dirty="0"/>
              <a:t> and Bar-Yam, ‘An Introduction to Complex Systems Science and Its Applications’.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428825B-C961-7E45-9C49-DFA29AE79B45}"/>
              </a:ext>
            </a:extLst>
          </p:cNvPr>
          <p:cNvGrpSpPr/>
          <p:nvPr/>
        </p:nvGrpSpPr>
        <p:grpSpPr>
          <a:xfrm>
            <a:off x="4420715" y="640167"/>
            <a:ext cx="6780223" cy="5888084"/>
            <a:chOff x="4643136" y="931245"/>
            <a:chExt cx="6780223" cy="5888084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D463513-96F4-E34F-9455-BF011AF0A9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92954" y="4997232"/>
              <a:ext cx="767607" cy="0"/>
            </a:xfrm>
            <a:prstGeom prst="straightConnector1">
              <a:avLst/>
            </a:prstGeom>
            <a:ln w="38100">
              <a:solidFill>
                <a:srgbClr val="B828C5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99228BA-FC9D-A441-9346-62B707D25473}"/>
                </a:ext>
              </a:extLst>
            </p:cNvPr>
            <p:cNvSpPr txBox="1"/>
            <p:nvPr/>
          </p:nvSpPr>
          <p:spPr>
            <a:xfrm>
              <a:off x="6383570" y="4812566"/>
              <a:ext cx="43858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u="sng" dirty="0">
                  <a:solidFill>
                    <a:srgbClr val="B828C5"/>
                  </a:solidFill>
                </a:rPr>
                <a:t>Coordination actions to maximize revenues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3CDDE5E-A1B2-774D-8672-35FD01F65106}"/>
                </a:ext>
              </a:extLst>
            </p:cNvPr>
            <p:cNvGrpSpPr/>
            <p:nvPr/>
          </p:nvGrpSpPr>
          <p:grpSpPr>
            <a:xfrm>
              <a:off x="4643136" y="931245"/>
              <a:ext cx="6780223" cy="5888084"/>
              <a:chOff x="2270638" y="1556019"/>
              <a:chExt cx="6780223" cy="5888084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D0EB5BF8-BD68-9D44-A346-2DA7CD4E329C}"/>
                  </a:ext>
                </a:extLst>
              </p:cNvPr>
              <p:cNvGrpSpPr/>
              <p:nvPr/>
            </p:nvGrpSpPr>
            <p:grpSpPr>
              <a:xfrm>
                <a:off x="2270638" y="1556019"/>
                <a:ext cx="6780223" cy="3745961"/>
                <a:chOff x="2147070" y="1857787"/>
                <a:chExt cx="6780223" cy="3745961"/>
              </a:xfrm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0888D3D6-41A1-714F-88CE-DE2F7C852BD9}"/>
                    </a:ext>
                  </a:extLst>
                </p:cNvPr>
                <p:cNvGrpSpPr/>
                <p:nvPr/>
              </p:nvGrpSpPr>
              <p:grpSpPr>
                <a:xfrm>
                  <a:off x="2147070" y="1857787"/>
                  <a:ext cx="6780223" cy="3745961"/>
                  <a:chOff x="2147070" y="1857787"/>
                  <a:chExt cx="6780223" cy="3745961"/>
                </a:xfrm>
              </p:grpSpPr>
              <p:sp>
                <p:nvSpPr>
                  <p:cNvPr id="4" name="Oval 3">
                    <a:extLst>
                      <a:ext uri="{FF2B5EF4-FFF2-40B4-BE49-F238E27FC236}">
                        <a16:creationId xmlns:a16="http://schemas.microsoft.com/office/drawing/2014/main" id="{05921BE2-A41A-8641-ACD1-755E0F0E30C7}"/>
                      </a:ext>
                    </a:extLst>
                  </p:cNvPr>
                  <p:cNvSpPr/>
                  <p:nvPr/>
                </p:nvSpPr>
                <p:spPr>
                  <a:xfrm>
                    <a:off x="6010472" y="2686926"/>
                    <a:ext cx="2916821" cy="2916821"/>
                  </a:xfrm>
                  <a:prstGeom prst="ellipse">
                    <a:avLst/>
                  </a:prstGeom>
                  <a:solidFill>
                    <a:srgbClr val="C00000">
                      <a:alpha val="9804"/>
                    </a:srgbClr>
                  </a:solidFill>
                  <a:ln w="381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dirty="0"/>
                  </a:p>
                </p:txBody>
              </p:sp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D9FC41B1-2512-C94D-A01B-59CF4288238C}"/>
                      </a:ext>
                    </a:extLst>
                  </p:cNvPr>
                  <p:cNvSpPr/>
                  <p:nvPr/>
                </p:nvSpPr>
                <p:spPr>
                  <a:xfrm>
                    <a:off x="2147070" y="2686927"/>
                    <a:ext cx="2916821" cy="2916821"/>
                  </a:xfrm>
                  <a:prstGeom prst="ellipse">
                    <a:avLst/>
                  </a:prstGeom>
                  <a:solidFill>
                    <a:srgbClr val="4472C4">
                      <a:alpha val="9804"/>
                    </a:srgb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dirty="0"/>
                  </a:p>
                </p:txBody>
              </p:sp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66CEA478-9B98-0243-8419-09BA9F3C9DBF}"/>
                      </a:ext>
                    </a:extLst>
                  </p:cNvPr>
                  <p:cNvSpPr txBox="1"/>
                  <p:nvPr/>
                </p:nvSpPr>
                <p:spPr>
                  <a:xfrm>
                    <a:off x="2321771" y="1857787"/>
                    <a:ext cx="2567415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AU" sz="2000" dirty="0"/>
                      <a:t>Community #1</a:t>
                    </a:r>
                  </a:p>
                  <a:p>
                    <a:pPr algn="ctr"/>
                    <a:r>
                      <a:rPr lang="en-AU" sz="2000" dirty="0"/>
                      <a:t>« </a:t>
                    </a:r>
                    <a:r>
                      <a:rPr lang="en-AU" sz="2000" b="1" dirty="0">
                        <a:solidFill>
                          <a:schemeClr val="accent1"/>
                        </a:solidFill>
                      </a:rPr>
                      <a:t>less complex </a:t>
                    </a:r>
                    <a:r>
                      <a:rPr lang="en-AU" sz="2000" dirty="0"/>
                      <a:t>»</a:t>
                    </a:r>
                  </a:p>
                </p:txBody>
              </p:sp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2E6014A7-1E29-A948-BD8D-15F8B3EC9C4D}"/>
                      </a:ext>
                    </a:extLst>
                  </p:cNvPr>
                  <p:cNvSpPr txBox="1"/>
                  <p:nvPr/>
                </p:nvSpPr>
                <p:spPr>
                  <a:xfrm>
                    <a:off x="6208103" y="1857787"/>
                    <a:ext cx="2419198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AU" sz="2000" dirty="0"/>
                      <a:t>Community #2</a:t>
                    </a:r>
                  </a:p>
                  <a:p>
                    <a:pPr algn="ctr"/>
                    <a:r>
                      <a:rPr lang="en-AU" sz="2000" dirty="0"/>
                      <a:t>« </a:t>
                    </a:r>
                    <a:r>
                      <a:rPr lang="en-AU" sz="2000" b="1" dirty="0">
                        <a:solidFill>
                          <a:srgbClr val="C00000"/>
                        </a:solidFill>
                      </a:rPr>
                      <a:t>more complex </a:t>
                    </a:r>
                    <a:r>
                      <a:rPr lang="en-AU" sz="2000" dirty="0"/>
                      <a:t>»</a:t>
                    </a:r>
                  </a:p>
                </p:txBody>
              </p:sp>
              <p:grpSp>
                <p:nvGrpSpPr>
                  <p:cNvPr id="8" name="Group 7">
                    <a:extLst>
                      <a:ext uri="{FF2B5EF4-FFF2-40B4-BE49-F238E27FC236}">
                        <a16:creationId xmlns:a16="http://schemas.microsoft.com/office/drawing/2014/main" id="{8D486F9B-BECD-3047-8370-92DBCCD124AB}"/>
                      </a:ext>
                    </a:extLst>
                  </p:cNvPr>
                  <p:cNvGrpSpPr/>
                  <p:nvPr/>
                </p:nvGrpSpPr>
                <p:grpSpPr>
                  <a:xfrm>
                    <a:off x="6859549" y="3405636"/>
                    <a:ext cx="1863952" cy="1762358"/>
                    <a:chOff x="9010390" y="1780131"/>
                    <a:chExt cx="1863952" cy="1762358"/>
                  </a:xfrm>
                </p:grpSpPr>
                <p:pic>
                  <p:nvPicPr>
                    <p:cNvPr id="9" name="Picture 14" descr="Solar cell  premium icon">
                      <a:extLst>
                        <a:ext uri="{FF2B5EF4-FFF2-40B4-BE49-F238E27FC236}">
                          <a16:creationId xmlns:a16="http://schemas.microsoft.com/office/drawing/2014/main" id="{1BA97F1C-D9D1-CE41-B256-B569B5D48A2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0386601" y="1844676"/>
                      <a:ext cx="487741" cy="487741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grpSp>
                  <p:nvGrpSpPr>
                    <p:cNvPr id="10" name="Group 9">
                      <a:extLst>
                        <a:ext uri="{FF2B5EF4-FFF2-40B4-BE49-F238E27FC236}">
                          <a16:creationId xmlns:a16="http://schemas.microsoft.com/office/drawing/2014/main" id="{28A99241-31B5-7C40-8834-36765EC6CF2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010390" y="1780131"/>
                      <a:ext cx="1426341" cy="1762358"/>
                      <a:chOff x="6730251" y="1397723"/>
                      <a:chExt cx="3044180" cy="3761328"/>
                    </a:xfrm>
                  </p:grpSpPr>
                  <p:pic>
                    <p:nvPicPr>
                      <p:cNvPr id="12" name="Picture 14" descr="House Free Icon - Icon-Icons.com">
                        <a:extLst>
                          <a:ext uri="{FF2B5EF4-FFF2-40B4-BE49-F238E27FC236}">
                            <a16:creationId xmlns:a16="http://schemas.microsoft.com/office/drawing/2014/main" id="{749BA0A8-29E9-984A-93C7-45231AE7C6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9905" y="3964448"/>
                        <a:ext cx="1194603" cy="11946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13" name="Picture 14" descr="House Free Icon - Icon-Icons.com">
                        <a:extLst>
                          <a:ext uri="{FF2B5EF4-FFF2-40B4-BE49-F238E27FC236}">
                            <a16:creationId xmlns:a16="http://schemas.microsoft.com/office/drawing/2014/main" id="{45F27DDC-0267-454E-AB44-A748E721CC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9827" y="1397723"/>
                        <a:ext cx="1194604" cy="11946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cxnSp>
                    <p:nvCxnSpPr>
                      <p:cNvPr id="15" name="Straight Arrow Connector 14">
                        <a:extLst>
                          <a:ext uri="{FF2B5EF4-FFF2-40B4-BE49-F238E27FC236}">
                            <a16:creationId xmlns:a16="http://schemas.microsoft.com/office/drawing/2014/main" id="{B2223A95-AC9B-AF47-88BC-79095845CBA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6730251" y="2685481"/>
                        <a:ext cx="780573" cy="1233595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B828C5"/>
                        </a:solidFill>
                        <a:headEnd type="arrow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" name="Straight Arrow Connector 15">
                        <a:extLst>
                          <a:ext uri="{FF2B5EF4-FFF2-40B4-BE49-F238E27FC236}">
                            <a16:creationId xmlns:a16="http://schemas.microsoft.com/office/drawing/2014/main" id="{81FEB644-8733-6B48-8BF8-49E04C2EBEC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950602" y="2148300"/>
                        <a:ext cx="1646951" cy="0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B828C5"/>
                        </a:solidFill>
                        <a:headEnd type="arrow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" name="Straight Arrow Connector 16">
                        <a:extLst>
                          <a:ext uri="{FF2B5EF4-FFF2-40B4-BE49-F238E27FC236}">
                            <a16:creationId xmlns:a16="http://schemas.microsoft.com/office/drawing/2014/main" id="{0B7F4EB6-1BEB-6542-9765-ED43E7B6FEA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8202917" y="2738228"/>
                        <a:ext cx="727777" cy="1233595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B828C5"/>
                        </a:solidFill>
                        <a:headEnd type="arrow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11" name="Picture 14" descr="Solar cell  premium icon">
                      <a:extLst>
                        <a:ext uri="{FF2B5EF4-FFF2-40B4-BE49-F238E27FC236}">
                          <a16:creationId xmlns:a16="http://schemas.microsoft.com/office/drawing/2014/main" id="{20870594-CE69-2944-A593-50F21DD3534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9797530" y="3028755"/>
                      <a:ext cx="487741" cy="487741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grpSp>
                <p:nvGrpSpPr>
                  <p:cNvPr id="18" name="Group 17">
                    <a:extLst>
                      <a:ext uri="{FF2B5EF4-FFF2-40B4-BE49-F238E27FC236}">
                        <a16:creationId xmlns:a16="http://schemas.microsoft.com/office/drawing/2014/main" id="{B1DF3FD6-DE3B-9740-9ADE-3022F2E57E72}"/>
                      </a:ext>
                    </a:extLst>
                  </p:cNvPr>
                  <p:cNvGrpSpPr/>
                  <p:nvPr/>
                </p:nvGrpSpPr>
                <p:grpSpPr>
                  <a:xfrm>
                    <a:off x="3296829" y="3441544"/>
                    <a:ext cx="1592357" cy="1762358"/>
                    <a:chOff x="9281985" y="1780131"/>
                    <a:chExt cx="1592357" cy="1762358"/>
                  </a:xfrm>
                </p:grpSpPr>
                <p:pic>
                  <p:nvPicPr>
                    <p:cNvPr id="19" name="Picture 14" descr="Solar cell  premium icon">
                      <a:extLst>
                        <a:ext uri="{FF2B5EF4-FFF2-40B4-BE49-F238E27FC236}">
                          <a16:creationId xmlns:a16="http://schemas.microsoft.com/office/drawing/2014/main" id="{C88970DE-0B81-DA46-9AC0-4D498D69503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0386601" y="1844676"/>
                      <a:ext cx="487741" cy="487741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grpSp>
                  <p:nvGrpSpPr>
                    <p:cNvPr id="20" name="Group 19">
                      <a:extLst>
                        <a:ext uri="{FF2B5EF4-FFF2-40B4-BE49-F238E27FC236}">
                          <a16:creationId xmlns:a16="http://schemas.microsoft.com/office/drawing/2014/main" id="{98D8F0F8-14D9-BC47-A787-9880AFC73F9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281985" y="1780131"/>
                      <a:ext cx="1154746" cy="1762358"/>
                      <a:chOff x="7309905" y="1397723"/>
                      <a:chExt cx="2464526" cy="3761328"/>
                    </a:xfrm>
                  </p:grpSpPr>
                  <p:pic>
                    <p:nvPicPr>
                      <p:cNvPr id="22" name="Picture 14" descr="House Free Icon - Icon-Icons.com">
                        <a:extLst>
                          <a:ext uri="{FF2B5EF4-FFF2-40B4-BE49-F238E27FC236}">
                            <a16:creationId xmlns:a16="http://schemas.microsoft.com/office/drawing/2014/main" id="{4E639AAF-6B87-064F-B3B3-127DEB507C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9905" y="3964448"/>
                        <a:ext cx="1194603" cy="11946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pic>
                    <p:nvPicPr>
                      <p:cNvPr id="23" name="Picture 14" descr="House Free Icon - Icon-Icons.com">
                        <a:extLst>
                          <a:ext uri="{FF2B5EF4-FFF2-40B4-BE49-F238E27FC236}">
                            <a16:creationId xmlns:a16="http://schemas.microsoft.com/office/drawing/2014/main" id="{4ED8989B-3B7E-CA4A-990C-2040E24B9F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9827" y="1397723"/>
                        <a:ext cx="1194604" cy="11946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pic>
                  <p:nvPicPr>
                    <p:cNvPr id="21" name="Picture 14" descr="Solar cell  premium icon">
                      <a:extLst>
                        <a:ext uri="{FF2B5EF4-FFF2-40B4-BE49-F238E27FC236}">
                          <a16:creationId xmlns:a16="http://schemas.microsoft.com/office/drawing/2014/main" id="{7B69FE9E-A1FE-724A-8746-4BF0A152A22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9797530" y="3028755"/>
                      <a:ext cx="487741" cy="487741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</p:grpSp>
            <p:sp>
              <p:nvSpPr>
                <p:cNvPr id="26" name="Arc 25">
                  <a:extLst>
                    <a:ext uri="{FF2B5EF4-FFF2-40B4-BE49-F238E27FC236}">
                      <a16:creationId xmlns:a16="http://schemas.microsoft.com/office/drawing/2014/main" id="{FE4BF809-8C0A-2742-8FC2-0029BBD4E049}"/>
                    </a:ext>
                  </a:extLst>
                </p:cNvPr>
                <p:cNvSpPr/>
                <p:nvPr/>
              </p:nvSpPr>
              <p:spPr>
                <a:xfrm>
                  <a:off x="3760042" y="3194251"/>
                  <a:ext cx="402423" cy="422769"/>
                </a:xfrm>
                <a:prstGeom prst="arc">
                  <a:avLst>
                    <a:gd name="adj1" fmla="val 7198914"/>
                    <a:gd name="adj2" fmla="val 0"/>
                  </a:avLst>
                </a:prstGeom>
                <a:ln w="38100">
                  <a:solidFill>
                    <a:srgbClr val="B828C5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27" name="Arc 26">
                  <a:extLst>
                    <a:ext uri="{FF2B5EF4-FFF2-40B4-BE49-F238E27FC236}">
                      <a16:creationId xmlns:a16="http://schemas.microsoft.com/office/drawing/2014/main" id="{7688509F-6AE5-124B-95AC-8DFCC7188E4B}"/>
                    </a:ext>
                  </a:extLst>
                </p:cNvPr>
                <p:cNvSpPr/>
                <p:nvPr/>
              </p:nvSpPr>
              <p:spPr>
                <a:xfrm>
                  <a:off x="3186624" y="4372164"/>
                  <a:ext cx="402423" cy="422769"/>
                </a:xfrm>
                <a:prstGeom prst="arc">
                  <a:avLst>
                    <a:gd name="adj1" fmla="val 7198914"/>
                    <a:gd name="adj2" fmla="val 0"/>
                  </a:avLst>
                </a:prstGeom>
                <a:ln w="38100">
                  <a:solidFill>
                    <a:srgbClr val="B828C5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28" name="Arc 27">
                  <a:extLst>
                    <a:ext uri="{FF2B5EF4-FFF2-40B4-BE49-F238E27FC236}">
                      <a16:creationId xmlns:a16="http://schemas.microsoft.com/office/drawing/2014/main" id="{937750E4-95AB-DB49-92B1-A0F1140AA200}"/>
                    </a:ext>
                  </a:extLst>
                </p:cNvPr>
                <p:cNvSpPr/>
                <p:nvPr/>
              </p:nvSpPr>
              <p:spPr>
                <a:xfrm>
                  <a:off x="7605449" y="3176330"/>
                  <a:ext cx="402423" cy="422769"/>
                </a:xfrm>
                <a:prstGeom prst="arc">
                  <a:avLst>
                    <a:gd name="adj1" fmla="val 7198914"/>
                    <a:gd name="adj2" fmla="val 0"/>
                  </a:avLst>
                </a:prstGeom>
                <a:ln w="38100">
                  <a:solidFill>
                    <a:srgbClr val="B828C5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pic>
              <p:nvPicPr>
                <p:cNvPr id="1026" name="Picture 2" descr="Battery, car battery icon - Free download on Iconfinder">
                  <a:extLst>
                    <a:ext uri="{FF2B5EF4-FFF2-40B4-BE49-F238E27FC236}">
                      <a16:creationId xmlns:a16="http://schemas.microsoft.com/office/drawing/2014/main" id="{6D9C690D-2FDF-CE4E-AF46-BC5A5549188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29054" y="4780515"/>
                  <a:ext cx="443545" cy="44354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0" name="Picture 2" descr="Battery, car battery icon - Free download on Iconfinder">
                  <a:extLst>
                    <a:ext uri="{FF2B5EF4-FFF2-40B4-BE49-F238E27FC236}">
                      <a16:creationId xmlns:a16="http://schemas.microsoft.com/office/drawing/2014/main" id="{E91BC858-E82C-CC4C-B4AD-06480BC646E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38500" y="3610281"/>
                  <a:ext cx="443545" cy="44354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" name="Picture 2" descr="Battery, car battery icon - Free download on Iconfinder">
                  <a:extLst>
                    <a:ext uri="{FF2B5EF4-FFF2-40B4-BE49-F238E27FC236}">
                      <a16:creationId xmlns:a16="http://schemas.microsoft.com/office/drawing/2014/main" id="{6FE421C3-5708-D149-9488-16BBD22D3CA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75242" y="4728084"/>
                  <a:ext cx="443545" cy="44354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" name="Picture 2" descr="Battery, car battery icon - Free download on Iconfinder">
                  <a:extLst>
                    <a:ext uri="{FF2B5EF4-FFF2-40B4-BE49-F238E27FC236}">
                      <a16:creationId xmlns:a16="http://schemas.microsoft.com/office/drawing/2014/main" id="{15EB8420-DBB1-4048-BE24-58EBEAC9791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279956" y="3973384"/>
                  <a:ext cx="443545" cy="44354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980ADFD-F846-2140-840F-4F1E06E2A8CF}"/>
                  </a:ext>
                </a:extLst>
              </p:cNvPr>
              <p:cNvSpPr txBox="1"/>
              <p:nvPr/>
            </p:nvSpPr>
            <p:spPr>
              <a:xfrm>
                <a:off x="6362786" y="5966775"/>
                <a:ext cx="2459328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/>
                  <a:t>« Individual » actions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/>
                  <a:t>« Exchange » actions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/>
                  <a:t>« Temporal » actions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/>
                  <a:t>« Spatial » actions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/>
                  <a:t>…</a:t>
                </a:r>
                <a:endParaRPr lang="fr-FR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F685EC2-3C9C-6F4A-B78C-39ACF73B6FD9}"/>
                  </a:ext>
                </a:extLst>
              </p:cNvPr>
              <p:cNvSpPr txBox="1"/>
              <p:nvPr/>
            </p:nvSpPr>
            <p:spPr>
              <a:xfrm>
                <a:off x="2348146" y="5957588"/>
                <a:ext cx="25122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dirty="0"/>
                  <a:t> « Individual » actions</a:t>
                </a:r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4938C2D-53B0-CA42-9733-A04BD93DDD7C}"/>
              </a:ext>
            </a:extLst>
          </p:cNvPr>
          <p:cNvGrpSpPr/>
          <p:nvPr/>
        </p:nvGrpSpPr>
        <p:grpSpPr>
          <a:xfrm rot="1463722">
            <a:off x="4870119" y="2450368"/>
            <a:ext cx="625033" cy="416690"/>
            <a:chOff x="9583838" y="345832"/>
            <a:chExt cx="625033" cy="41669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CB83BE2-FA52-D64F-A091-0A29579D70F2}"/>
                </a:ext>
              </a:extLst>
            </p:cNvPr>
            <p:cNvSpPr/>
            <p:nvPr/>
          </p:nvSpPr>
          <p:spPr>
            <a:xfrm>
              <a:off x="9583838" y="345833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21724AC-EB4C-1246-B716-66D8385BEF0A}"/>
                </a:ext>
              </a:extLst>
            </p:cNvPr>
            <p:cNvSpPr/>
            <p:nvPr/>
          </p:nvSpPr>
          <p:spPr>
            <a:xfrm>
              <a:off x="9792182" y="345832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804CC68-854A-3446-B1BA-256E266780D2}"/>
              </a:ext>
            </a:extLst>
          </p:cNvPr>
          <p:cNvCxnSpPr>
            <a:cxnSpLocks/>
            <a:stCxn id="45" idx="6"/>
          </p:cNvCxnSpPr>
          <p:nvPr/>
        </p:nvCxnSpPr>
        <p:spPr>
          <a:xfrm>
            <a:off x="5467249" y="2787792"/>
            <a:ext cx="746367" cy="384858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C8654897-B0AC-0C46-8B4D-CE317E825873}"/>
              </a:ext>
            </a:extLst>
          </p:cNvPr>
          <p:cNvSpPr/>
          <p:nvPr/>
        </p:nvSpPr>
        <p:spPr>
          <a:xfrm>
            <a:off x="6168495" y="3131502"/>
            <a:ext cx="118643" cy="11864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ACCE7E1-3B77-324B-BC98-1570D904ED11}"/>
              </a:ext>
            </a:extLst>
          </p:cNvPr>
          <p:cNvCxnSpPr>
            <a:cxnSpLocks/>
          </p:cNvCxnSpPr>
          <p:nvPr/>
        </p:nvCxnSpPr>
        <p:spPr>
          <a:xfrm flipV="1">
            <a:off x="6041423" y="2847788"/>
            <a:ext cx="377246" cy="66223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4B43C1F-A98D-224B-88AE-C53F53016820}"/>
              </a:ext>
            </a:extLst>
          </p:cNvPr>
          <p:cNvCxnSpPr>
            <a:cxnSpLocks/>
          </p:cNvCxnSpPr>
          <p:nvPr/>
        </p:nvCxnSpPr>
        <p:spPr>
          <a:xfrm>
            <a:off x="4322845" y="2204338"/>
            <a:ext cx="575945" cy="29698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93A1AD8-753B-404C-8DA8-3FEBBF7E1653}"/>
              </a:ext>
            </a:extLst>
          </p:cNvPr>
          <p:cNvSpPr txBox="1"/>
          <p:nvPr/>
        </p:nvSpPr>
        <p:spPr>
          <a:xfrm>
            <a:off x="4107504" y="1835006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Grid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17D2135-5E84-4148-9802-B0DCCD52D376}"/>
              </a:ext>
            </a:extLst>
          </p:cNvPr>
          <p:cNvCxnSpPr>
            <a:cxnSpLocks/>
          </p:cNvCxnSpPr>
          <p:nvPr/>
        </p:nvCxnSpPr>
        <p:spPr>
          <a:xfrm flipV="1">
            <a:off x="9942589" y="2790112"/>
            <a:ext cx="422183" cy="741121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FC1C11F-7E57-E544-951E-34309D227EFE}"/>
              </a:ext>
            </a:extLst>
          </p:cNvPr>
          <p:cNvCxnSpPr>
            <a:cxnSpLocks/>
          </p:cNvCxnSpPr>
          <p:nvPr/>
        </p:nvCxnSpPr>
        <p:spPr>
          <a:xfrm flipH="1" flipV="1">
            <a:off x="8925261" y="2816105"/>
            <a:ext cx="465791" cy="672759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C6CC4B7-F46B-8B4B-9EFF-206101709C2E}"/>
              </a:ext>
            </a:extLst>
          </p:cNvPr>
          <p:cNvCxnSpPr>
            <a:cxnSpLocks/>
          </p:cNvCxnSpPr>
          <p:nvPr/>
        </p:nvCxnSpPr>
        <p:spPr>
          <a:xfrm>
            <a:off x="9266188" y="2707804"/>
            <a:ext cx="727518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A6D9D12-B00B-9A4B-BF51-8044C1E495F6}"/>
              </a:ext>
            </a:extLst>
          </p:cNvPr>
          <p:cNvSpPr txBox="1"/>
          <p:nvPr/>
        </p:nvSpPr>
        <p:spPr>
          <a:xfrm>
            <a:off x="7768510" y="3175088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Grid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54EF28A-F317-5648-B9B6-B57FE018117D}"/>
              </a:ext>
            </a:extLst>
          </p:cNvPr>
          <p:cNvCxnSpPr>
            <a:cxnSpLocks/>
          </p:cNvCxnSpPr>
          <p:nvPr/>
        </p:nvCxnSpPr>
        <p:spPr>
          <a:xfrm flipH="1">
            <a:off x="10458592" y="1808889"/>
            <a:ext cx="729498" cy="477126"/>
          </a:xfrm>
          <a:prstGeom prst="straightConnector1">
            <a:avLst/>
          </a:prstGeom>
          <a:ln w="38100">
            <a:solidFill>
              <a:srgbClr val="B828C5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TextBox 1023">
            <a:extLst>
              <a:ext uri="{FF2B5EF4-FFF2-40B4-BE49-F238E27FC236}">
                <a16:creationId xmlns:a16="http://schemas.microsoft.com/office/drawing/2014/main" id="{7E0C7787-B511-2842-8AF2-F621DB3B8B6A}"/>
              </a:ext>
            </a:extLst>
          </p:cNvPr>
          <p:cNvSpPr txBox="1"/>
          <p:nvPr/>
        </p:nvSpPr>
        <p:spPr>
          <a:xfrm>
            <a:off x="10997146" y="1433968"/>
            <a:ext cx="60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DSO</a:t>
            </a:r>
          </a:p>
        </p:txBody>
      </p:sp>
      <p:pic>
        <p:nvPicPr>
          <p:cNvPr id="71" name="Picture 2" descr="Battery, car battery icon - Free download on Iconfinder">
            <a:extLst>
              <a:ext uri="{FF2B5EF4-FFF2-40B4-BE49-F238E27FC236}">
                <a16:creationId xmlns:a16="http://schemas.microsoft.com/office/drawing/2014/main" id="{34F0806E-DBFB-0D4F-8BDA-04813EC98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1264" y="2310378"/>
            <a:ext cx="443545" cy="44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72AED982-5F67-964F-BFE7-5F4557D332F3}"/>
              </a:ext>
            </a:extLst>
          </p:cNvPr>
          <p:cNvGrpSpPr/>
          <p:nvPr/>
        </p:nvGrpSpPr>
        <p:grpSpPr>
          <a:xfrm rot="19923487">
            <a:off x="7734053" y="3515587"/>
            <a:ext cx="625033" cy="416690"/>
            <a:chOff x="9583838" y="345832"/>
            <a:chExt cx="625033" cy="416690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D8E231A0-8301-9240-A698-7CCA71B7137A}"/>
                </a:ext>
              </a:extLst>
            </p:cNvPr>
            <p:cNvSpPr/>
            <p:nvPr/>
          </p:nvSpPr>
          <p:spPr>
            <a:xfrm>
              <a:off x="9583838" y="345833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8528936-CF92-5B42-9243-C61100969C90}"/>
                </a:ext>
              </a:extLst>
            </p:cNvPr>
            <p:cNvSpPr/>
            <p:nvPr/>
          </p:nvSpPr>
          <p:spPr>
            <a:xfrm>
              <a:off x="9792182" y="345832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B2BAB46-2AB3-9941-9549-B39ED0F11360}"/>
              </a:ext>
            </a:extLst>
          </p:cNvPr>
          <p:cNvCxnSpPr>
            <a:cxnSpLocks/>
          </p:cNvCxnSpPr>
          <p:nvPr/>
        </p:nvCxnSpPr>
        <p:spPr>
          <a:xfrm flipV="1">
            <a:off x="8310862" y="3080953"/>
            <a:ext cx="793947" cy="450559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60C76E2-7428-694A-926C-635640255548}"/>
              </a:ext>
            </a:extLst>
          </p:cNvPr>
          <p:cNvCxnSpPr>
            <a:cxnSpLocks/>
          </p:cNvCxnSpPr>
          <p:nvPr/>
        </p:nvCxnSpPr>
        <p:spPr>
          <a:xfrm flipV="1">
            <a:off x="7539075" y="3863991"/>
            <a:ext cx="253832" cy="144048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8200CA42-84E1-2E4C-B552-B9566CF31946}"/>
              </a:ext>
            </a:extLst>
          </p:cNvPr>
          <p:cNvSpPr/>
          <p:nvPr/>
        </p:nvSpPr>
        <p:spPr>
          <a:xfrm>
            <a:off x="9032016" y="3015724"/>
            <a:ext cx="118643" cy="11864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C3872E-FE49-AD4E-8EF7-B825B6A44CF6}"/>
              </a:ext>
            </a:extLst>
          </p:cNvPr>
          <p:cNvSpPr txBox="1"/>
          <p:nvPr/>
        </p:nvSpPr>
        <p:spPr>
          <a:xfrm>
            <a:off x="1025611" y="3632886"/>
            <a:ext cx="2685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Boucle sur la </a:t>
            </a:r>
            <a:r>
              <a:rPr lang="en-AU" dirty="0" err="1"/>
              <a:t>communauté</a:t>
            </a:r>
            <a:endParaRPr lang="en-AU" dirty="0"/>
          </a:p>
          <a:p>
            <a:r>
              <a:rPr lang="en-AU" dirty="0"/>
              <a:t>Chiffre entre action</a:t>
            </a:r>
          </a:p>
        </p:txBody>
      </p:sp>
    </p:spTree>
    <p:extLst>
      <p:ext uri="{BB962C8B-B14F-4D97-AF65-F5344CB8AC3E}">
        <p14:creationId xmlns:p14="http://schemas.microsoft.com/office/powerpoint/2010/main" val="185710723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D8452F-9048-4A49-B956-A3FC21227346}"/>
              </a:ext>
            </a:extLst>
          </p:cNvPr>
          <p:cNvSpPr txBox="1"/>
          <p:nvPr/>
        </p:nvSpPr>
        <p:spPr>
          <a:xfrm>
            <a:off x="373760" y="442748"/>
            <a:ext cx="35802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u="sng" dirty="0"/>
              <a:t>What is the expected complexity of local energy communities (at each scale)?</a:t>
            </a:r>
          </a:p>
          <a:p>
            <a:endParaRPr lang="en-AU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A0AA45-4822-D343-817F-58D9062F3EFB}"/>
              </a:ext>
            </a:extLst>
          </p:cNvPr>
          <p:cNvSpPr txBox="1"/>
          <p:nvPr/>
        </p:nvSpPr>
        <p:spPr>
          <a:xfrm>
            <a:off x="373760" y="5847676"/>
            <a:ext cx="3054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i="1" dirty="0"/>
              <a:t>[1] </a:t>
            </a:r>
            <a:r>
              <a:rPr lang="en-AU" sz="1600" i="1" dirty="0" err="1"/>
              <a:t>Siegenfeld</a:t>
            </a:r>
            <a:r>
              <a:rPr lang="en-AU" sz="1600" i="1" dirty="0"/>
              <a:t> and Bar-Yam, ‘An Introduction to Complex Systems Science and Its Applications’.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D463513-96F4-E34F-9455-BF011AF0A99B}"/>
              </a:ext>
            </a:extLst>
          </p:cNvPr>
          <p:cNvCxnSpPr>
            <a:cxnSpLocks/>
          </p:cNvCxnSpPr>
          <p:nvPr/>
        </p:nvCxnSpPr>
        <p:spPr>
          <a:xfrm flipH="1">
            <a:off x="5370533" y="4706154"/>
            <a:ext cx="767607" cy="0"/>
          </a:xfrm>
          <a:prstGeom prst="straightConnector1">
            <a:avLst/>
          </a:prstGeom>
          <a:ln w="38100">
            <a:solidFill>
              <a:srgbClr val="B828C5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99228BA-FC9D-A441-9346-62B707D25473}"/>
              </a:ext>
            </a:extLst>
          </p:cNvPr>
          <p:cNvSpPr txBox="1"/>
          <p:nvPr/>
        </p:nvSpPr>
        <p:spPr>
          <a:xfrm>
            <a:off x="6161149" y="4521488"/>
            <a:ext cx="4385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u="sng" dirty="0">
                <a:solidFill>
                  <a:srgbClr val="B828C5"/>
                </a:solidFill>
              </a:rPr>
              <a:t>Coordination actions to maximize revenues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5921BE2-A41A-8641-ACD1-755E0F0E30C7}"/>
              </a:ext>
            </a:extLst>
          </p:cNvPr>
          <p:cNvSpPr/>
          <p:nvPr/>
        </p:nvSpPr>
        <p:spPr>
          <a:xfrm>
            <a:off x="8284117" y="1469306"/>
            <a:ext cx="2916821" cy="2916821"/>
          </a:xfrm>
          <a:prstGeom prst="ellipse">
            <a:avLst/>
          </a:prstGeom>
          <a:solidFill>
            <a:srgbClr val="C00000">
              <a:alpha val="9804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9FC41B1-2512-C94D-A01B-59CF4288238C}"/>
              </a:ext>
            </a:extLst>
          </p:cNvPr>
          <p:cNvSpPr/>
          <p:nvPr/>
        </p:nvSpPr>
        <p:spPr>
          <a:xfrm>
            <a:off x="4420715" y="1469307"/>
            <a:ext cx="2916821" cy="2916821"/>
          </a:xfrm>
          <a:prstGeom prst="ellipse">
            <a:avLst/>
          </a:prstGeom>
          <a:solidFill>
            <a:srgbClr val="4472C4">
              <a:alpha val="9804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CEA478-9B98-0243-8419-09BA9F3C9DBF}"/>
              </a:ext>
            </a:extLst>
          </p:cNvPr>
          <p:cNvSpPr txBox="1"/>
          <p:nvPr/>
        </p:nvSpPr>
        <p:spPr>
          <a:xfrm>
            <a:off x="4595416" y="640167"/>
            <a:ext cx="2567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Community #1</a:t>
            </a:r>
          </a:p>
          <a:p>
            <a:pPr algn="ctr"/>
            <a:r>
              <a:rPr lang="en-AU" sz="2000" dirty="0"/>
              <a:t>« </a:t>
            </a:r>
            <a:r>
              <a:rPr lang="en-AU" sz="2000" b="1" dirty="0">
                <a:solidFill>
                  <a:schemeClr val="accent1"/>
                </a:solidFill>
              </a:rPr>
              <a:t>less complex </a:t>
            </a:r>
            <a:r>
              <a:rPr lang="en-AU" sz="2000" dirty="0"/>
              <a:t>»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6014A7-1E29-A948-BD8D-15F8B3EC9C4D}"/>
              </a:ext>
            </a:extLst>
          </p:cNvPr>
          <p:cNvSpPr txBox="1"/>
          <p:nvPr/>
        </p:nvSpPr>
        <p:spPr>
          <a:xfrm>
            <a:off x="8511069" y="640167"/>
            <a:ext cx="24191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Community #2</a:t>
            </a:r>
          </a:p>
          <a:p>
            <a:pPr algn="ctr"/>
            <a:r>
              <a:rPr lang="en-AU" sz="2000" dirty="0"/>
              <a:t>« </a:t>
            </a:r>
            <a:r>
              <a:rPr lang="en-AU" sz="2000" b="1" dirty="0">
                <a:solidFill>
                  <a:srgbClr val="C00000"/>
                </a:solidFill>
              </a:rPr>
              <a:t>more complex </a:t>
            </a:r>
            <a:r>
              <a:rPr lang="en-AU" sz="2000" dirty="0"/>
              <a:t>»</a:t>
            </a:r>
          </a:p>
        </p:txBody>
      </p:sp>
      <p:pic>
        <p:nvPicPr>
          <p:cNvPr id="9" name="Picture 14" descr="Solar cell  premium icon">
            <a:extLst>
              <a:ext uri="{FF2B5EF4-FFF2-40B4-BE49-F238E27FC236}">
                <a16:creationId xmlns:a16="http://schemas.microsoft.com/office/drawing/2014/main" id="{1BA97F1C-D9D1-CE41-B256-B569B5D48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405" y="2252561"/>
            <a:ext cx="487741" cy="487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 descr="House Free Icon - Icon-Icons.com">
            <a:extLst>
              <a:ext uri="{FF2B5EF4-FFF2-40B4-BE49-F238E27FC236}">
                <a16:creationId xmlns:a16="http://schemas.microsoft.com/office/drawing/2014/main" id="{749BA0A8-29E9-984A-93C7-45231AE7C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789" y="3390647"/>
            <a:ext cx="559727" cy="55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4" descr="House Free Icon - Icon-Icons.com">
            <a:extLst>
              <a:ext uri="{FF2B5EF4-FFF2-40B4-BE49-F238E27FC236}">
                <a16:creationId xmlns:a16="http://schemas.microsoft.com/office/drawing/2014/main" id="{45F27DDC-0267-454E-AB44-A748E721C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9807" y="2188016"/>
            <a:ext cx="559728" cy="55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Solar cell  premium icon">
            <a:extLst>
              <a:ext uri="{FF2B5EF4-FFF2-40B4-BE49-F238E27FC236}">
                <a16:creationId xmlns:a16="http://schemas.microsoft.com/office/drawing/2014/main" id="{20870594-CE69-2944-A593-50F21DD35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0334" y="3436640"/>
            <a:ext cx="487741" cy="487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B1DF3FD6-DE3B-9740-9ADE-3022F2E57E72}"/>
              </a:ext>
            </a:extLst>
          </p:cNvPr>
          <p:cNvGrpSpPr/>
          <p:nvPr/>
        </p:nvGrpSpPr>
        <p:grpSpPr>
          <a:xfrm>
            <a:off x="5570474" y="2223924"/>
            <a:ext cx="1592357" cy="1762358"/>
            <a:chOff x="9281985" y="1780131"/>
            <a:chExt cx="1592357" cy="1762358"/>
          </a:xfrm>
        </p:grpSpPr>
        <p:pic>
          <p:nvPicPr>
            <p:cNvPr id="19" name="Picture 14" descr="Solar cell  premium icon">
              <a:extLst>
                <a:ext uri="{FF2B5EF4-FFF2-40B4-BE49-F238E27FC236}">
                  <a16:creationId xmlns:a16="http://schemas.microsoft.com/office/drawing/2014/main" id="{C88970DE-0B81-DA46-9AC0-4D498D6950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86601" y="1844676"/>
              <a:ext cx="487741" cy="487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8D8F0F8-14D9-BC47-A787-9880AFC73F9D}"/>
                </a:ext>
              </a:extLst>
            </p:cNvPr>
            <p:cNvGrpSpPr/>
            <p:nvPr/>
          </p:nvGrpSpPr>
          <p:grpSpPr>
            <a:xfrm>
              <a:off x="9281985" y="1780131"/>
              <a:ext cx="1154746" cy="1762358"/>
              <a:chOff x="7309905" y="1397723"/>
              <a:chExt cx="2464526" cy="3761328"/>
            </a:xfrm>
          </p:grpSpPr>
          <p:pic>
            <p:nvPicPr>
              <p:cNvPr id="22" name="Picture 14" descr="House Free Icon - Icon-Icons.com">
                <a:extLst>
                  <a:ext uri="{FF2B5EF4-FFF2-40B4-BE49-F238E27FC236}">
                    <a16:creationId xmlns:a16="http://schemas.microsoft.com/office/drawing/2014/main" id="{4E639AAF-6B87-064F-B3B3-127DEB507CC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09905" y="3964448"/>
                <a:ext cx="1194603" cy="11946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14" descr="House Free Icon - Icon-Icons.com">
                <a:extLst>
                  <a:ext uri="{FF2B5EF4-FFF2-40B4-BE49-F238E27FC236}">
                    <a16:creationId xmlns:a16="http://schemas.microsoft.com/office/drawing/2014/main" id="{4ED8989B-3B7E-CA4A-990C-2040E24B9F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79827" y="1397723"/>
                <a:ext cx="1194604" cy="11946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1" name="Picture 14" descr="Solar cell  premium icon">
              <a:extLst>
                <a:ext uri="{FF2B5EF4-FFF2-40B4-BE49-F238E27FC236}">
                  <a16:creationId xmlns:a16="http://schemas.microsoft.com/office/drawing/2014/main" id="{7B69FE9E-A1FE-724A-8746-4BF0A152A2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97530" y="3028755"/>
              <a:ext cx="487741" cy="487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Arc 25">
            <a:extLst>
              <a:ext uri="{FF2B5EF4-FFF2-40B4-BE49-F238E27FC236}">
                <a16:creationId xmlns:a16="http://schemas.microsoft.com/office/drawing/2014/main" id="{FE4BF809-8C0A-2742-8FC2-0029BBD4E049}"/>
              </a:ext>
            </a:extLst>
          </p:cNvPr>
          <p:cNvSpPr/>
          <p:nvPr/>
        </p:nvSpPr>
        <p:spPr>
          <a:xfrm>
            <a:off x="6033687" y="1976631"/>
            <a:ext cx="402423" cy="422769"/>
          </a:xfrm>
          <a:prstGeom prst="arc">
            <a:avLst>
              <a:gd name="adj1" fmla="val 7198914"/>
              <a:gd name="adj2" fmla="val 0"/>
            </a:avLst>
          </a:prstGeom>
          <a:ln w="38100">
            <a:solidFill>
              <a:srgbClr val="B828C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7688509F-6AE5-124B-95AC-8DFCC7188E4B}"/>
              </a:ext>
            </a:extLst>
          </p:cNvPr>
          <p:cNvSpPr/>
          <p:nvPr/>
        </p:nvSpPr>
        <p:spPr>
          <a:xfrm>
            <a:off x="5460269" y="3154544"/>
            <a:ext cx="402423" cy="422769"/>
          </a:xfrm>
          <a:prstGeom prst="arc">
            <a:avLst>
              <a:gd name="adj1" fmla="val 7198914"/>
              <a:gd name="adj2" fmla="val 0"/>
            </a:avLst>
          </a:prstGeom>
          <a:ln w="38100">
            <a:solidFill>
              <a:srgbClr val="B828C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937750E4-95AB-DB49-92B1-A0F1140AA200}"/>
              </a:ext>
            </a:extLst>
          </p:cNvPr>
          <p:cNvSpPr/>
          <p:nvPr/>
        </p:nvSpPr>
        <p:spPr>
          <a:xfrm>
            <a:off x="9879094" y="1958710"/>
            <a:ext cx="402423" cy="422769"/>
          </a:xfrm>
          <a:prstGeom prst="arc">
            <a:avLst>
              <a:gd name="adj1" fmla="val 7198914"/>
              <a:gd name="adj2" fmla="val 0"/>
            </a:avLst>
          </a:prstGeom>
          <a:ln w="38100">
            <a:solidFill>
              <a:srgbClr val="B828C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1026" name="Picture 2" descr="Battery, car battery icon - Free download on Iconfinder">
            <a:extLst>
              <a:ext uri="{FF2B5EF4-FFF2-40B4-BE49-F238E27FC236}">
                <a16:creationId xmlns:a16="http://schemas.microsoft.com/office/drawing/2014/main" id="{6D9C690D-2FDF-CE4E-AF46-BC5A55491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699" y="3562895"/>
            <a:ext cx="443545" cy="44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Battery, car battery icon - Free download on Iconfinder">
            <a:extLst>
              <a:ext uri="{FF2B5EF4-FFF2-40B4-BE49-F238E27FC236}">
                <a16:creationId xmlns:a16="http://schemas.microsoft.com/office/drawing/2014/main" id="{E91BC858-E82C-CC4C-B4AD-06480BC64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145" y="2392661"/>
            <a:ext cx="443545" cy="44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Battery, car battery icon - Free download on Iconfinder">
            <a:extLst>
              <a:ext uri="{FF2B5EF4-FFF2-40B4-BE49-F238E27FC236}">
                <a16:creationId xmlns:a16="http://schemas.microsoft.com/office/drawing/2014/main" id="{6FE421C3-5708-D149-9488-16BBD22D3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8887" y="3510464"/>
            <a:ext cx="443545" cy="44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Battery, car battery icon - Free download on Iconfinder">
            <a:extLst>
              <a:ext uri="{FF2B5EF4-FFF2-40B4-BE49-F238E27FC236}">
                <a16:creationId xmlns:a16="http://schemas.microsoft.com/office/drawing/2014/main" id="{15EB8420-DBB1-4048-BE24-58EBEAC9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3601" y="2755764"/>
            <a:ext cx="443545" cy="44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980ADFD-F846-2140-840F-4F1E06E2A8CF}"/>
              </a:ext>
            </a:extLst>
          </p:cNvPr>
          <p:cNvSpPr txBox="1"/>
          <p:nvPr/>
        </p:nvSpPr>
        <p:spPr>
          <a:xfrm>
            <a:off x="8512863" y="5050923"/>
            <a:ext cx="25170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dirty="0"/>
              <a:t>« Individual » actions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« Collective » actions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« Temporal » actions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« Spatial » actions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…</a:t>
            </a:r>
            <a:endParaRPr lang="fr-FR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685EC2-3C9C-6F4A-B78C-39ACF73B6FD9}"/>
              </a:ext>
            </a:extLst>
          </p:cNvPr>
          <p:cNvSpPr txBox="1"/>
          <p:nvPr/>
        </p:nvSpPr>
        <p:spPr>
          <a:xfrm>
            <a:off x="4498223" y="5041736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dirty="0"/>
              <a:t> « Individual » actions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4938C2D-53B0-CA42-9733-A04BD93DDD7C}"/>
              </a:ext>
            </a:extLst>
          </p:cNvPr>
          <p:cNvGrpSpPr/>
          <p:nvPr/>
        </p:nvGrpSpPr>
        <p:grpSpPr>
          <a:xfrm rot="1463722">
            <a:off x="4870119" y="2450368"/>
            <a:ext cx="625033" cy="416690"/>
            <a:chOff x="9583838" y="345832"/>
            <a:chExt cx="625033" cy="41669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CB83BE2-FA52-D64F-A091-0A29579D70F2}"/>
                </a:ext>
              </a:extLst>
            </p:cNvPr>
            <p:cNvSpPr/>
            <p:nvPr/>
          </p:nvSpPr>
          <p:spPr>
            <a:xfrm>
              <a:off x="9583838" y="345833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21724AC-EB4C-1246-B716-66D8385BEF0A}"/>
                </a:ext>
              </a:extLst>
            </p:cNvPr>
            <p:cNvSpPr/>
            <p:nvPr/>
          </p:nvSpPr>
          <p:spPr>
            <a:xfrm>
              <a:off x="9792182" y="345832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804CC68-854A-3446-B1BA-256E266780D2}"/>
              </a:ext>
            </a:extLst>
          </p:cNvPr>
          <p:cNvCxnSpPr>
            <a:cxnSpLocks/>
            <a:stCxn id="45" idx="6"/>
          </p:cNvCxnSpPr>
          <p:nvPr/>
        </p:nvCxnSpPr>
        <p:spPr>
          <a:xfrm>
            <a:off x="5467249" y="2787792"/>
            <a:ext cx="746367" cy="384858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C8654897-B0AC-0C46-8B4D-CE317E825873}"/>
              </a:ext>
            </a:extLst>
          </p:cNvPr>
          <p:cNvSpPr/>
          <p:nvPr/>
        </p:nvSpPr>
        <p:spPr>
          <a:xfrm>
            <a:off x="6168495" y="3131502"/>
            <a:ext cx="118643" cy="11864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ACCE7E1-3B77-324B-BC98-1570D904ED11}"/>
              </a:ext>
            </a:extLst>
          </p:cNvPr>
          <p:cNvCxnSpPr>
            <a:cxnSpLocks/>
          </p:cNvCxnSpPr>
          <p:nvPr/>
        </p:nvCxnSpPr>
        <p:spPr>
          <a:xfrm flipV="1">
            <a:off x="6041423" y="2847788"/>
            <a:ext cx="377246" cy="66223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4B43C1F-A98D-224B-88AE-C53F53016820}"/>
              </a:ext>
            </a:extLst>
          </p:cNvPr>
          <p:cNvCxnSpPr>
            <a:cxnSpLocks/>
          </p:cNvCxnSpPr>
          <p:nvPr/>
        </p:nvCxnSpPr>
        <p:spPr>
          <a:xfrm>
            <a:off x="4322845" y="2204338"/>
            <a:ext cx="575945" cy="29698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93A1AD8-753B-404C-8DA8-3FEBBF7E1653}"/>
              </a:ext>
            </a:extLst>
          </p:cNvPr>
          <p:cNvSpPr txBox="1"/>
          <p:nvPr/>
        </p:nvSpPr>
        <p:spPr>
          <a:xfrm>
            <a:off x="4107504" y="1835006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Grid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17D2135-5E84-4148-9802-B0DCCD52D376}"/>
              </a:ext>
            </a:extLst>
          </p:cNvPr>
          <p:cNvCxnSpPr>
            <a:cxnSpLocks/>
          </p:cNvCxnSpPr>
          <p:nvPr/>
        </p:nvCxnSpPr>
        <p:spPr>
          <a:xfrm flipV="1">
            <a:off x="9942589" y="2790112"/>
            <a:ext cx="422183" cy="741121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C6CC4B7-F46B-8B4B-9EFF-206101709C2E}"/>
              </a:ext>
            </a:extLst>
          </p:cNvPr>
          <p:cNvCxnSpPr>
            <a:cxnSpLocks/>
          </p:cNvCxnSpPr>
          <p:nvPr/>
        </p:nvCxnSpPr>
        <p:spPr>
          <a:xfrm flipH="1" flipV="1">
            <a:off x="9420731" y="2241688"/>
            <a:ext cx="139272" cy="61228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A6D9D12-B00B-9A4B-BF51-8044C1E495F6}"/>
              </a:ext>
            </a:extLst>
          </p:cNvPr>
          <p:cNvSpPr txBox="1"/>
          <p:nvPr/>
        </p:nvSpPr>
        <p:spPr>
          <a:xfrm>
            <a:off x="7953161" y="1794757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bg2">
                    <a:lumMod val="50000"/>
                  </a:schemeClr>
                </a:solidFill>
              </a:rPr>
              <a:t>Grid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54EF28A-F317-5648-B9B6-B57FE018117D}"/>
              </a:ext>
            </a:extLst>
          </p:cNvPr>
          <p:cNvCxnSpPr>
            <a:cxnSpLocks/>
          </p:cNvCxnSpPr>
          <p:nvPr/>
        </p:nvCxnSpPr>
        <p:spPr>
          <a:xfrm flipH="1" flipV="1">
            <a:off x="10753275" y="3991808"/>
            <a:ext cx="353984" cy="364003"/>
          </a:xfrm>
          <a:prstGeom prst="straightConnector1">
            <a:avLst/>
          </a:prstGeom>
          <a:ln w="38100">
            <a:solidFill>
              <a:srgbClr val="B828C5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TextBox 1023">
            <a:extLst>
              <a:ext uri="{FF2B5EF4-FFF2-40B4-BE49-F238E27FC236}">
                <a16:creationId xmlns:a16="http://schemas.microsoft.com/office/drawing/2014/main" id="{7E0C7787-B511-2842-8AF2-F621DB3B8B6A}"/>
              </a:ext>
            </a:extLst>
          </p:cNvPr>
          <p:cNvSpPr txBox="1"/>
          <p:nvPr/>
        </p:nvSpPr>
        <p:spPr>
          <a:xfrm>
            <a:off x="10730950" y="4342822"/>
            <a:ext cx="93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DSO</a:t>
            </a:r>
          </a:p>
        </p:txBody>
      </p:sp>
      <p:pic>
        <p:nvPicPr>
          <p:cNvPr id="71" name="Picture 2" descr="Battery, car battery icon - Free download on Iconfinder">
            <a:extLst>
              <a:ext uri="{FF2B5EF4-FFF2-40B4-BE49-F238E27FC236}">
                <a16:creationId xmlns:a16="http://schemas.microsoft.com/office/drawing/2014/main" id="{34F0806E-DBFB-0D4F-8BDA-04813EC98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1460" y="1766304"/>
            <a:ext cx="443545" cy="44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Oval 80">
            <a:extLst>
              <a:ext uri="{FF2B5EF4-FFF2-40B4-BE49-F238E27FC236}">
                <a16:creationId xmlns:a16="http://schemas.microsoft.com/office/drawing/2014/main" id="{8200CA42-84E1-2E4C-B552-B9566CF31946}"/>
              </a:ext>
            </a:extLst>
          </p:cNvPr>
          <p:cNvSpPr/>
          <p:nvPr/>
        </p:nvSpPr>
        <p:spPr>
          <a:xfrm>
            <a:off x="10104882" y="3107739"/>
            <a:ext cx="118643" cy="11864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7F323AD7-1A2C-CB41-8AA7-65983F826A98}"/>
              </a:ext>
            </a:extLst>
          </p:cNvPr>
          <p:cNvSpPr/>
          <p:nvPr/>
        </p:nvSpPr>
        <p:spPr>
          <a:xfrm rot="20908414">
            <a:off x="8533781" y="1462719"/>
            <a:ext cx="402423" cy="422769"/>
          </a:xfrm>
          <a:prstGeom prst="arc">
            <a:avLst>
              <a:gd name="adj1" fmla="val 7198914"/>
              <a:gd name="adj2" fmla="val 0"/>
            </a:avLst>
          </a:prstGeom>
          <a:ln w="38100">
            <a:solidFill>
              <a:srgbClr val="B828C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5853291-1566-7C45-A1B7-46D90BFAF090}"/>
              </a:ext>
            </a:extLst>
          </p:cNvPr>
          <p:cNvGrpSpPr/>
          <p:nvPr/>
        </p:nvGrpSpPr>
        <p:grpSpPr>
          <a:xfrm rot="1463722">
            <a:off x="8793144" y="2430951"/>
            <a:ext cx="625033" cy="416690"/>
            <a:chOff x="9583838" y="345832"/>
            <a:chExt cx="625033" cy="41669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5532201A-AA54-B44E-A2DA-E569C090F1ED}"/>
                </a:ext>
              </a:extLst>
            </p:cNvPr>
            <p:cNvSpPr/>
            <p:nvPr/>
          </p:nvSpPr>
          <p:spPr>
            <a:xfrm>
              <a:off x="9583838" y="345833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8484BF3D-501F-3E40-B229-2B633D600F46}"/>
                </a:ext>
              </a:extLst>
            </p:cNvPr>
            <p:cNvSpPr/>
            <p:nvPr/>
          </p:nvSpPr>
          <p:spPr>
            <a:xfrm>
              <a:off x="9792182" y="345832"/>
              <a:ext cx="416689" cy="416689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FB801D3-7F5C-3A45-833B-E78692F840B9}"/>
              </a:ext>
            </a:extLst>
          </p:cNvPr>
          <p:cNvCxnSpPr>
            <a:cxnSpLocks/>
            <a:stCxn id="77" idx="6"/>
          </p:cNvCxnSpPr>
          <p:nvPr/>
        </p:nvCxnSpPr>
        <p:spPr>
          <a:xfrm>
            <a:off x="9390274" y="2768375"/>
            <a:ext cx="746367" cy="384858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2BE2B79-CA0A-EA47-B5FD-515F42307AEF}"/>
              </a:ext>
            </a:extLst>
          </p:cNvPr>
          <p:cNvCxnSpPr>
            <a:cxnSpLocks/>
          </p:cNvCxnSpPr>
          <p:nvPr/>
        </p:nvCxnSpPr>
        <p:spPr>
          <a:xfrm>
            <a:off x="8245870" y="2184921"/>
            <a:ext cx="575945" cy="29698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73602ACF-6225-2F47-979C-0CD96D6C81A1}"/>
              </a:ext>
            </a:extLst>
          </p:cNvPr>
          <p:cNvSpPr/>
          <p:nvPr/>
        </p:nvSpPr>
        <p:spPr>
          <a:xfrm>
            <a:off x="9506843" y="2785243"/>
            <a:ext cx="118643" cy="118643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Arc 82">
            <a:extLst>
              <a:ext uri="{FF2B5EF4-FFF2-40B4-BE49-F238E27FC236}">
                <a16:creationId xmlns:a16="http://schemas.microsoft.com/office/drawing/2014/main" id="{E817DB83-B19D-444F-85AA-D410F0D418C6}"/>
              </a:ext>
            </a:extLst>
          </p:cNvPr>
          <p:cNvSpPr/>
          <p:nvPr/>
        </p:nvSpPr>
        <p:spPr>
          <a:xfrm>
            <a:off x="9319831" y="3108583"/>
            <a:ext cx="402423" cy="422769"/>
          </a:xfrm>
          <a:prstGeom prst="arc">
            <a:avLst>
              <a:gd name="adj1" fmla="val 7198914"/>
              <a:gd name="adj2" fmla="val 0"/>
            </a:avLst>
          </a:prstGeom>
          <a:ln w="38100">
            <a:solidFill>
              <a:srgbClr val="B828C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5631179-7B19-344A-8165-1190B566463E}"/>
              </a:ext>
            </a:extLst>
          </p:cNvPr>
          <p:cNvSpPr txBox="1"/>
          <p:nvPr/>
        </p:nvSpPr>
        <p:spPr>
          <a:xfrm>
            <a:off x="6086019" y="198006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72ED4E4-8D5D-1D47-9BE5-2FDAFD02300C}"/>
              </a:ext>
            </a:extLst>
          </p:cNvPr>
          <p:cNvSpPr txBox="1"/>
          <p:nvPr/>
        </p:nvSpPr>
        <p:spPr>
          <a:xfrm>
            <a:off x="5518765" y="317679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F19812E-2212-6344-9441-E77573C7B028}"/>
              </a:ext>
            </a:extLst>
          </p:cNvPr>
          <p:cNvSpPr txBox="1"/>
          <p:nvPr/>
        </p:nvSpPr>
        <p:spPr>
          <a:xfrm>
            <a:off x="9376874" y="3117678"/>
            <a:ext cx="288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78C71A5-B13A-3846-8D66-14CC8AAF6F8F}"/>
              </a:ext>
            </a:extLst>
          </p:cNvPr>
          <p:cNvSpPr txBox="1"/>
          <p:nvPr/>
        </p:nvSpPr>
        <p:spPr>
          <a:xfrm>
            <a:off x="9933327" y="194956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E52BDDE-5921-D443-8ADF-13B83EF8CD59}"/>
              </a:ext>
            </a:extLst>
          </p:cNvPr>
          <p:cNvSpPr txBox="1"/>
          <p:nvPr/>
        </p:nvSpPr>
        <p:spPr>
          <a:xfrm>
            <a:off x="7865102" y="1434086"/>
            <a:ext cx="692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2, 3, 4</a:t>
            </a:r>
          </a:p>
        </p:txBody>
      </p:sp>
    </p:spTree>
    <p:extLst>
      <p:ext uri="{BB962C8B-B14F-4D97-AF65-F5344CB8AC3E}">
        <p14:creationId xmlns:p14="http://schemas.microsoft.com/office/powerpoint/2010/main" val="261204317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4101B66E-1AEF-284A-8583-A1578739BA9F}"/>
              </a:ext>
            </a:extLst>
          </p:cNvPr>
          <p:cNvSpPr/>
          <p:nvPr/>
        </p:nvSpPr>
        <p:spPr>
          <a:xfrm>
            <a:off x="7196113" y="1071581"/>
            <a:ext cx="2916821" cy="2916821"/>
          </a:xfrm>
          <a:prstGeom prst="ellipse">
            <a:avLst/>
          </a:prstGeom>
          <a:solidFill>
            <a:srgbClr val="C00000">
              <a:alpha val="9804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800F591-7241-614E-9D3C-9E1688C77644}"/>
              </a:ext>
            </a:extLst>
          </p:cNvPr>
          <p:cNvSpPr/>
          <p:nvPr/>
        </p:nvSpPr>
        <p:spPr>
          <a:xfrm>
            <a:off x="3332711" y="1071582"/>
            <a:ext cx="2916821" cy="2916821"/>
          </a:xfrm>
          <a:prstGeom prst="ellipse">
            <a:avLst/>
          </a:prstGeom>
          <a:solidFill>
            <a:srgbClr val="4472C4">
              <a:alpha val="9804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9278C4-98D6-DE4A-A4B7-B5E3CD8E100A}"/>
              </a:ext>
            </a:extLst>
          </p:cNvPr>
          <p:cNvSpPr txBox="1"/>
          <p:nvPr/>
        </p:nvSpPr>
        <p:spPr>
          <a:xfrm>
            <a:off x="3507412" y="242442"/>
            <a:ext cx="2567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u="sng" dirty="0"/>
              <a:t>System #1</a:t>
            </a:r>
          </a:p>
          <a:p>
            <a:pPr algn="ctr"/>
            <a:r>
              <a:rPr lang="en-AU" sz="2000" u="sng" dirty="0"/>
              <a:t>« </a:t>
            </a:r>
            <a:r>
              <a:rPr lang="en-AU" sz="2000" b="1" u="sng" dirty="0">
                <a:solidFill>
                  <a:schemeClr val="accent1"/>
                </a:solidFill>
              </a:rPr>
              <a:t>less complex </a:t>
            </a:r>
            <a:r>
              <a:rPr lang="en-AU" sz="2000" u="sng" dirty="0"/>
              <a:t>»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544CC1-EB71-5F4C-B8F1-5D0DB92598E9}"/>
              </a:ext>
            </a:extLst>
          </p:cNvPr>
          <p:cNvSpPr txBox="1"/>
          <p:nvPr/>
        </p:nvSpPr>
        <p:spPr>
          <a:xfrm>
            <a:off x="7393744" y="242442"/>
            <a:ext cx="24191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u="sng" dirty="0"/>
              <a:t>System #2</a:t>
            </a:r>
          </a:p>
          <a:p>
            <a:pPr algn="ctr"/>
            <a:r>
              <a:rPr lang="en-AU" sz="2000" u="sng" dirty="0"/>
              <a:t>« </a:t>
            </a:r>
            <a:r>
              <a:rPr lang="en-AU" sz="2000" b="1" u="sng" dirty="0">
                <a:solidFill>
                  <a:srgbClr val="C00000"/>
                </a:solidFill>
              </a:rPr>
              <a:t>more complex </a:t>
            </a:r>
            <a:r>
              <a:rPr lang="en-AU" sz="2000" u="sng" dirty="0"/>
              <a:t>»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A5A2F0-7D65-9643-97CC-8FC4F2C9D7FD}"/>
              </a:ext>
            </a:extLst>
          </p:cNvPr>
          <p:cNvSpPr txBox="1"/>
          <p:nvPr/>
        </p:nvSpPr>
        <p:spPr>
          <a:xfrm>
            <a:off x="3551338" y="4185173"/>
            <a:ext cx="24795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Multiple batteries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Maximize revenues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>
                <a:solidFill>
                  <a:schemeClr val="accent1"/>
                </a:solidFill>
              </a:rPr>
              <a:t>Individual houses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b="1" dirty="0">
              <a:solidFill>
                <a:schemeClr val="accent1"/>
              </a:solidFill>
            </a:endParaRPr>
          </a:p>
          <a:p>
            <a:r>
              <a:rPr lang="en-AU" dirty="0"/>
              <a:t>⇒ « Individual » actions</a:t>
            </a:r>
          </a:p>
          <a:p>
            <a:endParaRPr lang="en-AU" b="1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AAAC2F-C825-DD48-BE4F-83E7A7421C90}"/>
              </a:ext>
            </a:extLst>
          </p:cNvPr>
          <p:cNvSpPr txBox="1"/>
          <p:nvPr/>
        </p:nvSpPr>
        <p:spPr>
          <a:xfrm>
            <a:off x="7495422" y="4185173"/>
            <a:ext cx="24795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Multiple batteries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Maximize revenues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>
                <a:solidFill>
                  <a:srgbClr val="C00000"/>
                </a:solidFill>
              </a:rPr>
              <a:t>Multiple houses</a:t>
            </a:r>
          </a:p>
          <a:p>
            <a:endParaRPr lang="en-AU" dirty="0"/>
          </a:p>
          <a:p>
            <a:r>
              <a:rPr lang="en-AU" dirty="0"/>
              <a:t>⇒ « Individual » actions</a:t>
            </a:r>
          </a:p>
          <a:p>
            <a:r>
              <a:rPr lang="en-AU" dirty="0"/>
              <a:t>⇒ « Exchange » actions</a:t>
            </a:r>
          </a:p>
          <a:p>
            <a:r>
              <a:rPr lang="en-AU" dirty="0"/>
              <a:t>⇒ « Temporal » actions</a:t>
            </a:r>
          </a:p>
          <a:p>
            <a:r>
              <a:rPr lang="en-AU" dirty="0"/>
              <a:t>⇒ « Spatial » actions</a:t>
            </a:r>
          </a:p>
          <a:p>
            <a:r>
              <a:rPr lang="en-AU" dirty="0"/>
              <a:t>…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912A19E-0D5D-EE48-B0F1-4E96FFA4BDF9}"/>
              </a:ext>
            </a:extLst>
          </p:cNvPr>
          <p:cNvGrpSpPr/>
          <p:nvPr/>
        </p:nvGrpSpPr>
        <p:grpSpPr>
          <a:xfrm>
            <a:off x="7575497" y="1790291"/>
            <a:ext cx="2333645" cy="1762358"/>
            <a:chOff x="8540697" y="1780131"/>
            <a:chExt cx="2333645" cy="1762358"/>
          </a:xfrm>
        </p:grpSpPr>
        <p:pic>
          <p:nvPicPr>
            <p:cNvPr id="19" name="Picture 14" descr="Solar cell  premium icon">
              <a:extLst>
                <a:ext uri="{FF2B5EF4-FFF2-40B4-BE49-F238E27FC236}">
                  <a16:creationId xmlns:a16="http://schemas.microsoft.com/office/drawing/2014/main" id="{CF1D0C2E-2207-794F-8C74-3AB295BB2F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86601" y="1844676"/>
              <a:ext cx="487741" cy="487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921247B-09B0-2843-975E-F59C4A33B728}"/>
                </a:ext>
              </a:extLst>
            </p:cNvPr>
            <p:cNvGrpSpPr/>
            <p:nvPr/>
          </p:nvGrpSpPr>
          <p:grpSpPr>
            <a:xfrm>
              <a:off x="8540697" y="1780131"/>
              <a:ext cx="1896034" cy="1762358"/>
              <a:chOff x="5727805" y="1397723"/>
              <a:chExt cx="4046626" cy="3761328"/>
            </a:xfrm>
          </p:grpSpPr>
          <p:pic>
            <p:nvPicPr>
              <p:cNvPr id="4" name="Picture 14" descr="House Free Icon - Icon-Icons.com">
                <a:extLst>
                  <a:ext uri="{FF2B5EF4-FFF2-40B4-BE49-F238E27FC236}">
                    <a16:creationId xmlns:a16="http://schemas.microsoft.com/office/drawing/2014/main" id="{77581B98-4FCD-3E41-8B21-6F7FA363DC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09905" y="3964448"/>
                <a:ext cx="1194603" cy="11946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14" descr="House Free Icon - Icon-Icons.com">
                <a:extLst>
                  <a:ext uri="{FF2B5EF4-FFF2-40B4-BE49-F238E27FC236}">
                    <a16:creationId xmlns:a16="http://schemas.microsoft.com/office/drawing/2014/main" id="{0C11D817-22E4-DC42-B639-57A19F7245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79827" y="1397723"/>
                <a:ext cx="1194604" cy="11946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14" descr="House Free Icon - Icon-Icons.com">
                <a:extLst>
                  <a:ext uri="{FF2B5EF4-FFF2-40B4-BE49-F238E27FC236}">
                    <a16:creationId xmlns:a16="http://schemas.microsoft.com/office/drawing/2014/main" id="{6D58C758-8C51-6344-99D3-5392A9BFEAA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27805" y="1397723"/>
                <a:ext cx="1194603" cy="11946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33F1CEB9-924A-F542-990A-A0F1FFA6B50E}"/>
                  </a:ext>
                </a:extLst>
              </p:cNvPr>
              <p:cNvCxnSpPr/>
              <p:nvPr/>
            </p:nvCxnSpPr>
            <p:spPr>
              <a:xfrm>
                <a:off x="6730252" y="2738228"/>
                <a:ext cx="780573" cy="123359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EEBE7AFC-22E2-EA4E-9AA0-1D0A5B99FE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02" y="2148300"/>
                <a:ext cx="164695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F674E756-6A1C-184A-9A3C-F7F60918CF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02917" y="2738228"/>
                <a:ext cx="727777" cy="123359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" name="Picture 14" descr="Solar cell  premium icon">
              <a:extLst>
                <a:ext uri="{FF2B5EF4-FFF2-40B4-BE49-F238E27FC236}">
                  <a16:creationId xmlns:a16="http://schemas.microsoft.com/office/drawing/2014/main" id="{0F2C4021-3ABA-194F-A3AA-9A2C5F2FE4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97530" y="3028755"/>
              <a:ext cx="487741" cy="487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2B393E2-D71D-6E46-A3B8-EB9D389E695D}"/>
              </a:ext>
            </a:extLst>
          </p:cNvPr>
          <p:cNvGrpSpPr/>
          <p:nvPr/>
        </p:nvGrpSpPr>
        <p:grpSpPr>
          <a:xfrm>
            <a:off x="4482470" y="1826199"/>
            <a:ext cx="1592357" cy="1762358"/>
            <a:chOff x="9281985" y="1780131"/>
            <a:chExt cx="1592357" cy="1762358"/>
          </a:xfrm>
        </p:grpSpPr>
        <p:pic>
          <p:nvPicPr>
            <p:cNvPr id="32" name="Picture 14" descr="Solar cell  premium icon">
              <a:extLst>
                <a:ext uri="{FF2B5EF4-FFF2-40B4-BE49-F238E27FC236}">
                  <a16:creationId xmlns:a16="http://schemas.microsoft.com/office/drawing/2014/main" id="{48BB432F-8CA1-9B48-BA18-1F4CBFD667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86601" y="1844676"/>
              <a:ext cx="487741" cy="487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54D97C1-BDD6-7042-A866-6DEA4137AF89}"/>
                </a:ext>
              </a:extLst>
            </p:cNvPr>
            <p:cNvGrpSpPr/>
            <p:nvPr/>
          </p:nvGrpSpPr>
          <p:grpSpPr>
            <a:xfrm>
              <a:off x="9281985" y="1780131"/>
              <a:ext cx="1154746" cy="1762358"/>
              <a:chOff x="7309905" y="1397723"/>
              <a:chExt cx="2464526" cy="3761328"/>
            </a:xfrm>
          </p:grpSpPr>
          <p:pic>
            <p:nvPicPr>
              <p:cNvPr id="35" name="Picture 14" descr="House Free Icon - Icon-Icons.com">
                <a:extLst>
                  <a:ext uri="{FF2B5EF4-FFF2-40B4-BE49-F238E27FC236}">
                    <a16:creationId xmlns:a16="http://schemas.microsoft.com/office/drawing/2014/main" id="{C4DDF7C2-180C-EB4A-ADC2-C35AEB79369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09905" y="3964448"/>
                <a:ext cx="1194603" cy="11946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14" descr="House Free Icon - Icon-Icons.com">
                <a:extLst>
                  <a:ext uri="{FF2B5EF4-FFF2-40B4-BE49-F238E27FC236}">
                    <a16:creationId xmlns:a16="http://schemas.microsoft.com/office/drawing/2014/main" id="{75A88AFE-03C1-5D4C-ADE7-A329978EAD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79827" y="1397723"/>
                <a:ext cx="1194604" cy="11946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4" name="Picture 14" descr="Solar cell  premium icon">
              <a:extLst>
                <a:ext uri="{FF2B5EF4-FFF2-40B4-BE49-F238E27FC236}">
                  <a16:creationId xmlns:a16="http://schemas.microsoft.com/office/drawing/2014/main" id="{AD0CDA7B-23BC-6D46-AD8A-A8BD084AE4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97530" y="3028755"/>
              <a:ext cx="487741" cy="487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36B373A-D487-2245-9ED5-144A2B2A9BD6}"/>
              </a:ext>
            </a:extLst>
          </p:cNvPr>
          <p:cNvGrpSpPr/>
          <p:nvPr/>
        </p:nvGrpSpPr>
        <p:grpSpPr>
          <a:xfrm>
            <a:off x="858396" y="382119"/>
            <a:ext cx="2451243" cy="6345998"/>
            <a:chOff x="1727899" y="371959"/>
            <a:chExt cx="2451243" cy="6345998"/>
          </a:xfrm>
        </p:grpSpPr>
        <p:sp>
          <p:nvSpPr>
            <p:cNvPr id="41" name="Left Brace 40">
              <a:extLst>
                <a:ext uri="{FF2B5EF4-FFF2-40B4-BE49-F238E27FC236}">
                  <a16:creationId xmlns:a16="http://schemas.microsoft.com/office/drawing/2014/main" id="{B538DF84-7697-164B-9E02-AE9E26959A18}"/>
                </a:ext>
              </a:extLst>
            </p:cNvPr>
            <p:cNvSpPr/>
            <p:nvPr/>
          </p:nvSpPr>
          <p:spPr>
            <a:xfrm>
              <a:off x="3435879" y="371959"/>
              <a:ext cx="743263" cy="4710927"/>
            </a:xfrm>
            <a:prstGeom prst="leftBrace">
              <a:avLst>
                <a:gd name="adj1" fmla="val 12794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2" name="Left Brace 41">
              <a:extLst>
                <a:ext uri="{FF2B5EF4-FFF2-40B4-BE49-F238E27FC236}">
                  <a16:creationId xmlns:a16="http://schemas.microsoft.com/office/drawing/2014/main" id="{9799CAE9-9BB8-1D4E-9FC1-557F88C55A9E}"/>
                </a:ext>
              </a:extLst>
            </p:cNvPr>
            <p:cNvSpPr/>
            <p:nvPr/>
          </p:nvSpPr>
          <p:spPr>
            <a:xfrm>
              <a:off x="3441686" y="5234609"/>
              <a:ext cx="737456" cy="1483348"/>
            </a:xfrm>
            <a:prstGeom prst="leftBrace">
              <a:avLst>
                <a:gd name="adj1" fmla="val 987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5F57B66-A7FF-5547-95B7-6402194319DA}"/>
                </a:ext>
              </a:extLst>
            </p:cNvPr>
            <p:cNvSpPr txBox="1"/>
            <p:nvPr/>
          </p:nvSpPr>
          <p:spPr>
            <a:xfrm>
              <a:off x="1727899" y="2286642"/>
              <a:ext cx="17422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000" dirty="0"/>
                <a:t>Complexity of the</a:t>
              </a:r>
              <a:r>
                <a:rPr lang="en-AU" sz="2000" b="1" dirty="0"/>
                <a:t> system </a:t>
              </a:r>
            </a:p>
            <a:p>
              <a:r>
                <a:rPr lang="en-AU" sz="2000" dirty="0"/>
                <a:t>at each scale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00468E3-5C9A-9545-9F48-6DAE106B92E6}"/>
                </a:ext>
              </a:extLst>
            </p:cNvPr>
            <p:cNvSpPr txBox="1"/>
            <p:nvPr/>
          </p:nvSpPr>
          <p:spPr>
            <a:xfrm>
              <a:off x="1733014" y="5138252"/>
              <a:ext cx="195282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000" dirty="0"/>
                <a:t>Complexity of the </a:t>
              </a:r>
              <a:r>
                <a:rPr lang="en-AU" sz="2000" b="1" dirty="0"/>
                <a:t>coordination</a:t>
              </a:r>
              <a:r>
                <a:rPr lang="en-AU" sz="2000" dirty="0"/>
                <a:t> at each scale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6238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9CF5CD4-0998-D041-BC8D-5200101A49C9}"/>
              </a:ext>
            </a:extLst>
          </p:cNvPr>
          <p:cNvSpPr/>
          <p:nvPr/>
        </p:nvSpPr>
        <p:spPr>
          <a:xfrm>
            <a:off x="5609215" y="2939813"/>
            <a:ext cx="784860" cy="725158"/>
          </a:xfrm>
          <a:prstGeom prst="rect">
            <a:avLst/>
          </a:prstGeom>
          <a:solidFill>
            <a:srgbClr val="ED7D31">
              <a:alpha val="29804"/>
            </a:srgbClr>
          </a:solidFill>
          <a:ln>
            <a:solidFill>
              <a:srgbClr val="2F528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5CB8848-8616-E540-B581-C3E2987A842D}"/>
              </a:ext>
            </a:extLst>
          </p:cNvPr>
          <p:cNvCxnSpPr>
            <a:cxnSpLocks/>
          </p:cNvCxnSpPr>
          <p:nvPr/>
        </p:nvCxnSpPr>
        <p:spPr>
          <a:xfrm>
            <a:off x="4083691" y="3692667"/>
            <a:ext cx="30998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0A8C9BB-1952-E248-B8F6-F99A4E34429C}"/>
              </a:ext>
            </a:extLst>
          </p:cNvPr>
          <p:cNvCxnSpPr>
            <a:cxnSpLocks/>
          </p:cNvCxnSpPr>
          <p:nvPr/>
        </p:nvCxnSpPr>
        <p:spPr>
          <a:xfrm flipV="1">
            <a:off x="4824355" y="2668541"/>
            <a:ext cx="0" cy="13657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70DDAAE-7635-644F-AE5A-4DA1D0A91942}"/>
              </a:ext>
            </a:extLst>
          </p:cNvPr>
          <p:cNvCxnSpPr>
            <a:cxnSpLocks/>
          </p:cNvCxnSpPr>
          <p:nvPr/>
        </p:nvCxnSpPr>
        <p:spPr>
          <a:xfrm flipV="1">
            <a:off x="6394075" y="2668541"/>
            <a:ext cx="0" cy="13657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8A0455E-C41F-A74A-91B8-514D0BB39271}"/>
              </a:ext>
            </a:extLst>
          </p:cNvPr>
          <p:cNvCxnSpPr>
            <a:cxnSpLocks/>
          </p:cNvCxnSpPr>
          <p:nvPr/>
        </p:nvCxnSpPr>
        <p:spPr>
          <a:xfrm flipV="1">
            <a:off x="5609218" y="2668541"/>
            <a:ext cx="0" cy="1365767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Brace 9">
            <a:extLst>
              <a:ext uri="{FF2B5EF4-FFF2-40B4-BE49-F238E27FC236}">
                <a16:creationId xmlns:a16="http://schemas.microsoft.com/office/drawing/2014/main" id="{7970F1D9-123C-8449-9266-A8DAF9C6419C}"/>
              </a:ext>
            </a:extLst>
          </p:cNvPr>
          <p:cNvSpPr/>
          <p:nvPr/>
        </p:nvSpPr>
        <p:spPr>
          <a:xfrm rot="16200000">
            <a:off x="5402344" y="1512199"/>
            <a:ext cx="413748" cy="1569715"/>
          </a:xfrm>
          <a:prstGeom prst="rightBrace">
            <a:avLst>
              <a:gd name="adj1" fmla="val 59164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FFA424E-487D-F449-9B5F-14857243644A}"/>
              </a:ext>
            </a:extLst>
          </p:cNvPr>
          <p:cNvCxnSpPr/>
          <p:nvPr/>
        </p:nvCxnSpPr>
        <p:spPr>
          <a:xfrm>
            <a:off x="4824355" y="3317763"/>
            <a:ext cx="15697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CC1675-EA8C-4148-AA8B-42FDA5DFC3A4}"/>
              </a:ext>
            </a:extLst>
          </p:cNvPr>
          <p:cNvCxnSpPr>
            <a:cxnSpLocks/>
          </p:cNvCxnSpPr>
          <p:nvPr/>
        </p:nvCxnSpPr>
        <p:spPr>
          <a:xfrm>
            <a:off x="5609215" y="2939811"/>
            <a:ext cx="784860" cy="0"/>
          </a:xfrm>
          <a:prstGeom prst="line">
            <a:avLst/>
          </a:prstGeom>
          <a:ln w="28575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B21EFB6-9252-CB44-9FB6-DE72B8418E44}"/>
              </a:ext>
            </a:extLst>
          </p:cNvPr>
          <p:cNvSpPr/>
          <p:nvPr/>
        </p:nvSpPr>
        <p:spPr>
          <a:xfrm>
            <a:off x="4824355" y="3317763"/>
            <a:ext cx="1569720" cy="3657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E84516-896B-414B-BE4E-8A04C740AF1C}"/>
              </a:ext>
            </a:extLst>
          </p:cNvPr>
          <p:cNvSpPr txBox="1"/>
          <p:nvPr/>
        </p:nvSpPr>
        <p:spPr>
          <a:xfrm>
            <a:off x="4642242" y="1469432"/>
            <a:ext cx="2557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With</a:t>
            </a:r>
            <a:r>
              <a:rPr lang="en-AU" sz="1600" b="1" dirty="0">
                <a:solidFill>
                  <a:schemeClr val="accent6">
                    <a:lumMod val="75000"/>
                  </a:schemeClr>
                </a:solidFill>
              </a:rPr>
              <a:t> 30 min </a:t>
            </a:r>
            <a:r>
              <a:rPr lang="en-AU" sz="1600" dirty="0"/>
              <a:t>intervals:</a:t>
            </a:r>
          </a:p>
          <a:p>
            <a:r>
              <a:rPr lang="en-AU" sz="1600" dirty="0"/>
              <a:t>self-sufficiency </a:t>
            </a:r>
            <a:r>
              <a:rPr lang="en-AU" sz="1600" b="1" dirty="0">
                <a:solidFill>
                  <a:schemeClr val="accent6">
                    <a:lumMod val="75000"/>
                  </a:schemeClr>
                </a:solidFill>
              </a:rPr>
              <a:t>= 100%</a:t>
            </a: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A47E9E4D-F93F-BA40-A15D-942D8C4D105B}"/>
              </a:ext>
            </a:extLst>
          </p:cNvPr>
          <p:cNvSpPr/>
          <p:nvPr/>
        </p:nvSpPr>
        <p:spPr>
          <a:xfrm rot="5400000">
            <a:off x="5119383" y="3778147"/>
            <a:ext cx="194804" cy="784860"/>
          </a:xfrm>
          <a:prstGeom prst="rightBrace">
            <a:avLst>
              <a:gd name="adj1" fmla="val 59164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0A31D911-F0F4-C441-9A07-123AAA36DC12}"/>
              </a:ext>
            </a:extLst>
          </p:cNvPr>
          <p:cNvSpPr/>
          <p:nvPr/>
        </p:nvSpPr>
        <p:spPr>
          <a:xfrm rot="5400000">
            <a:off x="5914911" y="3791086"/>
            <a:ext cx="194804" cy="784860"/>
          </a:xfrm>
          <a:prstGeom prst="rightBrace">
            <a:avLst>
              <a:gd name="adj1" fmla="val 59164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785B6A-65A2-7C45-8BE8-EEC88A89F3E8}"/>
              </a:ext>
            </a:extLst>
          </p:cNvPr>
          <p:cNvSpPr txBox="1"/>
          <p:nvPr/>
        </p:nvSpPr>
        <p:spPr>
          <a:xfrm>
            <a:off x="3955677" y="3670840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10 AM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4F88B7-5983-B348-B760-16DF6F6B02D5}"/>
              </a:ext>
            </a:extLst>
          </p:cNvPr>
          <p:cNvSpPr txBox="1"/>
          <p:nvPr/>
        </p:nvSpPr>
        <p:spPr>
          <a:xfrm>
            <a:off x="6373201" y="3664974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10:30 AM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5810F3-3466-4C4D-A6B3-6DF8C10B4439}"/>
              </a:ext>
            </a:extLst>
          </p:cNvPr>
          <p:cNvSpPr txBox="1"/>
          <p:nvPr/>
        </p:nvSpPr>
        <p:spPr>
          <a:xfrm>
            <a:off x="4723012" y="4381518"/>
            <a:ext cx="2557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With</a:t>
            </a:r>
            <a:r>
              <a:rPr lang="en-AU" sz="1600" b="1" dirty="0">
                <a:solidFill>
                  <a:srgbClr val="C00000"/>
                </a:solidFill>
              </a:rPr>
              <a:t> 15 min </a:t>
            </a:r>
            <a:r>
              <a:rPr lang="en-AU" sz="1600" dirty="0"/>
              <a:t>intervals:</a:t>
            </a:r>
          </a:p>
          <a:p>
            <a:r>
              <a:rPr lang="en-AU" sz="1600" dirty="0"/>
              <a:t>self-sufficiency </a:t>
            </a:r>
            <a:r>
              <a:rPr lang="en-AU" sz="1600" b="1" dirty="0">
                <a:solidFill>
                  <a:srgbClr val="C00000"/>
                </a:solidFill>
              </a:rPr>
              <a:t>= 50%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534F26-B29D-3449-B0C8-4E310FCB0F5E}"/>
              </a:ext>
            </a:extLst>
          </p:cNvPr>
          <p:cNvSpPr txBox="1"/>
          <p:nvPr/>
        </p:nvSpPr>
        <p:spPr>
          <a:xfrm>
            <a:off x="4214355" y="326507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…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85C625-5BFE-AD46-9A7A-DDEF4F0DB8BA}"/>
              </a:ext>
            </a:extLst>
          </p:cNvPr>
          <p:cNvSpPr txBox="1"/>
          <p:nvPr/>
        </p:nvSpPr>
        <p:spPr>
          <a:xfrm>
            <a:off x="6498003" y="324446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…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21C727-923B-0A45-B5E8-A8A4FC7E1404}"/>
              </a:ext>
            </a:extLst>
          </p:cNvPr>
          <p:cNvSpPr txBox="1"/>
          <p:nvPr/>
        </p:nvSpPr>
        <p:spPr>
          <a:xfrm>
            <a:off x="4791663" y="2923311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2F528F"/>
                </a:solidFill>
              </a:rPr>
              <a:t>load(t)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D5365C-87F4-2E44-BBA0-B27EA23FD03D}"/>
              </a:ext>
            </a:extLst>
          </p:cNvPr>
          <p:cNvSpPr txBox="1"/>
          <p:nvPr/>
        </p:nvSpPr>
        <p:spPr>
          <a:xfrm>
            <a:off x="5590018" y="2546604"/>
            <a:ext cx="844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ED7D31"/>
                </a:solidFill>
              </a:rPr>
              <a:t>prod(t)</a:t>
            </a:r>
          </a:p>
        </p:txBody>
      </p:sp>
    </p:spTree>
    <p:extLst>
      <p:ext uri="{BB962C8B-B14F-4D97-AF65-F5344CB8AC3E}">
        <p14:creationId xmlns:p14="http://schemas.microsoft.com/office/powerpoint/2010/main" val="167721416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1EF00E-34DE-0349-9204-23A48D48C489}"/>
              </a:ext>
            </a:extLst>
          </p:cNvPr>
          <p:cNvSpPr txBox="1"/>
          <p:nvPr/>
        </p:nvSpPr>
        <p:spPr>
          <a:xfrm>
            <a:off x="3759920" y="1758558"/>
            <a:ext cx="864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Prod. 1</a:t>
            </a:r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329692CF-A369-5942-9D18-CD10B55C02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945032"/>
              </p:ext>
            </p:extLst>
          </p:nvPr>
        </p:nvGraphicFramePr>
        <p:xfrm>
          <a:off x="4687668" y="1670149"/>
          <a:ext cx="2108082" cy="1580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2694">
                  <a:extLst>
                    <a:ext uri="{9D8B030D-6E8A-4147-A177-3AD203B41FA5}">
                      <a16:colId xmlns:a16="http://schemas.microsoft.com/office/drawing/2014/main" val="2930981615"/>
                    </a:ext>
                  </a:extLst>
                </a:gridCol>
                <a:gridCol w="702694">
                  <a:extLst>
                    <a:ext uri="{9D8B030D-6E8A-4147-A177-3AD203B41FA5}">
                      <a16:colId xmlns:a16="http://schemas.microsoft.com/office/drawing/2014/main" val="1900764423"/>
                    </a:ext>
                  </a:extLst>
                </a:gridCol>
                <a:gridCol w="702694">
                  <a:extLst>
                    <a:ext uri="{9D8B030D-6E8A-4147-A177-3AD203B41FA5}">
                      <a16:colId xmlns:a16="http://schemas.microsoft.com/office/drawing/2014/main" val="4020599760"/>
                    </a:ext>
                  </a:extLst>
                </a:gridCol>
              </a:tblGrid>
              <a:tr h="526725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…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2269014"/>
                  </a:ext>
                </a:extLst>
              </a:tr>
              <a:tr h="526725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…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…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…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5705399"/>
                  </a:ext>
                </a:extLst>
              </a:tr>
              <a:tr h="526725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0.75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…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40920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55023D0-4E37-2E4A-9A47-B7C75664A34D}"/>
              </a:ext>
            </a:extLst>
          </p:cNvPr>
          <p:cNvSpPr txBox="1"/>
          <p:nvPr/>
        </p:nvSpPr>
        <p:spPr>
          <a:xfrm>
            <a:off x="3759920" y="2826991"/>
            <a:ext cx="871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Prod. 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9AD880-5CAD-B844-9BF3-77E7A1D4A512}"/>
              </a:ext>
            </a:extLst>
          </p:cNvPr>
          <p:cNvSpPr txBox="1"/>
          <p:nvPr/>
        </p:nvSpPr>
        <p:spPr>
          <a:xfrm>
            <a:off x="3974313" y="220774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E5176C-6930-2B43-9D06-57F6214CFB89}"/>
              </a:ext>
            </a:extLst>
          </p:cNvPr>
          <p:cNvSpPr txBox="1"/>
          <p:nvPr/>
        </p:nvSpPr>
        <p:spPr>
          <a:xfrm>
            <a:off x="4550979" y="1262955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Cons.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D205A6-4190-7542-9B97-39A074D7D910}"/>
              </a:ext>
            </a:extLst>
          </p:cNvPr>
          <p:cNvSpPr txBox="1"/>
          <p:nvPr/>
        </p:nvSpPr>
        <p:spPr>
          <a:xfrm>
            <a:off x="6007761" y="1230240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Cons. 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A70787-EE50-2040-8AEA-3FEB51BB9295}"/>
              </a:ext>
            </a:extLst>
          </p:cNvPr>
          <p:cNvSpPr txBox="1"/>
          <p:nvPr/>
        </p:nvSpPr>
        <p:spPr>
          <a:xfrm>
            <a:off x="5542262" y="12447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3A3D66-DD96-3845-AAA9-4BE29EB9FCA8}"/>
              </a:ext>
            </a:extLst>
          </p:cNvPr>
          <p:cNvSpPr txBox="1"/>
          <p:nvPr/>
        </p:nvSpPr>
        <p:spPr>
          <a:xfrm>
            <a:off x="8167589" y="565913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Time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988830-EE19-BB49-9D19-093DDFB5D141}"/>
              </a:ext>
            </a:extLst>
          </p:cNvPr>
          <p:cNvSpPr txBox="1"/>
          <p:nvPr/>
        </p:nvSpPr>
        <p:spPr>
          <a:xfrm>
            <a:off x="6944432" y="1735177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=100%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09EE0B-5A07-4644-ABF5-BE71535EE12D}"/>
              </a:ext>
            </a:extLst>
          </p:cNvPr>
          <p:cNvSpPr txBox="1"/>
          <p:nvPr/>
        </p:nvSpPr>
        <p:spPr>
          <a:xfrm>
            <a:off x="6944432" y="227557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=100%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45FC20-5C74-7948-8A7A-9C558AFA65B2}"/>
              </a:ext>
            </a:extLst>
          </p:cNvPr>
          <p:cNvSpPr txBox="1"/>
          <p:nvPr/>
        </p:nvSpPr>
        <p:spPr>
          <a:xfrm>
            <a:off x="6944432" y="2815963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=100%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CF39A11-6D78-0848-A45B-EF168C34E549}"/>
              </a:ext>
            </a:extLst>
          </p:cNvPr>
          <p:cNvCxnSpPr>
            <a:cxnSpLocks/>
          </p:cNvCxnSpPr>
          <p:nvPr/>
        </p:nvCxnSpPr>
        <p:spPr>
          <a:xfrm>
            <a:off x="5687824" y="3530636"/>
            <a:ext cx="0" cy="1580647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9">
            <a:extLst>
              <a:ext uri="{FF2B5EF4-FFF2-40B4-BE49-F238E27FC236}">
                <a16:creationId xmlns:a16="http://schemas.microsoft.com/office/drawing/2014/main" id="{9353B4FE-DFB9-B046-A565-32459E428B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126010"/>
              </p:ext>
            </p:extLst>
          </p:nvPr>
        </p:nvGraphicFramePr>
        <p:xfrm>
          <a:off x="3750447" y="4414923"/>
          <a:ext cx="1075791" cy="8063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597">
                  <a:extLst>
                    <a:ext uri="{9D8B030D-6E8A-4147-A177-3AD203B41FA5}">
                      <a16:colId xmlns:a16="http://schemas.microsoft.com/office/drawing/2014/main" val="2930981615"/>
                    </a:ext>
                  </a:extLst>
                </a:gridCol>
                <a:gridCol w="358597">
                  <a:extLst>
                    <a:ext uri="{9D8B030D-6E8A-4147-A177-3AD203B41FA5}">
                      <a16:colId xmlns:a16="http://schemas.microsoft.com/office/drawing/2014/main" val="1900764423"/>
                    </a:ext>
                  </a:extLst>
                </a:gridCol>
                <a:gridCol w="358597">
                  <a:extLst>
                    <a:ext uri="{9D8B030D-6E8A-4147-A177-3AD203B41FA5}">
                      <a16:colId xmlns:a16="http://schemas.microsoft.com/office/drawing/2014/main" val="4020599760"/>
                    </a:ext>
                  </a:extLst>
                </a:gridCol>
              </a:tblGrid>
              <a:tr h="268797"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269014"/>
                  </a:ext>
                </a:extLst>
              </a:tr>
              <a:tr h="268797"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705399"/>
                  </a:ext>
                </a:extLst>
              </a:tr>
              <a:tr h="268797"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409204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CBBD6F3-45AB-AF4F-B2E3-D553DA1EE4AE}"/>
              </a:ext>
            </a:extLst>
          </p:cNvPr>
          <p:cNvCxnSpPr>
            <a:cxnSpLocks/>
          </p:cNvCxnSpPr>
          <p:nvPr/>
        </p:nvCxnSpPr>
        <p:spPr>
          <a:xfrm>
            <a:off x="3823416" y="5492321"/>
            <a:ext cx="487914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0F15FAA-268D-DC45-BAB1-895BDBD64468}"/>
              </a:ext>
            </a:extLst>
          </p:cNvPr>
          <p:cNvSpPr txBox="1"/>
          <p:nvPr/>
        </p:nvSpPr>
        <p:spPr>
          <a:xfrm>
            <a:off x="3995098" y="5684838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12:15 pm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152E5C-036D-A741-95DC-29DE76F8CCC6}"/>
              </a:ext>
            </a:extLst>
          </p:cNvPr>
          <p:cNvSpPr txBox="1"/>
          <p:nvPr/>
        </p:nvSpPr>
        <p:spPr>
          <a:xfrm>
            <a:off x="5313961" y="5676987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12:30 pm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EF8F4C-162B-0F4F-A392-69F4D24F17C4}"/>
              </a:ext>
            </a:extLst>
          </p:cNvPr>
          <p:cNvSpPr txBox="1"/>
          <p:nvPr/>
        </p:nvSpPr>
        <p:spPr>
          <a:xfrm>
            <a:off x="6632824" y="5659130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1:00 pm</a:t>
            </a:r>
          </a:p>
        </p:txBody>
      </p:sp>
      <p:graphicFrame>
        <p:nvGraphicFramePr>
          <p:cNvPr id="32" name="Table 9">
            <a:extLst>
              <a:ext uri="{FF2B5EF4-FFF2-40B4-BE49-F238E27FC236}">
                <a16:creationId xmlns:a16="http://schemas.microsoft.com/office/drawing/2014/main" id="{73E1254B-BA3D-8E41-8F8F-CEB95AF5A8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049166"/>
              </p:ext>
            </p:extLst>
          </p:nvPr>
        </p:nvGraphicFramePr>
        <p:xfrm>
          <a:off x="6573584" y="4408857"/>
          <a:ext cx="1075791" cy="8063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597">
                  <a:extLst>
                    <a:ext uri="{9D8B030D-6E8A-4147-A177-3AD203B41FA5}">
                      <a16:colId xmlns:a16="http://schemas.microsoft.com/office/drawing/2014/main" val="2930981615"/>
                    </a:ext>
                  </a:extLst>
                </a:gridCol>
                <a:gridCol w="358597">
                  <a:extLst>
                    <a:ext uri="{9D8B030D-6E8A-4147-A177-3AD203B41FA5}">
                      <a16:colId xmlns:a16="http://schemas.microsoft.com/office/drawing/2014/main" val="1900764423"/>
                    </a:ext>
                  </a:extLst>
                </a:gridCol>
                <a:gridCol w="358597">
                  <a:extLst>
                    <a:ext uri="{9D8B030D-6E8A-4147-A177-3AD203B41FA5}">
                      <a16:colId xmlns:a16="http://schemas.microsoft.com/office/drawing/2014/main" val="4020599760"/>
                    </a:ext>
                  </a:extLst>
                </a:gridCol>
              </a:tblGrid>
              <a:tr h="268797"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269014"/>
                  </a:ext>
                </a:extLst>
              </a:tr>
              <a:tr h="268797"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705399"/>
                  </a:ext>
                </a:extLst>
              </a:tr>
              <a:tr h="268797"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900" dirty="0"/>
                    </a:p>
                  </a:txBody>
                  <a:tcPr marL="46663" marR="46663" marT="23332" marB="233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409204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8F5FC31E-1CB4-6E44-9C2D-A8CDEF6E5DEE}"/>
              </a:ext>
            </a:extLst>
          </p:cNvPr>
          <p:cNvSpPr txBox="1"/>
          <p:nvPr/>
        </p:nvSpPr>
        <p:spPr>
          <a:xfrm>
            <a:off x="7995907" y="462738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…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1F8F71-38F1-5C47-A4F2-CA6505D4BB97}"/>
              </a:ext>
            </a:extLst>
          </p:cNvPr>
          <p:cNvSpPr txBox="1"/>
          <p:nvPr/>
        </p:nvSpPr>
        <p:spPr>
          <a:xfrm>
            <a:off x="3528047" y="622865"/>
            <a:ext cx="15413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u="sng" dirty="0"/>
              <a:t>Sharing keys: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B59B87E-09DD-2F48-9BD4-F67FCD8B7C2D}"/>
              </a:ext>
            </a:extLst>
          </p:cNvPr>
          <p:cNvCxnSpPr/>
          <p:nvPr/>
        </p:nvCxnSpPr>
        <p:spPr>
          <a:xfrm>
            <a:off x="4314692" y="5399988"/>
            <a:ext cx="0" cy="1846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054EF0C-F09B-D640-95A2-17193345B48B}"/>
              </a:ext>
            </a:extLst>
          </p:cNvPr>
          <p:cNvCxnSpPr/>
          <p:nvPr/>
        </p:nvCxnSpPr>
        <p:spPr>
          <a:xfrm>
            <a:off x="5687824" y="5399988"/>
            <a:ext cx="0" cy="1846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686DA0-F9AF-4142-ACB5-4D0B8F372C1F}"/>
              </a:ext>
            </a:extLst>
          </p:cNvPr>
          <p:cNvCxnSpPr/>
          <p:nvPr/>
        </p:nvCxnSpPr>
        <p:spPr>
          <a:xfrm>
            <a:off x="7107952" y="5399988"/>
            <a:ext cx="0" cy="1846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36869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14" descr="House Free Icon - Icon-Icons.com">
            <a:extLst>
              <a:ext uri="{FF2B5EF4-FFF2-40B4-BE49-F238E27FC236}">
                <a16:creationId xmlns:a16="http://schemas.microsoft.com/office/drawing/2014/main" id="{723C44D2-6D22-CF4F-A0F6-F35071CDE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784" y="4670504"/>
            <a:ext cx="1194603" cy="119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4" descr="House Free Icon - Icon-Icons.com">
            <a:extLst>
              <a:ext uri="{FF2B5EF4-FFF2-40B4-BE49-F238E27FC236}">
                <a16:creationId xmlns:a16="http://schemas.microsoft.com/office/drawing/2014/main" id="{FDA50B64-74EC-8F4C-B310-CEAA1E1CE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819" y="2103779"/>
            <a:ext cx="1194603" cy="119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ouse Free Icon - Icon-Icons.com">
            <a:extLst>
              <a:ext uri="{FF2B5EF4-FFF2-40B4-BE49-F238E27FC236}">
                <a16:creationId xmlns:a16="http://schemas.microsoft.com/office/drawing/2014/main" id="{A5C8477F-7655-6F4F-9DE2-37C7FCB3B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684" y="2103779"/>
            <a:ext cx="1194603" cy="119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E8557DB-FA11-2545-A8B4-A6D31C1AC033}"/>
              </a:ext>
            </a:extLst>
          </p:cNvPr>
          <p:cNvCxnSpPr/>
          <p:nvPr/>
        </p:nvCxnSpPr>
        <p:spPr>
          <a:xfrm>
            <a:off x="4774131" y="3444284"/>
            <a:ext cx="780573" cy="1233595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BC44F46-A134-A44C-850B-188A507E2E2B}"/>
              </a:ext>
            </a:extLst>
          </p:cNvPr>
          <p:cNvCxnSpPr>
            <a:cxnSpLocks/>
          </p:cNvCxnSpPr>
          <p:nvPr/>
        </p:nvCxnSpPr>
        <p:spPr>
          <a:xfrm>
            <a:off x="4994481" y="2854356"/>
            <a:ext cx="1646951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50EB699-0C26-9F49-AA8B-5001673EE07E}"/>
              </a:ext>
            </a:extLst>
          </p:cNvPr>
          <p:cNvCxnSpPr>
            <a:cxnSpLocks/>
          </p:cNvCxnSpPr>
          <p:nvPr/>
        </p:nvCxnSpPr>
        <p:spPr>
          <a:xfrm flipH="1">
            <a:off x="6246796" y="3444284"/>
            <a:ext cx="727777" cy="1233595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07DC9B-92AD-A349-BA8A-7C23B859E3D1}"/>
                  </a:ext>
                </a:extLst>
              </p:cNvPr>
              <p:cNvSpPr txBox="1"/>
              <p:nvPr/>
            </p:nvSpPr>
            <p:spPr>
              <a:xfrm>
                <a:off x="4182940" y="899918"/>
                <a:ext cx="3536289" cy="894219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FR" sz="2400" b="0" i="1" smtClean="0">
                              <a:latin typeface="Cambria Math" panose="02040503050406030204" pitchFamily="18" charset="0"/>
                            </a:rPr>
                            <m:t>𝑝𝑟𝑜𝑓𝑖𝑡</m:t>
                          </m:r>
                          <m:r>
                            <a:rPr lang="en-FR" sz="2400" b="0" i="1" smtClean="0">
                              <a:latin typeface="Cambria Math" panose="02040503050406030204" pitchFamily="18" charset="0"/>
                            </a:rPr>
                            <m:t> ≤</m:t>
                          </m:r>
                          <m:r>
                            <a:rPr lang="en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𝑝𝑟𝑜𝑓𝑖𝑡</m:t>
                          </m:r>
                          <m:r>
                            <a:rPr lang="en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F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F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07DC9B-92AD-A349-BA8A-7C23B859E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940" y="899918"/>
                <a:ext cx="3536289" cy="894219"/>
              </a:xfrm>
              <a:prstGeom prst="rect">
                <a:avLst/>
              </a:prstGeom>
              <a:blipFill>
                <a:blip r:embed="rId4"/>
                <a:stretch>
                  <a:fillRect l="-31206" t="-145205" r="-12766" b="-198630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852905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>
            <a:extLst>
              <a:ext uri="{FF2B5EF4-FFF2-40B4-BE49-F238E27FC236}">
                <a16:creationId xmlns:a16="http://schemas.microsoft.com/office/drawing/2014/main" id="{A558D2F2-8D26-BE4D-8CFF-0468629FFB9A}"/>
              </a:ext>
            </a:extLst>
          </p:cNvPr>
          <p:cNvSpPr/>
          <p:nvPr/>
        </p:nvSpPr>
        <p:spPr>
          <a:xfrm rot="10270955">
            <a:off x="6867555" y="3926631"/>
            <a:ext cx="1585528" cy="725327"/>
          </a:xfrm>
          <a:custGeom>
            <a:avLst/>
            <a:gdLst>
              <a:gd name="connsiteX0" fmla="*/ 0 w 2048833"/>
              <a:gd name="connsiteY0" fmla="*/ 0 h 1172083"/>
              <a:gd name="connsiteX1" fmla="*/ 2048833 w 2048833"/>
              <a:gd name="connsiteY1" fmla="*/ 0 h 1172083"/>
              <a:gd name="connsiteX2" fmla="*/ 2048833 w 2048833"/>
              <a:gd name="connsiteY2" fmla="*/ 1172083 h 1172083"/>
              <a:gd name="connsiteX3" fmla="*/ 0 w 2048833"/>
              <a:gd name="connsiteY3" fmla="*/ 1172083 h 1172083"/>
              <a:gd name="connsiteX4" fmla="*/ 0 w 2048833"/>
              <a:gd name="connsiteY4" fmla="*/ 0 h 1172083"/>
              <a:gd name="connsiteX0" fmla="*/ 0 w 2055922"/>
              <a:gd name="connsiteY0" fmla="*/ 0 h 1172083"/>
              <a:gd name="connsiteX1" fmla="*/ 2055922 w 2055922"/>
              <a:gd name="connsiteY1" fmla="*/ 304800 h 1172083"/>
              <a:gd name="connsiteX2" fmla="*/ 2048833 w 2055922"/>
              <a:gd name="connsiteY2" fmla="*/ 1172083 h 1172083"/>
              <a:gd name="connsiteX3" fmla="*/ 0 w 2055922"/>
              <a:gd name="connsiteY3" fmla="*/ 1172083 h 1172083"/>
              <a:gd name="connsiteX4" fmla="*/ 0 w 2055922"/>
              <a:gd name="connsiteY4" fmla="*/ 0 h 1172083"/>
              <a:gd name="connsiteX0" fmla="*/ 0 w 2055922"/>
              <a:gd name="connsiteY0" fmla="*/ 0 h 1172083"/>
              <a:gd name="connsiteX1" fmla="*/ 2055922 w 2055922"/>
              <a:gd name="connsiteY1" fmla="*/ 304800 h 1172083"/>
              <a:gd name="connsiteX2" fmla="*/ 2048833 w 2055922"/>
              <a:gd name="connsiteY2" fmla="*/ 1172083 h 1172083"/>
              <a:gd name="connsiteX3" fmla="*/ 340242 w 2055922"/>
              <a:gd name="connsiteY3" fmla="*/ 477422 h 1172083"/>
              <a:gd name="connsiteX4" fmla="*/ 0 w 2055922"/>
              <a:gd name="connsiteY4" fmla="*/ 0 h 1172083"/>
              <a:gd name="connsiteX0" fmla="*/ 0 w 2055922"/>
              <a:gd name="connsiteY0" fmla="*/ 0 h 668809"/>
              <a:gd name="connsiteX1" fmla="*/ 2055922 w 2055922"/>
              <a:gd name="connsiteY1" fmla="*/ 304800 h 668809"/>
              <a:gd name="connsiteX2" fmla="*/ 1857447 w 2055922"/>
              <a:gd name="connsiteY2" fmla="*/ 668809 h 668809"/>
              <a:gd name="connsiteX3" fmla="*/ 340242 w 2055922"/>
              <a:gd name="connsiteY3" fmla="*/ 477422 h 668809"/>
              <a:gd name="connsiteX4" fmla="*/ 0 w 2055922"/>
              <a:gd name="connsiteY4" fmla="*/ 0 h 668809"/>
              <a:gd name="connsiteX0" fmla="*/ 0 w 2055922"/>
              <a:gd name="connsiteY0" fmla="*/ 0 h 668809"/>
              <a:gd name="connsiteX1" fmla="*/ 2055922 w 2055922"/>
              <a:gd name="connsiteY1" fmla="*/ 304800 h 668809"/>
              <a:gd name="connsiteX2" fmla="*/ 1857447 w 2055922"/>
              <a:gd name="connsiteY2" fmla="*/ 668809 h 668809"/>
              <a:gd name="connsiteX3" fmla="*/ 482009 w 2055922"/>
              <a:gd name="connsiteY3" fmla="*/ 328567 h 668809"/>
              <a:gd name="connsiteX4" fmla="*/ 0 w 2055922"/>
              <a:gd name="connsiteY4" fmla="*/ 0 h 668809"/>
              <a:gd name="connsiteX0" fmla="*/ 0 w 2055922"/>
              <a:gd name="connsiteY0" fmla="*/ 0 h 626279"/>
              <a:gd name="connsiteX1" fmla="*/ 2055922 w 2055922"/>
              <a:gd name="connsiteY1" fmla="*/ 304800 h 626279"/>
              <a:gd name="connsiteX2" fmla="*/ 1715679 w 2055922"/>
              <a:gd name="connsiteY2" fmla="*/ 626279 h 626279"/>
              <a:gd name="connsiteX3" fmla="*/ 482009 w 2055922"/>
              <a:gd name="connsiteY3" fmla="*/ 328567 h 626279"/>
              <a:gd name="connsiteX4" fmla="*/ 0 w 2055922"/>
              <a:gd name="connsiteY4" fmla="*/ 0 h 626279"/>
              <a:gd name="connsiteX0" fmla="*/ 0 w 2055922"/>
              <a:gd name="connsiteY0" fmla="*/ 0 h 681086"/>
              <a:gd name="connsiteX1" fmla="*/ 2055922 w 2055922"/>
              <a:gd name="connsiteY1" fmla="*/ 304800 h 681086"/>
              <a:gd name="connsiteX2" fmla="*/ 1715679 w 2055922"/>
              <a:gd name="connsiteY2" fmla="*/ 626279 h 681086"/>
              <a:gd name="connsiteX3" fmla="*/ 482009 w 2055922"/>
              <a:gd name="connsiteY3" fmla="*/ 328567 h 681086"/>
              <a:gd name="connsiteX4" fmla="*/ 0 w 2055922"/>
              <a:gd name="connsiteY4" fmla="*/ 0 h 681086"/>
              <a:gd name="connsiteX0" fmla="*/ 0 w 2055922"/>
              <a:gd name="connsiteY0" fmla="*/ 0 h 681086"/>
              <a:gd name="connsiteX1" fmla="*/ 2055922 w 2055922"/>
              <a:gd name="connsiteY1" fmla="*/ 304800 h 681086"/>
              <a:gd name="connsiteX2" fmla="*/ 1715679 w 2055922"/>
              <a:gd name="connsiteY2" fmla="*/ 626279 h 681086"/>
              <a:gd name="connsiteX3" fmla="*/ 482009 w 2055922"/>
              <a:gd name="connsiteY3" fmla="*/ 328567 h 681086"/>
              <a:gd name="connsiteX4" fmla="*/ 0 w 2055922"/>
              <a:gd name="connsiteY4" fmla="*/ 0 h 681086"/>
              <a:gd name="connsiteX0" fmla="*/ 0 w 2055922"/>
              <a:gd name="connsiteY0" fmla="*/ 0 h 691732"/>
              <a:gd name="connsiteX1" fmla="*/ 2055922 w 2055922"/>
              <a:gd name="connsiteY1" fmla="*/ 304800 h 691732"/>
              <a:gd name="connsiteX2" fmla="*/ 1715679 w 2055922"/>
              <a:gd name="connsiteY2" fmla="*/ 626279 h 691732"/>
              <a:gd name="connsiteX3" fmla="*/ 482009 w 2055922"/>
              <a:gd name="connsiteY3" fmla="*/ 328567 h 691732"/>
              <a:gd name="connsiteX4" fmla="*/ 0 w 2055922"/>
              <a:gd name="connsiteY4" fmla="*/ 0 h 691732"/>
              <a:gd name="connsiteX0" fmla="*/ 0 w 2055922"/>
              <a:gd name="connsiteY0" fmla="*/ 0 h 721309"/>
              <a:gd name="connsiteX1" fmla="*/ 2055922 w 2055922"/>
              <a:gd name="connsiteY1" fmla="*/ 304800 h 721309"/>
              <a:gd name="connsiteX2" fmla="*/ 1715679 w 2055922"/>
              <a:gd name="connsiteY2" fmla="*/ 626279 h 721309"/>
              <a:gd name="connsiteX3" fmla="*/ 482009 w 2055922"/>
              <a:gd name="connsiteY3" fmla="*/ 328567 h 721309"/>
              <a:gd name="connsiteX4" fmla="*/ 0 w 2055922"/>
              <a:gd name="connsiteY4" fmla="*/ 0 h 721309"/>
              <a:gd name="connsiteX0" fmla="*/ 0 w 2055922"/>
              <a:gd name="connsiteY0" fmla="*/ 0 h 721309"/>
              <a:gd name="connsiteX1" fmla="*/ 2055922 w 2055922"/>
              <a:gd name="connsiteY1" fmla="*/ 304800 h 721309"/>
              <a:gd name="connsiteX2" fmla="*/ 1715679 w 2055922"/>
              <a:gd name="connsiteY2" fmla="*/ 626279 h 721309"/>
              <a:gd name="connsiteX3" fmla="*/ 482009 w 2055922"/>
              <a:gd name="connsiteY3" fmla="*/ 328567 h 721309"/>
              <a:gd name="connsiteX4" fmla="*/ 0 w 2055922"/>
              <a:gd name="connsiteY4" fmla="*/ 0 h 721309"/>
              <a:gd name="connsiteX0" fmla="*/ 0 w 1577436"/>
              <a:gd name="connsiteY0" fmla="*/ 0 h 661432"/>
              <a:gd name="connsiteX1" fmla="*/ 1577436 w 1577436"/>
              <a:gd name="connsiteY1" fmla="*/ 244923 h 661432"/>
              <a:gd name="connsiteX2" fmla="*/ 1237193 w 1577436"/>
              <a:gd name="connsiteY2" fmla="*/ 566402 h 661432"/>
              <a:gd name="connsiteX3" fmla="*/ 3523 w 1577436"/>
              <a:gd name="connsiteY3" fmla="*/ 268690 h 661432"/>
              <a:gd name="connsiteX4" fmla="*/ 0 w 1577436"/>
              <a:gd name="connsiteY4" fmla="*/ 0 h 661432"/>
              <a:gd name="connsiteX0" fmla="*/ 0 w 1577436"/>
              <a:gd name="connsiteY0" fmla="*/ 0 h 715733"/>
              <a:gd name="connsiteX1" fmla="*/ 1577436 w 1577436"/>
              <a:gd name="connsiteY1" fmla="*/ 244923 h 715733"/>
              <a:gd name="connsiteX2" fmla="*/ 1237193 w 1577436"/>
              <a:gd name="connsiteY2" fmla="*/ 566402 h 715733"/>
              <a:gd name="connsiteX3" fmla="*/ 369703 w 1577436"/>
              <a:gd name="connsiteY3" fmla="*/ 497648 h 715733"/>
              <a:gd name="connsiteX4" fmla="*/ 0 w 1577436"/>
              <a:gd name="connsiteY4" fmla="*/ 0 h 715733"/>
              <a:gd name="connsiteX0" fmla="*/ 0 w 1585528"/>
              <a:gd name="connsiteY0" fmla="*/ 0 h 715733"/>
              <a:gd name="connsiteX1" fmla="*/ 1585528 w 1585528"/>
              <a:gd name="connsiteY1" fmla="*/ 239005 h 715733"/>
              <a:gd name="connsiteX2" fmla="*/ 1237193 w 1585528"/>
              <a:gd name="connsiteY2" fmla="*/ 566402 h 715733"/>
              <a:gd name="connsiteX3" fmla="*/ 369703 w 1585528"/>
              <a:gd name="connsiteY3" fmla="*/ 497648 h 715733"/>
              <a:gd name="connsiteX4" fmla="*/ 0 w 1585528"/>
              <a:gd name="connsiteY4" fmla="*/ 0 h 715733"/>
              <a:gd name="connsiteX0" fmla="*/ 0 w 1585528"/>
              <a:gd name="connsiteY0" fmla="*/ 0 h 715733"/>
              <a:gd name="connsiteX1" fmla="*/ 1585528 w 1585528"/>
              <a:gd name="connsiteY1" fmla="*/ 239005 h 715733"/>
              <a:gd name="connsiteX2" fmla="*/ 1237193 w 1585528"/>
              <a:gd name="connsiteY2" fmla="*/ 566402 h 715733"/>
              <a:gd name="connsiteX3" fmla="*/ 369703 w 1585528"/>
              <a:gd name="connsiteY3" fmla="*/ 497648 h 715733"/>
              <a:gd name="connsiteX4" fmla="*/ 0 w 1585528"/>
              <a:gd name="connsiteY4" fmla="*/ 0 h 715733"/>
              <a:gd name="connsiteX0" fmla="*/ 0 w 1585528"/>
              <a:gd name="connsiteY0" fmla="*/ 0 h 725327"/>
              <a:gd name="connsiteX1" fmla="*/ 1585528 w 1585528"/>
              <a:gd name="connsiteY1" fmla="*/ 239005 h 725327"/>
              <a:gd name="connsiteX2" fmla="*/ 1191906 w 1585528"/>
              <a:gd name="connsiteY2" fmla="*/ 580897 h 725327"/>
              <a:gd name="connsiteX3" fmla="*/ 369703 w 1585528"/>
              <a:gd name="connsiteY3" fmla="*/ 497648 h 725327"/>
              <a:gd name="connsiteX4" fmla="*/ 0 w 1585528"/>
              <a:gd name="connsiteY4" fmla="*/ 0 h 725327"/>
              <a:gd name="connsiteX0" fmla="*/ 0 w 1585528"/>
              <a:gd name="connsiteY0" fmla="*/ 0 h 725327"/>
              <a:gd name="connsiteX1" fmla="*/ 1585528 w 1585528"/>
              <a:gd name="connsiteY1" fmla="*/ 239005 h 725327"/>
              <a:gd name="connsiteX2" fmla="*/ 1191906 w 1585528"/>
              <a:gd name="connsiteY2" fmla="*/ 580897 h 725327"/>
              <a:gd name="connsiteX3" fmla="*/ 369703 w 1585528"/>
              <a:gd name="connsiteY3" fmla="*/ 497648 h 725327"/>
              <a:gd name="connsiteX4" fmla="*/ 0 w 1585528"/>
              <a:gd name="connsiteY4" fmla="*/ 0 h 725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5528" h="725327">
                <a:moveTo>
                  <a:pt x="0" y="0"/>
                </a:moveTo>
                <a:cubicBezTo>
                  <a:pt x="528509" y="79668"/>
                  <a:pt x="1061365" y="131319"/>
                  <a:pt x="1585528" y="239005"/>
                </a:cubicBezTo>
                <a:cubicBezTo>
                  <a:pt x="1452186" y="335901"/>
                  <a:pt x="1305320" y="459560"/>
                  <a:pt x="1191906" y="580897"/>
                </a:cubicBezTo>
                <a:cubicBezTo>
                  <a:pt x="709800" y="850256"/>
                  <a:pt x="681689" y="696122"/>
                  <a:pt x="369703" y="497648"/>
                </a:cubicBezTo>
                <a:cubicBezTo>
                  <a:pt x="368529" y="408085"/>
                  <a:pt x="1174" y="89563"/>
                  <a:pt x="0" y="0"/>
                </a:cubicBezTo>
                <a:close/>
              </a:path>
            </a:pathLst>
          </a:custGeom>
          <a:pattFill prst="wdUpDiag">
            <a:fgClr>
              <a:srgbClr val="B6D6A5"/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D162CC-C41C-3447-BD7A-8DEAB2862AD7}"/>
              </a:ext>
            </a:extLst>
          </p:cNvPr>
          <p:cNvSpPr/>
          <p:nvPr/>
        </p:nvSpPr>
        <p:spPr>
          <a:xfrm>
            <a:off x="4821166" y="4232263"/>
            <a:ext cx="2055922" cy="721309"/>
          </a:xfrm>
          <a:custGeom>
            <a:avLst/>
            <a:gdLst>
              <a:gd name="connsiteX0" fmla="*/ 0 w 2048833"/>
              <a:gd name="connsiteY0" fmla="*/ 0 h 1172083"/>
              <a:gd name="connsiteX1" fmla="*/ 2048833 w 2048833"/>
              <a:gd name="connsiteY1" fmla="*/ 0 h 1172083"/>
              <a:gd name="connsiteX2" fmla="*/ 2048833 w 2048833"/>
              <a:gd name="connsiteY2" fmla="*/ 1172083 h 1172083"/>
              <a:gd name="connsiteX3" fmla="*/ 0 w 2048833"/>
              <a:gd name="connsiteY3" fmla="*/ 1172083 h 1172083"/>
              <a:gd name="connsiteX4" fmla="*/ 0 w 2048833"/>
              <a:gd name="connsiteY4" fmla="*/ 0 h 1172083"/>
              <a:gd name="connsiteX0" fmla="*/ 0 w 2055922"/>
              <a:gd name="connsiteY0" fmla="*/ 0 h 1172083"/>
              <a:gd name="connsiteX1" fmla="*/ 2055922 w 2055922"/>
              <a:gd name="connsiteY1" fmla="*/ 304800 h 1172083"/>
              <a:gd name="connsiteX2" fmla="*/ 2048833 w 2055922"/>
              <a:gd name="connsiteY2" fmla="*/ 1172083 h 1172083"/>
              <a:gd name="connsiteX3" fmla="*/ 0 w 2055922"/>
              <a:gd name="connsiteY3" fmla="*/ 1172083 h 1172083"/>
              <a:gd name="connsiteX4" fmla="*/ 0 w 2055922"/>
              <a:gd name="connsiteY4" fmla="*/ 0 h 1172083"/>
              <a:gd name="connsiteX0" fmla="*/ 0 w 2055922"/>
              <a:gd name="connsiteY0" fmla="*/ 0 h 1172083"/>
              <a:gd name="connsiteX1" fmla="*/ 2055922 w 2055922"/>
              <a:gd name="connsiteY1" fmla="*/ 304800 h 1172083"/>
              <a:gd name="connsiteX2" fmla="*/ 2048833 w 2055922"/>
              <a:gd name="connsiteY2" fmla="*/ 1172083 h 1172083"/>
              <a:gd name="connsiteX3" fmla="*/ 340242 w 2055922"/>
              <a:gd name="connsiteY3" fmla="*/ 477422 h 1172083"/>
              <a:gd name="connsiteX4" fmla="*/ 0 w 2055922"/>
              <a:gd name="connsiteY4" fmla="*/ 0 h 1172083"/>
              <a:gd name="connsiteX0" fmla="*/ 0 w 2055922"/>
              <a:gd name="connsiteY0" fmla="*/ 0 h 668809"/>
              <a:gd name="connsiteX1" fmla="*/ 2055922 w 2055922"/>
              <a:gd name="connsiteY1" fmla="*/ 304800 h 668809"/>
              <a:gd name="connsiteX2" fmla="*/ 1857447 w 2055922"/>
              <a:gd name="connsiteY2" fmla="*/ 668809 h 668809"/>
              <a:gd name="connsiteX3" fmla="*/ 340242 w 2055922"/>
              <a:gd name="connsiteY3" fmla="*/ 477422 h 668809"/>
              <a:gd name="connsiteX4" fmla="*/ 0 w 2055922"/>
              <a:gd name="connsiteY4" fmla="*/ 0 h 668809"/>
              <a:gd name="connsiteX0" fmla="*/ 0 w 2055922"/>
              <a:gd name="connsiteY0" fmla="*/ 0 h 668809"/>
              <a:gd name="connsiteX1" fmla="*/ 2055922 w 2055922"/>
              <a:gd name="connsiteY1" fmla="*/ 304800 h 668809"/>
              <a:gd name="connsiteX2" fmla="*/ 1857447 w 2055922"/>
              <a:gd name="connsiteY2" fmla="*/ 668809 h 668809"/>
              <a:gd name="connsiteX3" fmla="*/ 482009 w 2055922"/>
              <a:gd name="connsiteY3" fmla="*/ 328567 h 668809"/>
              <a:gd name="connsiteX4" fmla="*/ 0 w 2055922"/>
              <a:gd name="connsiteY4" fmla="*/ 0 h 668809"/>
              <a:gd name="connsiteX0" fmla="*/ 0 w 2055922"/>
              <a:gd name="connsiteY0" fmla="*/ 0 h 626279"/>
              <a:gd name="connsiteX1" fmla="*/ 2055922 w 2055922"/>
              <a:gd name="connsiteY1" fmla="*/ 304800 h 626279"/>
              <a:gd name="connsiteX2" fmla="*/ 1715679 w 2055922"/>
              <a:gd name="connsiteY2" fmla="*/ 626279 h 626279"/>
              <a:gd name="connsiteX3" fmla="*/ 482009 w 2055922"/>
              <a:gd name="connsiteY3" fmla="*/ 328567 h 626279"/>
              <a:gd name="connsiteX4" fmla="*/ 0 w 2055922"/>
              <a:gd name="connsiteY4" fmla="*/ 0 h 626279"/>
              <a:gd name="connsiteX0" fmla="*/ 0 w 2055922"/>
              <a:gd name="connsiteY0" fmla="*/ 0 h 681086"/>
              <a:gd name="connsiteX1" fmla="*/ 2055922 w 2055922"/>
              <a:gd name="connsiteY1" fmla="*/ 304800 h 681086"/>
              <a:gd name="connsiteX2" fmla="*/ 1715679 w 2055922"/>
              <a:gd name="connsiteY2" fmla="*/ 626279 h 681086"/>
              <a:gd name="connsiteX3" fmla="*/ 482009 w 2055922"/>
              <a:gd name="connsiteY3" fmla="*/ 328567 h 681086"/>
              <a:gd name="connsiteX4" fmla="*/ 0 w 2055922"/>
              <a:gd name="connsiteY4" fmla="*/ 0 h 681086"/>
              <a:gd name="connsiteX0" fmla="*/ 0 w 2055922"/>
              <a:gd name="connsiteY0" fmla="*/ 0 h 681086"/>
              <a:gd name="connsiteX1" fmla="*/ 2055922 w 2055922"/>
              <a:gd name="connsiteY1" fmla="*/ 304800 h 681086"/>
              <a:gd name="connsiteX2" fmla="*/ 1715679 w 2055922"/>
              <a:gd name="connsiteY2" fmla="*/ 626279 h 681086"/>
              <a:gd name="connsiteX3" fmla="*/ 482009 w 2055922"/>
              <a:gd name="connsiteY3" fmla="*/ 328567 h 681086"/>
              <a:gd name="connsiteX4" fmla="*/ 0 w 2055922"/>
              <a:gd name="connsiteY4" fmla="*/ 0 h 681086"/>
              <a:gd name="connsiteX0" fmla="*/ 0 w 2055922"/>
              <a:gd name="connsiteY0" fmla="*/ 0 h 691732"/>
              <a:gd name="connsiteX1" fmla="*/ 2055922 w 2055922"/>
              <a:gd name="connsiteY1" fmla="*/ 304800 h 691732"/>
              <a:gd name="connsiteX2" fmla="*/ 1715679 w 2055922"/>
              <a:gd name="connsiteY2" fmla="*/ 626279 h 691732"/>
              <a:gd name="connsiteX3" fmla="*/ 482009 w 2055922"/>
              <a:gd name="connsiteY3" fmla="*/ 328567 h 691732"/>
              <a:gd name="connsiteX4" fmla="*/ 0 w 2055922"/>
              <a:gd name="connsiteY4" fmla="*/ 0 h 691732"/>
              <a:gd name="connsiteX0" fmla="*/ 0 w 2055922"/>
              <a:gd name="connsiteY0" fmla="*/ 0 h 721309"/>
              <a:gd name="connsiteX1" fmla="*/ 2055922 w 2055922"/>
              <a:gd name="connsiteY1" fmla="*/ 304800 h 721309"/>
              <a:gd name="connsiteX2" fmla="*/ 1715679 w 2055922"/>
              <a:gd name="connsiteY2" fmla="*/ 626279 h 721309"/>
              <a:gd name="connsiteX3" fmla="*/ 482009 w 2055922"/>
              <a:gd name="connsiteY3" fmla="*/ 328567 h 721309"/>
              <a:gd name="connsiteX4" fmla="*/ 0 w 2055922"/>
              <a:gd name="connsiteY4" fmla="*/ 0 h 721309"/>
              <a:gd name="connsiteX0" fmla="*/ 0 w 2055922"/>
              <a:gd name="connsiteY0" fmla="*/ 0 h 721309"/>
              <a:gd name="connsiteX1" fmla="*/ 2055922 w 2055922"/>
              <a:gd name="connsiteY1" fmla="*/ 304800 h 721309"/>
              <a:gd name="connsiteX2" fmla="*/ 1715679 w 2055922"/>
              <a:gd name="connsiteY2" fmla="*/ 626279 h 721309"/>
              <a:gd name="connsiteX3" fmla="*/ 482009 w 2055922"/>
              <a:gd name="connsiteY3" fmla="*/ 328567 h 721309"/>
              <a:gd name="connsiteX4" fmla="*/ 0 w 2055922"/>
              <a:gd name="connsiteY4" fmla="*/ 0 h 721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55922" h="721309">
                <a:moveTo>
                  <a:pt x="0" y="0"/>
                </a:moveTo>
                <a:lnTo>
                  <a:pt x="2055922" y="304800"/>
                </a:lnTo>
                <a:cubicBezTo>
                  <a:pt x="1942508" y="411960"/>
                  <a:pt x="1829093" y="504942"/>
                  <a:pt x="1715679" y="626279"/>
                </a:cubicBezTo>
                <a:cubicBezTo>
                  <a:pt x="1233573" y="895638"/>
                  <a:pt x="793995" y="527041"/>
                  <a:pt x="482009" y="328567"/>
                </a:cubicBezTo>
                <a:lnTo>
                  <a:pt x="0" y="0"/>
                </a:lnTo>
                <a:close/>
              </a:path>
            </a:pathLst>
          </a:custGeom>
          <a:pattFill prst="wdUpDiag">
            <a:fgClr>
              <a:srgbClr val="B6D6A5"/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BBD5FB-B1DF-924C-AF47-643AD0B3AFF4}"/>
              </a:ext>
            </a:extLst>
          </p:cNvPr>
          <p:cNvSpPr/>
          <p:nvPr/>
        </p:nvSpPr>
        <p:spPr>
          <a:xfrm>
            <a:off x="6885526" y="4528874"/>
            <a:ext cx="2002872" cy="1296958"/>
          </a:xfrm>
          <a:custGeom>
            <a:avLst/>
            <a:gdLst>
              <a:gd name="connsiteX0" fmla="*/ 0 w 1513774"/>
              <a:gd name="connsiteY0" fmla="*/ 0 h 1026500"/>
              <a:gd name="connsiteX1" fmla="*/ 1513774 w 1513774"/>
              <a:gd name="connsiteY1" fmla="*/ 0 h 1026500"/>
              <a:gd name="connsiteX2" fmla="*/ 1513774 w 1513774"/>
              <a:gd name="connsiteY2" fmla="*/ 1026500 h 1026500"/>
              <a:gd name="connsiteX3" fmla="*/ 0 w 1513774"/>
              <a:gd name="connsiteY3" fmla="*/ 1026500 h 1026500"/>
              <a:gd name="connsiteX4" fmla="*/ 0 w 1513774"/>
              <a:gd name="connsiteY4" fmla="*/ 0 h 1026500"/>
              <a:gd name="connsiteX0" fmla="*/ 0 w 1513774"/>
              <a:gd name="connsiteY0" fmla="*/ 0 h 1026500"/>
              <a:gd name="connsiteX1" fmla="*/ 1506686 w 1513774"/>
              <a:gd name="connsiteY1" fmla="*/ 14177 h 1026500"/>
              <a:gd name="connsiteX2" fmla="*/ 1513774 w 1513774"/>
              <a:gd name="connsiteY2" fmla="*/ 1026500 h 1026500"/>
              <a:gd name="connsiteX3" fmla="*/ 0 w 1513774"/>
              <a:gd name="connsiteY3" fmla="*/ 1026500 h 1026500"/>
              <a:gd name="connsiteX4" fmla="*/ 0 w 1513774"/>
              <a:gd name="connsiteY4" fmla="*/ 0 h 1026500"/>
              <a:gd name="connsiteX0" fmla="*/ 0 w 2002872"/>
              <a:gd name="connsiteY0" fmla="*/ 0 h 1295858"/>
              <a:gd name="connsiteX1" fmla="*/ 1995784 w 2002872"/>
              <a:gd name="connsiteY1" fmla="*/ 283535 h 1295858"/>
              <a:gd name="connsiteX2" fmla="*/ 2002872 w 2002872"/>
              <a:gd name="connsiteY2" fmla="*/ 1295858 h 1295858"/>
              <a:gd name="connsiteX3" fmla="*/ 489098 w 2002872"/>
              <a:gd name="connsiteY3" fmla="*/ 1295858 h 1295858"/>
              <a:gd name="connsiteX4" fmla="*/ 0 w 2002872"/>
              <a:gd name="connsiteY4" fmla="*/ 0 h 1295858"/>
              <a:gd name="connsiteX0" fmla="*/ 0 w 2002872"/>
              <a:gd name="connsiteY0" fmla="*/ 0 h 1295858"/>
              <a:gd name="connsiteX1" fmla="*/ 1995784 w 2002872"/>
              <a:gd name="connsiteY1" fmla="*/ 283535 h 1295858"/>
              <a:gd name="connsiteX2" fmla="*/ 2002872 w 2002872"/>
              <a:gd name="connsiteY2" fmla="*/ 1295858 h 1295858"/>
              <a:gd name="connsiteX3" fmla="*/ 489098 w 2002872"/>
              <a:gd name="connsiteY3" fmla="*/ 1295858 h 1295858"/>
              <a:gd name="connsiteX4" fmla="*/ 0 w 2002872"/>
              <a:gd name="connsiteY4" fmla="*/ 0 h 1295858"/>
              <a:gd name="connsiteX0" fmla="*/ 0 w 2002872"/>
              <a:gd name="connsiteY0" fmla="*/ 0 h 1295858"/>
              <a:gd name="connsiteX1" fmla="*/ 1995784 w 2002872"/>
              <a:gd name="connsiteY1" fmla="*/ 283535 h 1295858"/>
              <a:gd name="connsiteX2" fmla="*/ 2002872 w 2002872"/>
              <a:gd name="connsiteY2" fmla="*/ 1295858 h 1295858"/>
              <a:gd name="connsiteX3" fmla="*/ 489098 w 2002872"/>
              <a:gd name="connsiteY3" fmla="*/ 1295858 h 1295858"/>
              <a:gd name="connsiteX4" fmla="*/ 0 w 2002872"/>
              <a:gd name="connsiteY4" fmla="*/ 0 h 1295858"/>
              <a:gd name="connsiteX0" fmla="*/ 0 w 2002872"/>
              <a:gd name="connsiteY0" fmla="*/ 0 h 1295858"/>
              <a:gd name="connsiteX1" fmla="*/ 1644173 w 2002872"/>
              <a:gd name="connsiteY1" fmla="*/ 52696 h 1295858"/>
              <a:gd name="connsiteX2" fmla="*/ 1995784 w 2002872"/>
              <a:gd name="connsiteY2" fmla="*/ 283535 h 1295858"/>
              <a:gd name="connsiteX3" fmla="*/ 2002872 w 2002872"/>
              <a:gd name="connsiteY3" fmla="*/ 1295858 h 1295858"/>
              <a:gd name="connsiteX4" fmla="*/ 489098 w 2002872"/>
              <a:gd name="connsiteY4" fmla="*/ 1295858 h 1295858"/>
              <a:gd name="connsiteX5" fmla="*/ 0 w 2002872"/>
              <a:gd name="connsiteY5" fmla="*/ 0 h 1295858"/>
              <a:gd name="connsiteX0" fmla="*/ 0 w 2002872"/>
              <a:gd name="connsiteY0" fmla="*/ 0 h 1295858"/>
              <a:gd name="connsiteX1" fmla="*/ 1644173 w 2002872"/>
              <a:gd name="connsiteY1" fmla="*/ 52696 h 1295858"/>
              <a:gd name="connsiteX2" fmla="*/ 1995784 w 2002872"/>
              <a:gd name="connsiteY2" fmla="*/ 283535 h 1295858"/>
              <a:gd name="connsiteX3" fmla="*/ 2002872 w 2002872"/>
              <a:gd name="connsiteY3" fmla="*/ 1295858 h 1295858"/>
              <a:gd name="connsiteX4" fmla="*/ 489098 w 2002872"/>
              <a:gd name="connsiteY4" fmla="*/ 1295858 h 1295858"/>
              <a:gd name="connsiteX5" fmla="*/ 0 w 2002872"/>
              <a:gd name="connsiteY5" fmla="*/ 0 h 1295858"/>
              <a:gd name="connsiteX0" fmla="*/ 0 w 2002872"/>
              <a:gd name="connsiteY0" fmla="*/ 0 h 1295858"/>
              <a:gd name="connsiteX1" fmla="*/ 1644173 w 2002872"/>
              <a:gd name="connsiteY1" fmla="*/ 52696 h 1295858"/>
              <a:gd name="connsiteX2" fmla="*/ 1995784 w 2002872"/>
              <a:gd name="connsiteY2" fmla="*/ 283535 h 1295858"/>
              <a:gd name="connsiteX3" fmla="*/ 2002872 w 2002872"/>
              <a:gd name="connsiteY3" fmla="*/ 1295858 h 1295858"/>
              <a:gd name="connsiteX4" fmla="*/ 489098 w 2002872"/>
              <a:gd name="connsiteY4" fmla="*/ 1295858 h 1295858"/>
              <a:gd name="connsiteX5" fmla="*/ 0 w 2002872"/>
              <a:gd name="connsiteY5" fmla="*/ 0 h 1295858"/>
              <a:gd name="connsiteX0" fmla="*/ 0 w 2002872"/>
              <a:gd name="connsiteY0" fmla="*/ 0 h 1295858"/>
              <a:gd name="connsiteX1" fmla="*/ 1644173 w 2002872"/>
              <a:gd name="connsiteY1" fmla="*/ 52696 h 1295858"/>
              <a:gd name="connsiteX2" fmla="*/ 1995784 w 2002872"/>
              <a:gd name="connsiteY2" fmla="*/ 283535 h 1295858"/>
              <a:gd name="connsiteX3" fmla="*/ 2002872 w 2002872"/>
              <a:gd name="connsiteY3" fmla="*/ 1295858 h 1295858"/>
              <a:gd name="connsiteX4" fmla="*/ 489098 w 2002872"/>
              <a:gd name="connsiteY4" fmla="*/ 1295858 h 1295858"/>
              <a:gd name="connsiteX5" fmla="*/ 0 w 2002872"/>
              <a:gd name="connsiteY5" fmla="*/ 0 h 1295858"/>
              <a:gd name="connsiteX0" fmla="*/ 0 w 2002872"/>
              <a:gd name="connsiteY0" fmla="*/ 1100 h 1296958"/>
              <a:gd name="connsiteX1" fmla="*/ 1608732 w 2002872"/>
              <a:gd name="connsiteY1" fmla="*/ 4178 h 1296958"/>
              <a:gd name="connsiteX2" fmla="*/ 1995784 w 2002872"/>
              <a:gd name="connsiteY2" fmla="*/ 284635 h 1296958"/>
              <a:gd name="connsiteX3" fmla="*/ 2002872 w 2002872"/>
              <a:gd name="connsiteY3" fmla="*/ 1296958 h 1296958"/>
              <a:gd name="connsiteX4" fmla="*/ 489098 w 2002872"/>
              <a:gd name="connsiteY4" fmla="*/ 1296958 h 1296958"/>
              <a:gd name="connsiteX5" fmla="*/ 0 w 2002872"/>
              <a:gd name="connsiteY5" fmla="*/ 1100 h 1296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2872" h="1296958">
                <a:moveTo>
                  <a:pt x="0" y="1100"/>
                </a:moveTo>
                <a:cubicBezTo>
                  <a:pt x="432281" y="58833"/>
                  <a:pt x="1183540" y="-18113"/>
                  <a:pt x="1608732" y="4178"/>
                </a:cubicBezTo>
                <a:cubicBezTo>
                  <a:pt x="1711759" y="52771"/>
                  <a:pt x="1857315" y="257308"/>
                  <a:pt x="1995784" y="284635"/>
                </a:cubicBezTo>
                <a:cubicBezTo>
                  <a:pt x="1998147" y="622076"/>
                  <a:pt x="2000509" y="959517"/>
                  <a:pt x="2002872" y="1296958"/>
                </a:cubicBezTo>
                <a:lnTo>
                  <a:pt x="489098" y="1296958"/>
                </a:lnTo>
                <a:cubicBezTo>
                  <a:pt x="276447" y="886270"/>
                  <a:pt x="134680" y="454318"/>
                  <a:pt x="0" y="1100"/>
                </a:cubicBezTo>
                <a:close/>
              </a:path>
            </a:pathLst>
          </a:custGeom>
          <a:solidFill>
            <a:srgbClr val="9FB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8FE6BA-5ADF-C44E-9661-F7BE834FF366}"/>
              </a:ext>
            </a:extLst>
          </p:cNvPr>
          <p:cNvSpPr/>
          <p:nvPr/>
        </p:nvSpPr>
        <p:spPr>
          <a:xfrm>
            <a:off x="2695271" y="4032866"/>
            <a:ext cx="2094877" cy="1815404"/>
          </a:xfrm>
          <a:custGeom>
            <a:avLst/>
            <a:gdLst>
              <a:gd name="connsiteX0" fmla="*/ 0 w 1594624"/>
              <a:gd name="connsiteY0" fmla="*/ 0 h 1133708"/>
              <a:gd name="connsiteX1" fmla="*/ 1594624 w 1594624"/>
              <a:gd name="connsiteY1" fmla="*/ 0 h 1133708"/>
              <a:gd name="connsiteX2" fmla="*/ 1594624 w 1594624"/>
              <a:gd name="connsiteY2" fmla="*/ 1133708 h 1133708"/>
              <a:gd name="connsiteX3" fmla="*/ 0 w 1594624"/>
              <a:gd name="connsiteY3" fmla="*/ 1133708 h 1133708"/>
              <a:gd name="connsiteX4" fmla="*/ 0 w 1594624"/>
              <a:gd name="connsiteY4" fmla="*/ 0 h 1133708"/>
              <a:gd name="connsiteX0" fmla="*/ 0 w 2051824"/>
              <a:gd name="connsiteY0" fmla="*/ 434898 h 1568606"/>
              <a:gd name="connsiteX1" fmla="*/ 2051824 w 2051824"/>
              <a:gd name="connsiteY1" fmla="*/ 0 h 1568606"/>
              <a:gd name="connsiteX2" fmla="*/ 1594624 w 2051824"/>
              <a:gd name="connsiteY2" fmla="*/ 1568606 h 1568606"/>
              <a:gd name="connsiteX3" fmla="*/ 0 w 2051824"/>
              <a:gd name="connsiteY3" fmla="*/ 1568606 h 1568606"/>
              <a:gd name="connsiteX4" fmla="*/ 0 w 2051824"/>
              <a:gd name="connsiteY4" fmla="*/ 434898 h 1568606"/>
              <a:gd name="connsiteX0" fmla="*/ 0 w 2051824"/>
              <a:gd name="connsiteY0" fmla="*/ 636704 h 1770412"/>
              <a:gd name="connsiteX1" fmla="*/ 2051824 w 2051824"/>
              <a:gd name="connsiteY1" fmla="*/ 201806 h 1770412"/>
              <a:gd name="connsiteX2" fmla="*/ 1594624 w 2051824"/>
              <a:gd name="connsiteY2" fmla="*/ 1770412 h 1770412"/>
              <a:gd name="connsiteX3" fmla="*/ 0 w 2051824"/>
              <a:gd name="connsiteY3" fmla="*/ 1770412 h 1770412"/>
              <a:gd name="connsiteX4" fmla="*/ 0 w 2051824"/>
              <a:gd name="connsiteY4" fmla="*/ 636704 h 1770412"/>
              <a:gd name="connsiteX0" fmla="*/ 11151 w 2051824"/>
              <a:gd name="connsiteY0" fmla="*/ 646176 h 1768732"/>
              <a:gd name="connsiteX1" fmla="*/ 2051824 w 2051824"/>
              <a:gd name="connsiteY1" fmla="*/ 200126 h 1768732"/>
              <a:gd name="connsiteX2" fmla="*/ 1594624 w 2051824"/>
              <a:gd name="connsiteY2" fmla="*/ 1768732 h 1768732"/>
              <a:gd name="connsiteX3" fmla="*/ 0 w 2051824"/>
              <a:gd name="connsiteY3" fmla="*/ 1768732 h 1768732"/>
              <a:gd name="connsiteX4" fmla="*/ 11151 w 2051824"/>
              <a:gd name="connsiteY4" fmla="*/ 646176 h 1768732"/>
              <a:gd name="connsiteX0" fmla="*/ 11151 w 2051824"/>
              <a:gd name="connsiteY0" fmla="*/ 678527 h 1801083"/>
              <a:gd name="connsiteX1" fmla="*/ 2051824 w 2051824"/>
              <a:gd name="connsiteY1" fmla="*/ 232477 h 1801083"/>
              <a:gd name="connsiteX2" fmla="*/ 1594624 w 2051824"/>
              <a:gd name="connsiteY2" fmla="*/ 1801083 h 1801083"/>
              <a:gd name="connsiteX3" fmla="*/ 0 w 2051824"/>
              <a:gd name="connsiteY3" fmla="*/ 1801083 h 1801083"/>
              <a:gd name="connsiteX4" fmla="*/ 11151 w 2051824"/>
              <a:gd name="connsiteY4" fmla="*/ 678527 h 1801083"/>
              <a:gd name="connsiteX0" fmla="*/ 11151 w 2074126"/>
              <a:gd name="connsiteY0" fmla="*/ 687529 h 1810085"/>
              <a:gd name="connsiteX1" fmla="*/ 2074126 w 2074126"/>
              <a:gd name="connsiteY1" fmla="*/ 230328 h 1810085"/>
              <a:gd name="connsiteX2" fmla="*/ 1594624 w 2074126"/>
              <a:gd name="connsiteY2" fmla="*/ 1810085 h 1810085"/>
              <a:gd name="connsiteX3" fmla="*/ 0 w 2074126"/>
              <a:gd name="connsiteY3" fmla="*/ 1810085 h 1810085"/>
              <a:gd name="connsiteX4" fmla="*/ 11151 w 2074126"/>
              <a:gd name="connsiteY4" fmla="*/ 687529 h 1810085"/>
              <a:gd name="connsiteX0" fmla="*/ 11151 w 2074126"/>
              <a:gd name="connsiteY0" fmla="*/ 663296 h 1785852"/>
              <a:gd name="connsiteX1" fmla="*/ 2074126 w 2074126"/>
              <a:gd name="connsiteY1" fmla="*/ 206095 h 1785852"/>
              <a:gd name="connsiteX2" fmla="*/ 1594624 w 2074126"/>
              <a:gd name="connsiteY2" fmla="*/ 1785852 h 1785852"/>
              <a:gd name="connsiteX3" fmla="*/ 0 w 2074126"/>
              <a:gd name="connsiteY3" fmla="*/ 1785852 h 1785852"/>
              <a:gd name="connsiteX4" fmla="*/ 11151 w 2074126"/>
              <a:gd name="connsiteY4" fmla="*/ 663296 h 1785852"/>
              <a:gd name="connsiteX0" fmla="*/ 11151 w 2074126"/>
              <a:gd name="connsiteY0" fmla="*/ 667027 h 1789583"/>
              <a:gd name="connsiteX1" fmla="*/ 2074126 w 2074126"/>
              <a:gd name="connsiteY1" fmla="*/ 209826 h 1789583"/>
              <a:gd name="connsiteX2" fmla="*/ 1594624 w 2074126"/>
              <a:gd name="connsiteY2" fmla="*/ 1789583 h 1789583"/>
              <a:gd name="connsiteX3" fmla="*/ 0 w 2074126"/>
              <a:gd name="connsiteY3" fmla="*/ 1789583 h 1789583"/>
              <a:gd name="connsiteX4" fmla="*/ 11151 w 2074126"/>
              <a:gd name="connsiteY4" fmla="*/ 667027 h 1789583"/>
              <a:gd name="connsiteX0" fmla="*/ 11151 w 2108128"/>
              <a:gd name="connsiteY0" fmla="*/ 676061 h 1798617"/>
              <a:gd name="connsiteX1" fmla="*/ 2108128 w 2108128"/>
              <a:gd name="connsiteY1" fmla="*/ 207709 h 1798617"/>
              <a:gd name="connsiteX2" fmla="*/ 1594624 w 2108128"/>
              <a:gd name="connsiteY2" fmla="*/ 1798617 h 1798617"/>
              <a:gd name="connsiteX3" fmla="*/ 0 w 2108128"/>
              <a:gd name="connsiteY3" fmla="*/ 1798617 h 1798617"/>
              <a:gd name="connsiteX4" fmla="*/ 11151 w 2108128"/>
              <a:gd name="connsiteY4" fmla="*/ 676061 h 1798617"/>
              <a:gd name="connsiteX0" fmla="*/ 11151 w 2102283"/>
              <a:gd name="connsiteY0" fmla="*/ 685419 h 1807975"/>
              <a:gd name="connsiteX1" fmla="*/ 2102283 w 2102283"/>
              <a:gd name="connsiteY1" fmla="*/ 205565 h 1807975"/>
              <a:gd name="connsiteX2" fmla="*/ 1594624 w 2102283"/>
              <a:gd name="connsiteY2" fmla="*/ 1807975 h 1807975"/>
              <a:gd name="connsiteX3" fmla="*/ 0 w 2102283"/>
              <a:gd name="connsiteY3" fmla="*/ 1807975 h 1807975"/>
              <a:gd name="connsiteX4" fmla="*/ 11151 w 2102283"/>
              <a:gd name="connsiteY4" fmla="*/ 685419 h 1807975"/>
              <a:gd name="connsiteX0" fmla="*/ 11151 w 2102283"/>
              <a:gd name="connsiteY0" fmla="*/ 685419 h 1819477"/>
              <a:gd name="connsiteX1" fmla="*/ 2102283 w 2102283"/>
              <a:gd name="connsiteY1" fmla="*/ 205565 h 1819477"/>
              <a:gd name="connsiteX2" fmla="*/ 1612160 w 2102283"/>
              <a:gd name="connsiteY2" fmla="*/ 1819477 h 1819477"/>
              <a:gd name="connsiteX3" fmla="*/ 0 w 2102283"/>
              <a:gd name="connsiteY3" fmla="*/ 1807975 h 1819477"/>
              <a:gd name="connsiteX4" fmla="*/ 11151 w 2102283"/>
              <a:gd name="connsiteY4" fmla="*/ 685419 h 1819477"/>
              <a:gd name="connsiteX0" fmla="*/ 0 w 2129222"/>
              <a:gd name="connsiteY0" fmla="*/ 703831 h 1815404"/>
              <a:gd name="connsiteX1" fmla="*/ 2129222 w 2129222"/>
              <a:gd name="connsiteY1" fmla="*/ 201492 h 1815404"/>
              <a:gd name="connsiteX2" fmla="*/ 1639099 w 2129222"/>
              <a:gd name="connsiteY2" fmla="*/ 1815404 h 1815404"/>
              <a:gd name="connsiteX3" fmla="*/ 26939 w 2129222"/>
              <a:gd name="connsiteY3" fmla="*/ 1803902 h 1815404"/>
              <a:gd name="connsiteX4" fmla="*/ 0 w 2129222"/>
              <a:gd name="connsiteY4" fmla="*/ 703831 h 181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9222" h="1815404">
                <a:moveTo>
                  <a:pt x="0" y="703831"/>
                </a:moveTo>
                <a:cubicBezTo>
                  <a:pt x="483219" y="324689"/>
                  <a:pt x="1389526" y="-333767"/>
                  <a:pt x="2129222" y="201492"/>
                </a:cubicBezTo>
                <a:lnTo>
                  <a:pt x="1639099" y="1815404"/>
                </a:lnTo>
                <a:lnTo>
                  <a:pt x="26939" y="1803902"/>
                </a:lnTo>
                <a:lnTo>
                  <a:pt x="0" y="703831"/>
                </a:lnTo>
                <a:close/>
              </a:path>
            </a:pathLst>
          </a:custGeom>
          <a:solidFill>
            <a:srgbClr val="4472C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753404-736D-584E-A27F-3389E0288EF6}"/>
              </a:ext>
            </a:extLst>
          </p:cNvPr>
          <p:cNvSpPr/>
          <p:nvPr/>
        </p:nvSpPr>
        <p:spPr>
          <a:xfrm>
            <a:off x="4318172" y="4238008"/>
            <a:ext cx="3034635" cy="1604514"/>
          </a:xfrm>
          <a:custGeom>
            <a:avLst/>
            <a:gdLst>
              <a:gd name="connsiteX0" fmla="*/ 0 w 3017382"/>
              <a:gd name="connsiteY0" fmla="*/ 0 h 879895"/>
              <a:gd name="connsiteX1" fmla="*/ 3017382 w 3017382"/>
              <a:gd name="connsiteY1" fmla="*/ 0 h 879895"/>
              <a:gd name="connsiteX2" fmla="*/ 3017382 w 3017382"/>
              <a:gd name="connsiteY2" fmla="*/ 879895 h 879895"/>
              <a:gd name="connsiteX3" fmla="*/ 0 w 3017382"/>
              <a:gd name="connsiteY3" fmla="*/ 879895 h 879895"/>
              <a:gd name="connsiteX4" fmla="*/ 0 w 3017382"/>
              <a:gd name="connsiteY4" fmla="*/ 0 h 879895"/>
              <a:gd name="connsiteX0" fmla="*/ 448573 w 3017382"/>
              <a:gd name="connsiteY0" fmla="*/ 0 h 1587261"/>
              <a:gd name="connsiteX1" fmla="*/ 3017382 w 3017382"/>
              <a:gd name="connsiteY1" fmla="*/ 707366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0 h 1587261"/>
              <a:gd name="connsiteX1" fmla="*/ 2540054 w 3017382"/>
              <a:gd name="connsiteY1" fmla="*/ 304800 h 1587261"/>
              <a:gd name="connsiteX2" fmla="*/ 3017382 w 3017382"/>
              <a:gd name="connsiteY2" fmla="*/ 1587261 h 1587261"/>
              <a:gd name="connsiteX3" fmla="*/ 0 w 3017382"/>
              <a:gd name="connsiteY3" fmla="*/ 1587261 h 1587261"/>
              <a:gd name="connsiteX4" fmla="*/ 448573 w 3017382"/>
              <a:gd name="connsiteY4" fmla="*/ 0 h 1587261"/>
              <a:gd name="connsiteX0" fmla="*/ 448573 w 3017382"/>
              <a:gd name="connsiteY0" fmla="*/ 17077 h 1604338"/>
              <a:gd name="connsiteX1" fmla="*/ 1782141 w 3017382"/>
              <a:gd name="connsiteY1" fmla="*/ 757614 h 1604338"/>
              <a:gd name="connsiteX2" fmla="*/ 2540054 w 3017382"/>
              <a:gd name="connsiteY2" fmla="*/ 321877 h 1604338"/>
              <a:gd name="connsiteX3" fmla="*/ 3017382 w 3017382"/>
              <a:gd name="connsiteY3" fmla="*/ 1604338 h 1604338"/>
              <a:gd name="connsiteX4" fmla="*/ 0 w 3017382"/>
              <a:gd name="connsiteY4" fmla="*/ 1604338 h 1604338"/>
              <a:gd name="connsiteX5" fmla="*/ 448573 w 3017382"/>
              <a:gd name="connsiteY5" fmla="*/ 17077 h 1604338"/>
              <a:gd name="connsiteX0" fmla="*/ 448573 w 3017382"/>
              <a:gd name="connsiteY0" fmla="*/ 0 h 1587261"/>
              <a:gd name="connsiteX1" fmla="*/ 1782141 w 3017382"/>
              <a:gd name="connsiteY1" fmla="*/ 740537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40537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40537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48573 w 3017382"/>
              <a:gd name="connsiteY0" fmla="*/ 0 h 1587261"/>
              <a:gd name="connsiteX1" fmla="*/ 1782141 w 3017382"/>
              <a:gd name="connsiteY1" fmla="*/ 729035 h 1587261"/>
              <a:gd name="connsiteX2" fmla="*/ 2540054 w 3017382"/>
              <a:gd name="connsiteY2" fmla="*/ 304800 h 1587261"/>
              <a:gd name="connsiteX3" fmla="*/ 3017382 w 3017382"/>
              <a:gd name="connsiteY3" fmla="*/ 1587261 h 1587261"/>
              <a:gd name="connsiteX4" fmla="*/ 0 w 3017382"/>
              <a:gd name="connsiteY4" fmla="*/ 1587261 h 1587261"/>
              <a:gd name="connsiteX5" fmla="*/ 448573 w 3017382"/>
              <a:gd name="connsiteY5" fmla="*/ 0 h 1587261"/>
              <a:gd name="connsiteX0" fmla="*/ 465826 w 3034635"/>
              <a:gd name="connsiteY0" fmla="*/ 0 h 1604514"/>
              <a:gd name="connsiteX1" fmla="*/ 1799394 w 3034635"/>
              <a:gd name="connsiteY1" fmla="*/ 729035 h 1604514"/>
              <a:gd name="connsiteX2" fmla="*/ 2557307 w 3034635"/>
              <a:gd name="connsiteY2" fmla="*/ 304800 h 1604514"/>
              <a:gd name="connsiteX3" fmla="*/ 3034635 w 3034635"/>
              <a:gd name="connsiteY3" fmla="*/ 1587261 h 1604514"/>
              <a:gd name="connsiteX4" fmla="*/ 0 w 3034635"/>
              <a:gd name="connsiteY4" fmla="*/ 1604514 h 1604514"/>
              <a:gd name="connsiteX5" fmla="*/ 465826 w 3034635"/>
              <a:gd name="connsiteY5" fmla="*/ 0 h 1604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4635" h="1604514">
                <a:moveTo>
                  <a:pt x="465826" y="0"/>
                </a:moveTo>
                <a:cubicBezTo>
                  <a:pt x="698630" y="141634"/>
                  <a:pt x="1445063" y="701239"/>
                  <a:pt x="1799394" y="729035"/>
                </a:cubicBezTo>
                <a:cubicBezTo>
                  <a:pt x="2142223" y="779835"/>
                  <a:pt x="2402233" y="452185"/>
                  <a:pt x="2557307" y="304800"/>
                </a:cubicBezTo>
                <a:cubicBezTo>
                  <a:pt x="2687662" y="726536"/>
                  <a:pt x="2864024" y="1182778"/>
                  <a:pt x="3034635" y="1587261"/>
                </a:cubicBezTo>
                <a:lnTo>
                  <a:pt x="0" y="1604514"/>
                </a:lnTo>
                <a:cubicBezTo>
                  <a:pt x="132272" y="1081178"/>
                  <a:pt x="316302" y="529087"/>
                  <a:pt x="465826" y="0"/>
                </a:cubicBezTo>
                <a:close/>
              </a:path>
            </a:pathLst>
          </a:custGeom>
          <a:solidFill>
            <a:srgbClr val="70AD4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E64695-D4A3-8A47-907B-6BA87D549C8B}"/>
              </a:ext>
            </a:extLst>
          </p:cNvPr>
          <p:cNvSpPr/>
          <p:nvPr/>
        </p:nvSpPr>
        <p:spPr>
          <a:xfrm>
            <a:off x="4801298" y="2195088"/>
            <a:ext cx="2069643" cy="2347023"/>
          </a:xfrm>
          <a:custGeom>
            <a:avLst/>
            <a:gdLst>
              <a:gd name="connsiteX0" fmla="*/ 0 w 1977628"/>
              <a:gd name="connsiteY0" fmla="*/ 0 h 1178949"/>
              <a:gd name="connsiteX1" fmla="*/ 1977628 w 1977628"/>
              <a:gd name="connsiteY1" fmla="*/ 0 h 1178949"/>
              <a:gd name="connsiteX2" fmla="*/ 1977628 w 1977628"/>
              <a:gd name="connsiteY2" fmla="*/ 1178949 h 1178949"/>
              <a:gd name="connsiteX3" fmla="*/ 0 w 1977628"/>
              <a:gd name="connsiteY3" fmla="*/ 1178949 h 1178949"/>
              <a:gd name="connsiteX4" fmla="*/ 0 w 1977628"/>
              <a:gd name="connsiteY4" fmla="*/ 0 h 1178949"/>
              <a:gd name="connsiteX0" fmla="*/ 0 w 2069643"/>
              <a:gd name="connsiteY0" fmla="*/ 0 h 1489500"/>
              <a:gd name="connsiteX1" fmla="*/ 1977628 w 2069643"/>
              <a:gd name="connsiteY1" fmla="*/ 0 h 1489500"/>
              <a:gd name="connsiteX2" fmla="*/ 2069643 w 2069643"/>
              <a:gd name="connsiteY2" fmla="*/ 1489500 h 1489500"/>
              <a:gd name="connsiteX3" fmla="*/ 0 w 2069643"/>
              <a:gd name="connsiteY3" fmla="*/ 1178949 h 1489500"/>
              <a:gd name="connsiteX4" fmla="*/ 0 w 2069643"/>
              <a:gd name="connsiteY4" fmla="*/ 0 h 1489500"/>
              <a:gd name="connsiteX0" fmla="*/ 0 w 2069643"/>
              <a:gd name="connsiteY0" fmla="*/ 0 h 1760718"/>
              <a:gd name="connsiteX1" fmla="*/ 1977628 w 2069643"/>
              <a:gd name="connsiteY1" fmla="*/ 0 h 1760718"/>
              <a:gd name="connsiteX2" fmla="*/ 2069643 w 2069643"/>
              <a:gd name="connsiteY2" fmla="*/ 1489500 h 1760718"/>
              <a:gd name="connsiteX3" fmla="*/ 0 w 2069643"/>
              <a:gd name="connsiteY3" fmla="*/ 1178949 h 1760718"/>
              <a:gd name="connsiteX4" fmla="*/ 0 w 2069643"/>
              <a:gd name="connsiteY4" fmla="*/ 0 h 1760718"/>
              <a:gd name="connsiteX0" fmla="*/ 0 w 2069643"/>
              <a:gd name="connsiteY0" fmla="*/ 0 h 1686599"/>
              <a:gd name="connsiteX1" fmla="*/ 1977628 w 2069643"/>
              <a:gd name="connsiteY1" fmla="*/ 0 h 1686599"/>
              <a:gd name="connsiteX2" fmla="*/ 2069643 w 2069643"/>
              <a:gd name="connsiteY2" fmla="*/ 1489500 h 1686599"/>
              <a:gd name="connsiteX3" fmla="*/ 787183 w 2069643"/>
              <a:gd name="connsiteY3" fmla="*/ 1644137 h 1686599"/>
              <a:gd name="connsiteX4" fmla="*/ 0 w 2069643"/>
              <a:gd name="connsiteY4" fmla="*/ 1178949 h 1686599"/>
              <a:gd name="connsiteX5" fmla="*/ 0 w 2069643"/>
              <a:gd name="connsiteY5" fmla="*/ 0 h 1686599"/>
              <a:gd name="connsiteX0" fmla="*/ 0 w 2069643"/>
              <a:gd name="connsiteY0" fmla="*/ 0 h 1910930"/>
              <a:gd name="connsiteX1" fmla="*/ 1977628 w 2069643"/>
              <a:gd name="connsiteY1" fmla="*/ 0 h 1910930"/>
              <a:gd name="connsiteX2" fmla="*/ 2069643 w 2069643"/>
              <a:gd name="connsiteY2" fmla="*/ 1489500 h 1910930"/>
              <a:gd name="connsiteX3" fmla="*/ 1218503 w 2069643"/>
              <a:gd name="connsiteY3" fmla="*/ 1902930 h 1910930"/>
              <a:gd name="connsiteX4" fmla="*/ 0 w 2069643"/>
              <a:gd name="connsiteY4" fmla="*/ 1178949 h 1910930"/>
              <a:gd name="connsiteX5" fmla="*/ 0 w 2069643"/>
              <a:gd name="connsiteY5" fmla="*/ 0 h 1910930"/>
              <a:gd name="connsiteX0" fmla="*/ 0 w 2069643"/>
              <a:gd name="connsiteY0" fmla="*/ 0 h 1910930"/>
              <a:gd name="connsiteX1" fmla="*/ 1977628 w 2069643"/>
              <a:gd name="connsiteY1" fmla="*/ 0 h 1910930"/>
              <a:gd name="connsiteX2" fmla="*/ 2069643 w 2069643"/>
              <a:gd name="connsiteY2" fmla="*/ 1489500 h 1910930"/>
              <a:gd name="connsiteX3" fmla="*/ 1218503 w 2069643"/>
              <a:gd name="connsiteY3" fmla="*/ 1902930 h 1910930"/>
              <a:gd name="connsiteX4" fmla="*/ 0 w 2069643"/>
              <a:gd name="connsiteY4" fmla="*/ 1178949 h 1910930"/>
              <a:gd name="connsiteX5" fmla="*/ 0 w 2069643"/>
              <a:gd name="connsiteY5" fmla="*/ 0 h 1910930"/>
              <a:gd name="connsiteX0" fmla="*/ 0 w 2069643"/>
              <a:gd name="connsiteY0" fmla="*/ 0 h 1910930"/>
              <a:gd name="connsiteX1" fmla="*/ 1977628 w 2069643"/>
              <a:gd name="connsiteY1" fmla="*/ 0 h 1910930"/>
              <a:gd name="connsiteX2" fmla="*/ 2069643 w 2069643"/>
              <a:gd name="connsiteY2" fmla="*/ 1489500 h 1910930"/>
              <a:gd name="connsiteX3" fmla="*/ 1218503 w 2069643"/>
              <a:gd name="connsiteY3" fmla="*/ 1902930 h 1910930"/>
              <a:gd name="connsiteX4" fmla="*/ 0 w 2069643"/>
              <a:gd name="connsiteY4" fmla="*/ 1178949 h 1910930"/>
              <a:gd name="connsiteX5" fmla="*/ 0 w 2069643"/>
              <a:gd name="connsiteY5" fmla="*/ 0 h 1910930"/>
              <a:gd name="connsiteX0" fmla="*/ 0 w 2069643"/>
              <a:gd name="connsiteY0" fmla="*/ 0 h 1916509"/>
              <a:gd name="connsiteX1" fmla="*/ 1977628 w 2069643"/>
              <a:gd name="connsiteY1" fmla="*/ 0 h 1916509"/>
              <a:gd name="connsiteX2" fmla="*/ 2069643 w 2069643"/>
              <a:gd name="connsiteY2" fmla="*/ 1489500 h 1916509"/>
              <a:gd name="connsiteX3" fmla="*/ 1253009 w 2069643"/>
              <a:gd name="connsiteY3" fmla="*/ 1908681 h 1916509"/>
              <a:gd name="connsiteX4" fmla="*/ 0 w 2069643"/>
              <a:gd name="connsiteY4" fmla="*/ 1178949 h 1916509"/>
              <a:gd name="connsiteX5" fmla="*/ 0 w 2069643"/>
              <a:gd name="connsiteY5" fmla="*/ 0 h 1916509"/>
              <a:gd name="connsiteX0" fmla="*/ 0 w 2069643"/>
              <a:gd name="connsiteY0" fmla="*/ 0 h 1916509"/>
              <a:gd name="connsiteX1" fmla="*/ 1977628 w 2069643"/>
              <a:gd name="connsiteY1" fmla="*/ 0 h 1916509"/>
              <a:gd name="connsiteX2" fmla="*/ 2069643 w 2069643"/>
              <a:gd name="connsiteY2" fmla="*/ 1489500 h 1916509"/>
              <a:gd name="connsiteX3" fmla="*/ 1253009 w 2069643"/>
              <a:gd name="connsiteY3" fmla="*/ 1908681 h 1916509"/>
              <a:gd name="connsiteX4" fmla="*/ 0 w 2069643"/>
              <a:gd name="connsiteY4" fmla="*/ 1178949 h 1916509"/>
              <a:gd name="connsiteX5" fmla="*/ 0 w 2069643"/>
              <a:gd name="connsiteY5" fmla="*/ 0 h 1916509"/>
              <a:gd name="connsiteX0" fmla="*/ 552091 w 2069643"/>
              <a:gd name="connsiteY0" fmla="*/ 0 h 2255814"/>
              <a:gd name="connsiteX1" fmla="*/ 1977628 w 2069643"/>
              <a:gd name="connsiteY1" fmla="*/ 339305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0 h 2255814"/>
              <a:gd name="connsiteX1" fmla="*/ 1471545 w 2069643"/>
              <a:gd name="connsiteY1" fmla="*/ 11501 h 2255814"/>
              <a:gd name="connsiteX2" fmla="*/ 2069643 w 2069643"/>
              <a:gd name="connsiteY2" fmla="*/ 1828805 h 2255814"/>
              <a:gd name="connsiteX3" fmla="*/ 1253009 w 2069643"/>
              <a:gd name="connsiteY3" fmla="*/ 2247986 h 2255814"/>
              <a:gd name="connsiteX4" fmla="*/ 0 w 2069643"/>
              <a:gd name="connsiteY4" fmla="*/ 1518254 h 2255814"/>
              <a:gd name="connsiteX5" fmla="*/ 552091 w 2069643"/>
              <a:gd name="connsiteY5" fmla="*/ 0 h 2255814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2467 h 2768281"/>
              <a:gd name="connsiteX1" fmla="*/ 1051726 w 2069643"/>
              <a:gd name="connsiteY1" fmla="*/ 0 h 2768281"/>
              <a:gd name="connsiteX2" fmla="*/ 1471545 w 2069643"/>
              <a:gd name="connsiteY2" fmla="*/ 523968 h 2768281"/>
              <a:gd name="connsiteX3" fmla="*/ 2069643 w 2069643"/>
              <a:gd name="connsiteY3" fmla="*/ 2341272 h 2768281"/>
              <a:gd name="connsiteX4" fmla="*/ 1253009 w 2069643"/>
              <a:gd name="connsiteY4" fmla="*/ 2760453 h 2768281"/>
              <a:gd name="connsiteX5" fmla="*/ 0 w 2069643"/>
              <a:gd name="connsiteY5" fmla="*/ 2030721 h 2768281"/>
              <a:gd name="connsiteX6" fmla="*/ 552091 w 2069643"/>
              <a:gd name="connsiteY6" fmla="*/ 512467 h 2768281"/>
              <a:gd name="connsiteX0" fmla="*/ 552091 w 2069643"/>
              <a:gd name="connsiteY0" fmla="*/ 518218 h 2774032"/>
              <a:gd name="connsiteX1" fmla="*/ 1068979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68979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45975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45975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774032"/>
              <a:gd name="connsiteX1" fmla="*/ 1051726 w 2069643"/>
              <a:gd name="connsiteY1" fmla="*/ 0 h 2774032"/>
              <a:gd name="connsiteX2" fmla="*/ 1471545 w 2069643"/>
              <a:gd name="connsiteY2" fmla="*/ 529719 h 2774032"/>
              <a:gd name="connsiteX3" fmla="*/ 2069643 w 2069643"/>
              <a:gd name="connsiteY3" fmla="*/ 2347023 h 2774032"/>
              <a:gd name="connsiteX4" fmla="*/ 1253009 w 2069643"/>
              <a:gd name="connsiteY4" fmla="*/ 2766204 h 2774032"/>
              <a:gd name="connsiteX5" fmla="*/ 0 w 2069643"/>
              <a:gd name="connsiteY5" fmla="*/ 2036472 h 2774032"/>
              <a:gd name="connsiteX6" fmla="*/ 552091 w 2069643"/>
              <a:gd name="connsiteY6" fmla="*/ 518218 h 2774032"/>
              <a:gd name="connsiteX0" fmla="*/ 552091 w 2069643"/>
              <a:gd name="connsiteY0" fmla="*/ 518218 h 2440495"/>
              <a:gd name="connsiteX1" fmla="*/ 1051726 w 2069643"/>
              <a:gd name="connsiteY1" fmla="*/ 0 h 2440495"/>
              <a:gd name="connsiteX2" fmla="*/ 1471545 w 2069643"/>
              <a:gd name="connsiteY2" fmla="*/ 529719 h 2440495"/>
              <a:gd name="connsiteX3" fmla="*/ 2069643 w 2069643"/>
              <a:gd name="connsiteY3" fmla="*/ 2347023 h 2440495"/>
              <a:gd name="connsiteX4" fmla="*/ 1111242 w 2069643"/>
              <a:gd name="connsiteY4" fmla="*/ 2199134 h 2440495"/>
              <a:gd name="connsiteX5" fmla="*/ 0 w 2069643"/>
              <a:gd name="connsiteY5" fmla="*/ 2036472 h 2440495"/>
              <a:gd name="connsiteX6" fmla="*/ 552091 w 2069643"/>
              <a:gd name="connsiteY6" fmla="*/ 518218 h 2440495"/>
              <a:gd name="connsiteX0" fmla="*/ 552091 w 2069643"/>
              <a:gd name="connsiteY0" fmla="*/ 518218 h 2347023"/>
              <a:gd name="connsiteX1" fmla="*/ 1051726 w 2069643"/>
              <a:gd name="connsiteY1" fmla="*/ 0 h 2347023"/>
              <a:gd name="connsiteX2" fmla="*/ 1471545 w 2069643"/>
              <a:gd name="connsiteY2" fmla="*/ 529719 h 2347023"/>
              <a:gd name="connsiteX3" fmla="*/ 2069643 w 2069643"/>
              <a:gd name="connsiteY3" fmla="*/ 2347023 h 2347023"/>
              <a:gd name="connsiteX4" fmla="*/ 1111242 w 2069643"/>
              <a:gd name="connsiteY4" fmla="*/ 2199134 h 2347023"/>
              <a:gd name="connsiteX5" fmla="*/ 0 w 2069643"/>
              <a:gd name="connsiteY5" fmla="*/ 2036472 h 2347023"/>
              <a:gd name="connsiteX6" fmla="*/ 552091 w 2069643"/>
              <a:gd name="connsiteY6" fmla="*/ 518218 h 2347023"/>
              <a:gd name="connsiteX0" fmla="*/ 552091 w 2069643"/>
              <a:gd name="connsiteY0" fmla="*/ 518218 h 2347023"/>
              <a:gd name="connsiteX1" fmla="*/ 1051726 w 2069643"/>
              <a:gd name="connsiteY1" fmla="*/ 0 h 2347023"/>
              <a:gd name="connsiteX2" fmla="*/ 1471545 w 2069643"/>
              <a:gd name="connsiteY2" fmla="*/ 529719 h 2347023"/>
              <a:gd name="connsiteX3" fmla="*/ 2069643 w 2069643"/>
              <a:gd name="connsiteY3" fmla="*/ 2347023 h 2347023"/>
              <a:gd name="connsiteX4" fmla="*/ 1111242 w 2069643"/>
              <a:gd name="connsiteY4" fmla="*/ 2199134 h 2347023"/>
              <a:gd name="connsiteX5" fmla="*/ 0 w 2069643"/>
              <a:gd name="connsiteY5" fmla="*/ 2036472 h 2347023"/>
              <a:gd name="connsiteX6" fmla="*/ 552091 w 2069643"/>
              <a:gd name="connsiteY6" fmla="*/ 518218 h 2347023"/>
              <a:gd name="connsiteX0" fmla="*/ 552091 w 2069643"/>
              <a:gd name="connsiteY0" fmla="*/ 518218 h 2347023"/>
              <a:gd name="connsiteX1" fmla="*/ 1051726 w 2069643"/>
              <a:gd name="connsiteY1" fmla="*/ 0 h 2347023"/>
              <a:gd name="connsiteX2" fmla="*/ 1471545 w 2069643"/>
              <a:gd name="connsiteY2" fmla="*/ 529719 h 2347023"/>
              <a:gd name="connsiteX3" fmla="*/ 2069643 w 2069643"/>
              <a:gd name="connsiteY3" fmla="*/ 2347023 h 2347023"/>
              <a:gd name="connsiteX4" fmla="*/ 1111242 w 2069643"/>
              <a:gd name="connsiteY4" fmla="*/ 2199134 h 2347023"/>
              <a:gd name="connsiteX5" fmla="*/ 0 w 2069643"/>
              <a:gd name="connsiteY5" fmla="*/ 2036472 h 2347023"/>
              <a:gd name="connsiteX6" fmla="*/ 552091 w 2069643"/>
              <a:gd name="connsiteY6" fmla="*/ 518218 h 2347023"/>
              <a:gd name="connsiteX0" fmla="*/ 552091 w 2069643"/>
              <a:gd name="connsiteY0" fmla="*/ 518218 h 2347023"/>
              <a:gd name="connsiteX1" fmla="*/ 1051726 w 2069643"/>
              <a:gd name="connsiteY1" fmla="*/ 0 h 2347023"/>
              <a:gd name="connsiteX2" fmla="*/ 1471545 w 2069643"/>
              <a:gd name="connsiteY2" fmla="*/ 529719 h 2347023"/>
              <a:gd name="connsiteX3" fmla="*/ 2069643 w 2069643"/>
              <a:gd name="connsiteY3" fmla="*/ 2347023 h 2347023"/>
              <a:gd name="connsiteX4" fmla="*/ 1111242 w 2069643"/>
              <a:gd name="connsiteY4" fmla="*/ 2199134 h 2347023"/>
              <a:gd name="connsiteX5" fmla="*/ 0 w 2069643"/>
              <a:gd name="connsiteY5" fmla="*/ 2036472 h 2347023"/>
              <a:gd name="connsiteX6" fmla="*/ 552091 w 2069643"/>
              <a:gd name="connsiteY6" fmla="*/ 518218 h 2347023"/>
              <a:gd name="connsiteX0" fmla="*/ 552091 w 2069643"/>
              <a:gd name="connsiteY0" fmla="*/ 518218 h 2347023"/>
              <a:gd name="connsiteX1" fmla="*/ 1051726 w 2069643"/>
              <a:gd name="connsiteY1" fmla="*/ 0 h 2347023"/>
              <a:gd name="connsiteX2" fmla="*/ 1471545 w 2069643"/>
              <a:gd name="connsiteY2" fmla="*/ 529719 h 2347023"/>
              <a:gd name="connsiteX3" fmla="*/ 2069643 w 2069643"/>
              <a:gd name="connsiteY3" fmla="*/ 2347023 h 2347023"/>
              <a:gd name="connsiteX4" fmla="*/ 1111242 w 2069643"/>
              <a:gd name="connsiteY4" fmla="*/ 2199134 h 2347023"/>
              <a:gd name="connsiteX5" fmla="*/ 0 w 2069643"/>
              <a:gd name="connsiteY5" fmla="*/ 2036472 h 2347023"/>
              <a:gd name="connsiteX6" fmla="*/ 552091 w 2069643"/>
              <a:gd name="connsiteY6" fmla="*/ 518218 h 2347023"/>
              <a:gd name="connsiteX0" fmla="*/ 552091 w 2069643"/>
              <a:gd name="connsiteY0" fmla="*/ 518218 h 2347023"/>
              <a:gd name="connsiteX1" fmla="*/ 1051726 w 2069643"/>
              <a:gd name="connsiteY1" fmla="*/ 0 h 2347023"/>
              <a:gd name="connsiteX2" fmla="*/ 1471545 w 2069643"/>
              <a:gd name="connsiteY2" fmla="*/ 529719 h 2347023"/>
              <a:gd name="connsiteX3" fmla="*/ 2069643 w 2069643"/>
              <a:gd name="connsiteY3" fmla="*/ 2347023 h 2347023"/>
              <a:gd name="connsiteX4" fmla="*/ 1111242 w 2069643"/>
              <a:gd name="connsiteY4" fmla="*/ 2199134 h 2347023"/>
              <a:gd name="connsiteX5" fmla="*/ 0 w 2069643"/>
              <a:gd name="connsiteY5" fmla="*/ 2036472 h 2347023"/>
              <a:gd name="connsiteX6" fmla="*/ 552091 w 2069643"/>
              <a:gd name="connsiteY6" fmla="*/ 518218 h 2347023"/>
              <a:gd name="connsiteX0" fmla="*/ 552091 w 2069643"/>
              <a:gd name="connsiteY0" fmla="*/ 518218 h 2347023"/>
              <a:gd name="connsiteX1" fmla="*/ 1051726 w 2069643"/>
              <a:gd name="connsiteY1" fmla="*/ 0 h 2347023"/>
              <a:gd name="connsiteX2" fmla="*/ 1471545 w 2069643"/>
              <a:gd name="connsiteY2" fmla="*/ 529719 h 2347023"/>
              <a:gd name="connsiteX3" fmla="*/ 2069643 w 2069643"/>
              <a:gd name="connsiteY3" fmla="*/ 2347023 h 2347023"/>
              <a:gd name="connsiteX4" fmla="*/ 1111242 w 2069643"/>
              <a:gd name="connsiteY4" fmla="*/ 2199134 h 2347023"/>
              <a:gd name="connsiteX5" fmla="*/ 0 w 2069643"/>
              <a:gd name="connsiteY5" fmla="*/ 2036472 h 2347023"/>
              <a:gd name="connsiteX6" fmla="*/ 552091 w 2069643"/>
              <a:gd name="connsiteY6" fmla="*/ 518218 h 2347023"/>
              <a:gd name="connsiteX0" fmla="*/ 552091 w 2069643"/>
              <a:gd name="connsiteY0" fmla="*/ 518218 h 2347023"/>
              <a:gd name="connsiteX1" fmla="*/ 1051726 w 2069643"/>
              <a:gd name="connsiteY1" fmla="*/ 0 h 2347023"/>
              <a:gd name="connsiteX2" fmla="*/ 1471545 w 2069643"/>
              <a:gd name="connsiteY2" fmla="*/ 529719 h 2347023"/>
              <a:gd name="connsiteX3" fmla="*/ 2069643 w 2069643"/>
              <a:gd name="connsiteY3" fmla="*/ 2347023 h 2347023"/>
              <a:gd name="connsiteX4" fmla="*/ 1111242 w 2069643"/>
              <a:gd name="connsiteY4" fmla="*/ 2199134 h 2347023"/>
              <a:gd name="connsiteX5" fmla="*/ 0 w 2069643"/>
              <a:gd name="connsiteY5" fmla="*/ 2036472 h 2347023"/>
              <a:gd name="connsiteX6" fmla="*/ 552091 w 2069643"/>
              <a:gd name="connsiteY6" fmla="*/ 518218 h 2347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69643" h="2347023">
                <a:moveTo>
                  <a:pt x="552091" y="518218"/>
                </a:moveTo>
                <a:cubicBezTo>
                  <a:pt x="689882" y="293720"/>
                  <a:pt x="844925" y="211"/>
                  <a:pt x="1051726" y="0"/>
                </a:cubicBezTo>
                <a:cubicBezTo>
                  <a:pt x="1289431" y="48136"/>
                  <a:pt x="1371862" y="349312"/>
                  <a:pt x="1471545" y="529719"/>
                </a:cubicBezTo>
                <a:cubicBezTo>
                  <a:pt x="1693915" y="1135487"/>
                  <a:pt x="1899032" y="1747006"/>
                  <a:pt x="2069643" y="2347023"/>
                </a:cubicBezTo>
                <a:cubicBezTo>
                  <a:pt x="1752649" y="2293822"/>
                  <a:pt x="1484537" y="2272158"/>
                  <a:pt x="1111242" y="2199134"/>
                </a:cubicBezTo>
                <a:cubicBezTo>
                  <a:pt x="793720" y="2141223"/>
                  <a:pt x="236229" y="2115008"/>
                  <a:pt x="0" y="2036472"/>
                </a:cubicBezTo>
                <a:cubicBezTo>
                  <a:pt x="155276" y="1524636"/>
                  <a:pt x="333555" y="1012801"/>
                  <a:pt x="552091" y="518218"/>
                </a:cubicBezTo>
                <a:close/>
              </a:path>
            </a:pathLst>
          </a:cu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A540D42-7E04-254F-8DC8-646757F5A476}"/>
              </a:ext>
            </a:extLst>
          </p:cNvPr>
          <p:cNvCxnSpPr>
            <a:cxnSpLocks/>
          </p:cNvCxnSpPr>
          <p:nvPr/>
        </p:nvCxnSpPr>
        <p:spPr>
          <a:xfrm>
            <a:off x="2710622" y="2004467"/>
            <a:ext cx="0" cy="4092497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E141398-F953-DE44-9B1D-94D02C50092E}"/>
              </a:ext>
            </a:extLst>
          </p:cNvPr>
          <p:cNvCxnSpPr>
            <a:cxnSpLocks/>
          </p:cNvCxnSpPr>
          <p:nvPr/>
        </p:nvCxnSpPr>
        <p:spPr>
          <a:xfrm flipH="1">
            <a:off x="2472729" y="5836768"/>
            <a:ext cx="6649844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>
            <a:extLst>
              <a:ext uri="{FF2B5EF4-FFF2-40B4-BE49-F238E27FC236}">
                <a16:creationId xmlns:a16="http://schemas.microsoft.com/office/drawing/2014/main" id="{07FB29C6-7B35-FB40-AF9F-0BFC7B922F1F}"/>
              </a:ext>
            </a:extLst>
          </p:cNvPr>
          <p:cNvSpPr/>
          <p:nvPr/>
        </p:nvSpPr>
        <p:spPr>
          <a:xfrm>
            <a:off x="2721774" y="3933268"/>
            <a:ext cx="6166624" cy="1026500"/>
          </a:xfrm>
          <a:custGeom>
            <a:avLst/>
            <a:gdLst>
              <a:gd name="connsiteX0" fmla="*/ 0 w 6166624"/>
              <a:gd name="connsiteY0" fmla="*/ 769792 h 1026500"/>
              <a:gd name="connsiteX1" fmla="*/ 1550019 w 6166624"/>
              <a:gd name="connsiteY1" fmla="*/ 100719 h 1026500"/>
              <a:gd name="connsiteX2" fmla="*/ 3468029 w 6166624"/>
              <a:gd name="connsiteY2" fmla="*/ 1026270 h 1026500"/>
              <a:gd name="connsiteX3" fmla="*/ 4906536 w 6166624"/>
              <a:gd name="connsiteY3" fmla="*/ 358 h 1026500"/>
              <a:gd name="connsiteX4" fmla="*/ 6166624 w 6166624"/>
              <a:gd name="connsiteY4" fmla="*/ 903606 h 102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66624" h="1026500">
                <a:moveTo>
                  <a:pt x="0" y="769792"/>
                </a:moveTo>
                <a:cubicBezTo>
                  <a:pt x="486007" y="413882"/>
                  <a:pt x="972014" y="57973"/>
                  <a:pt x="1550019" y="100719"/>
                </a:cubicBezTo>
                <a:cubicBezTo>
                  <a:pt x="2128024" y="143465"/>
                  <a:pt x="2908610" y="1042997"/>
                  <a:pt x="3468029" y="1026270"/>
                </a:cubicBezTo>
                <a:cubicBezTo>
                  <a:pt x="4027448" y="1009543"/>
                  <a:pt x="4456770" y="20802"/>
                  <a:pt x="4906536" y="358"/>
                </a:cubicBezTo>
                <a:cubicBezTo>
                  <a:pt x="5356302" y="-20086"/>
                  <a:pt x="5912005" y="840416"/>
                  <a:pt x="6166624" y="903606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B428E82-28D9-234E-829C-803DDE2DAAC5}"/>
              </a:ext>
            </a:extLst>
          </p:cNvPr>
          <p:cNvSpPr/>
          <p:nvPr/>
        </p:nvSpPr>
        <p:spPr>
          <a:xfrm>
            <a:off x="4316398" y="2194034"/>
            <a:ext cx="3055434" cy="3646450"/>
          </a:xfrm>
          <a:custGeom>
            <a:avLst/>
            <a:gdLst>
              <a:gd name="connsiteX0" fmla="*/ 0 w 3055434"/>
              <a:gd name="connsiteY0" fmla="*/ 3635299 h 3646450"/>
              <a:gd name="connsiteX1" fmla="*/ 1538868 w 3055434"/>
              <a:gd name="connsiteY1" fmla="*/ 1 h 3646450"/>
              <a:gd name="connsiteX2" fmla="*/ 3055434 w 3055434"/>
              <a:gd name="connsiteY2" fmla="*/ 3646450 h 364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55434" h="3646450">
                <a:moveTo>
                  <a:pt x="0" y="3635299"/>
                </a:moveTo>
                <a:cubicBezTo>
                  <a:pt x="514814" y="1816720"/>
                  <a:pt x="1029629" y="-1858"/>
                  <a:pt x="1538868" y="1"/>
                </a:cubicBezTo>
                <a:cubicBezTo>
                  <a:pt x="2048107" y="1859"/>
                  <a:pt x="2640980" y="3029416"/>
                  <a:pt x="3055434" y="3646450"/>
                </a:cubicBezTo>
              </a:path>
            </a:pathLst>
          </a:custGeom>
          <a:noFill/>
          <a:ln w="38100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40B7EA-1425-BE45-B4AA-885A6B778617}"/>
              </a:ext>
            </a:extLst>
          </p:cNvPr>
          <p:cNvSpPr txBox="1"/>
          <p:nvPr/>
        </p:nvSpPr>
        <p:spPr>
          <a:xfrm rot="16200000">
            <a:off x="1766744" y="2549215"/>
            <a:ext cx="1281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Power [kW]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F0B7464-736B-614E-B4D5-E5E66BA8E3F0}"/>
              </a:ext>
            </a:extLst>
          </p:cNvPr>
          <p:cNvCxnSpPr/>
          <p:nvPr/>
        </p:nvCxnSpPr>
        <p:spPr>
          <a:xfrm flipV="1">
            <a:off x="4316398" y="5757253"/>
            <a:ext cx="0" cy="1590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2F68CC3-2DF6-654A-AA17-27087A07DDA0}"/>
              </a:ext>
            </a:extLst>
          </p:cNvPr>
          <p:cNvSpPr txBox="1"/>
          <p:nvPr/>
        </p:nvSpPr>
        <p:spPr>
          <a:xfrm>
            <a:off x="3755961" y="5872819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Morning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57C5E95-978C-AF4F-8B30-74C7C62906CA}"/>
              </a:ext>
            </a:extLst>
          </p:cNvPr>
          <p:cNvCxnSpPr/>
          <p:nvPr/>
        </p:nvCxnSpPr>
        <p:spPr>
          <a:xfrm flipV="1">
            <a:off x="5937835" y="5757253"/>
            <a:ext cx="0" cy="1590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5E6939A-DCF7-BE46-842B-9BF301DFF464}"/>
              </a:ext>
            </a:extLst>
          </p:cNvPr>
          <p:cNvCxnSpPr/>
          <p:nvPr/>
        </p:nvCxnSpPr>
        <p:spPr>
          <a:xfrm flipV="1">
            <a:off x="7566769" y="5757253"/>
            <a:ext cx="0" cy="1590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445643E-D573-0D48-89AE-87AAD5D83752}"/>
              </a:ext>
            </a:extLst>
          </p:cNvPr>
          <p:cNvSpPr txBox="1"/>
          <p:nvPr/>
        </p:nvSpPr>
        <p:spPr>
          <a:xfrm>
            <a:off x="5588220" y="5872819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Noon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CBEB466-8BD4-C047-A8CF-BA21FCAF7280}"/>
              </a:ext>
            </a:extLst>
          </p:cNvPr>
          <p:cNvSpPr txBox="1"/>
          <p:nvPr/>
        </p:nvSpPr>
        <p:spPr>
          <a:xfrm>
            <a:off x="7241917" y="5872819"/>
            <a:ext cx="91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Evening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F2A89A-AE56-644F-8C70-02A3232D8DCA}"/>
              </a:ext>
            </a:extLst>
          </p:cNvPr>
          <p:cNvSpPr txBox="1"/>
          <p:nvPr/>
        </p:nvSpPr>
        <p:spPr>
          <a:xfrm>
            <a:off x="5216652" y="3294713"/>
            <a:ext cx="1237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>
                <a:solidFill>
                  <a:srgbClr val="7F4D05"/>
                </a:solidFill>
              </a:rPr>
              <a:t>Surplus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20BB47A-A97C-414A-97CB-5E7B273E13A7}"/>
              </a:ext>
            </a:extLst>
          </p:cNvPr>
          <p:cNvSpPr/>
          <p:nvPr/>
        </p:nvSpPr>
        <p:spPr>
          <a:xfrm>
            <a:off x="7223521" y="4885996"/>
            <a:ext cx="1615440" cy="528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>
                <a:solidFill>
                  <a:srgbClr val="002060"/>
                </a:solidFill>
              </a:rPr>
              <a:t>Grid consumption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77328E5-54F8-2442-A8ED-E05E451DEA0F}"/>
              </a:ext>
            </a:extLst>
          </p:cNvPr>
          <p:cNvSpPr/>
          <p:nvPr/>
        </p:nvSpPr>
        <p:spPr>
          <a:xfrm>
            <a:off x="4349228" y="5016284"/>
            <a:ext cx="2989777" cy="612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>
                <a:solidFill>
                  <a:srgbClr val="4D7F3E"/>
                </a:solidFill>
              </a:rPr>
              <a:t>Local consumption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4FC8C0D-FD32-8440-BA60-244BC866828A}"/>
              </a:ext>
            </a:extLst>
          </p:cNvPr>
          <p:cNvGrpSpPr/>
          <p:nvPr/>
        </p:nvGrpSpPr>
        <p:grpSpPr>
          <a:xfrm>
            <a:off x="2864240" y="2055976"/>
            <a:ext cx="2021593" cy="674107"/>
            <a:chOff x="2958623" y="6107095"/>
            <a:chExt cx="2021593" cy="674107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38A16B9-E56B-D04E-B54F-241E471F6E06}"/>
                </a:ext>
              </a:extLst>
            </p:cNvPr>
            <p:cNvCxnSpPr/>
            <p:nvPr/>
          </p:nvCxnSpPr>
          <p:spPr>
            <a:xfrm>
              <a:off x="2958623" y="6294540"/>
              <a:ext cx="45720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DD2F46A-FA3A-714D-B1E9-3F57FB0511AA}"/>
                </a:ext>
              </a:extLst>
            </p:cNvPr>
            <p:cNvCxnSpPr/>
            <p:nvPr/>
          </p:nvCxnSpPr>
          <p:spPr>
            <a:xfrm>
              <a:off x="2958623" y="6596536"/>
              <a:ext cx="457208" cy="0"/>
            </a:xfrm>
            <a:prstGeom prst="line">
              <a:avLst/>
            </a:prstGeom>
            <a:ln w="38100">
              <a:solidFill>
                <a:schemeClr val="accent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4CCB891-0F4C-1141-AE7F-2C843CB1B7DA}"/>
                </a:ext>
              </a:extLst>
            </p:cNvPr>
            <p:cNvSpPr txBox="1"/>
            <p:nvPr/>
          </p:nvSpPr>
          <p:spPr>
            <a:xfrm>
              <a:off x="3518854" y="6107095"/>
              <a:ext cx="14613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/>
                <a:t>Consumption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693C7AA-6137-EB46-95CA-3214A40859F0}"/>
                </a:ext>
              </a:extLst>
            </p:cNvPr>
            <p:cNvSpPr txBox="1"/>
            <p:nvPr/>
          </p:nvSpPr>
          <p:spPr>
            <a:xfrm>
              <a:off x="3518854" y="6411870"/>
              <a:ext cx="12366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/>
                <a:t>Production</a:t>
              </a:r>
            </a:p>
          </p:txBody>
        </p:sp>
      </p:grpSp>
      <p:sp>
        <p:nvSpPr>
          <p:cNvPr id="5" name="Arc 4">
            <a:extLst>
              <a:ext uri="{FF2B5EF4-FFF2-40B4-BE49-F238E27FC236}">
                <a16:creationId xmlns:a16="http://schemas.microsoft.com/office/drawing/2014/main" id="{08C40DC1-F049-0548-AFA1-E7988382D30E}"/>
              </a:ext>
            </a:extLst>
          </p:cNvPr>
          <p:cNvSpPr/>
          <p:nvPr/>
        </p:nvSpPr>
        <p:spPr>
          <a:xfrm rot="20261185">
            <a:off x="5979637" y="3729391"/>
            <a:ext cx="1722153" cy="2092096"/>
          </a:xfrm>
          <a:prstGeom prst="arc">
            <a:avLst>
              <a:gd name="adj1" fmla="val 13084183"/>
              <a:gd name="adj2" fmla="val 20378977"/>
            </a:avLst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1EF0A2A-E929-D647-B0DD-B5611734C70F}"/>
              </a:ext>
            </a:extLst>
          </p:cNvPr>
          <p:cNvCxnSpPr>
            <a:cxnSpLocks/>
          </p:cNvCxnSpPr>
          <p:nvPr/>
        </p:nvCxnSpPr>
        <p:spPr>
          <a:xfrm flipV="1">
            <a:off x="6757419" y="2040556"/>
            <a:ext cx="0" cy="16910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32DF7C-0703-A94F-AA73-DEBD41E7711A}"/>
              </a:ext>
            </a:extLst>
          </p:cNvPr>
          <p:cNvGrpSpPr/>
          <p:nvPr/>
        </p:nvGrpSpPr>
        <p:grpSpPr>
          <a:xfrm>
            <a:off x="3893856" y="653323"/>
            <a:ext cx="4945107" cy="1279570"/>
            <a:chOff x="5756489" y="713198"/>
            <a:chExt cx="4945107" cy="127957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9635A0C-ABFB-4347-B516-DCB2ABE73914}"/>
                </a:ext>
              </a:extLst>
            </p:cNvPr>
            <p:cNvSpPr txBox="1"/>
            <p:nvPr/>
          </p:nvSpPr>
          <p:spPr>
            <a:xfrm>
              <a:off x="5756489" y="1069438"/>
              <a:ext cx="494510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/>
                <a:t>Increase self-sufficiency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/>
                <a:t>Increase revenues (time-of-use, grid services, …)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AU"/>
                <a:t>Lower GHG emissions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7EB6802-C744-794F-91DE-9541B34EDC48}"/>
                </a:ext>
              </a:extLst>
            </p:cNvPr>
            <p:cNvSpPr txBox="1"/>
            <p:nvPr/>
          </p:nvSpPr>
          <p:spPr>
            <a:xfrm>
              <a:off x="5756490" y="713198"/>
              <a:ext cx="12259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u="sng"/>
                <a:t>Objectives: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68D01057-4436-D04D-9E38-364D69D6307D}"/>
              </a:ext>
            </a:extLst>
          </p:cNvPr>
          <p:cNvSpPr/>
          <p:nvPr/>
        </p:nvSpPr>
        <p:spPr>
          <a:xfrm>
            <a:off x="3844417" y="604478"/>
            <a:ext cx="4994544" cy="1426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CE5200F-0E64-1746-9C1B-793642E6E515}"/>
              </a:ext>
            </a:extLst>
          </p:cNvPr>
          <p:cNvCxnSpPr>
            <a:cxnSpLocks/>
          </p:cNvCxnSpPr>
          <p:nvPr/>
        </p:nvCxnSpPr>
        <p:spPr>
          <a:xfrm flipH="1">
            <a:off x="6757419" y="2961537"/>
            <a:ext cx="10486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885B7C75-DB0A-B64F-A034-4C47FE84558A}"/>
              </a:ext>
            </a:extLst>
          </p:cNvPr>
          <p:cNvSpPr/>
          <p:nvPr/>
        </p:nvSpPr>
        <p:spPr>
          <a:xfrm>
            <a:off x="7802135" y="2268725"/>
            <a:ext cx="2333267" cy="15666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502AABD-FF47-034C-9350-72D89DD12084}"/>
              </a:ext>
            </a:extLst>
          </p:cNvPr>
          <p:cNvSpPr txBox="1"/>
          <p:nvPr/>
        </p:nvSpPr>
        <p:spPr>
          <a:xfrm>
            <a:off x="7802135" y="2277247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u="sng"/>
              <a:t>Means: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F34C4D7-8584-7E49-8E8F-8A77B86C07EF}"/>
              </a:ext>
            </a:extLst>
          </p:cNvPr>
          <p:cNvSpPr txBox="1"/>
          <p:nvPr/>
        </p:nvSpPr>
        <p:spPr>
          <a:xfrm>
            <a:off x="7840647" y="2616135"/>
            <a:ext cx="22947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Shapeable 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Deferable 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Nudges (human)</a:t>
            </a:r>
          </a:p>
        </p:txBody>
      </p:sp>
    </p:spTree>
    <p:extLst>
      <p:ext uri="{BB962C8B-B14F-4D97-AF65-F5344CB8AC3E}">
        <p14:creationId xmlns:p14="http://schemas.microsoft.com/office/powerpoint/2010/main" val="185260753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7D61466-330C-6649-B3F0-192318654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950" y="95250"/>
            <a:ext cx="79121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83578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505F5097-A2D1-D229-CC1C-044AC1581E38}"/>
              </a:ext>
            </a:extLst>
          </p:cNvPr>
          <p:cNvGrpSpPr/>
          <p:nvPr/>
        </p:nvGrpSpPr>
        <p:grpSpPr>
          <a:xfrm>
            <a:off x="2962275" y="1524000"/>
            <a:ext cx="6467475" cy="3619500"/>
            <a:chOff x="2962275" y="1524000"/>
            <a:chExt cx="6467475" cy="36195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95595F1B-CD99-3843-CDE1-67552917F0E1}"/>
                </a:ext>
              </a:extLst>
            </p:cNvPr>
            <p:cNvGrpSpPr/>
            <p:nvPr/>
          </p:nvGrpSpPr>
          <p:grpSpPr>
            <a:xfrm>
              <a:off x="4126420" y="1524000"/>
              <a:ext cx="5173979" cy="3619500"/>
              <a:chOff x="4126420" y="1524000"/>
              <a:chExt cx="5173979" cy="36195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A21C7A5B-5089-7459-3337-1E8CF449AF81}"/>
                  </a:ext>
                </a:extLst>
              </p:cNvPr>
              <p:cNvSpPr/>
              <p:nvPr/>
            </p:nvSpPr>
            <p:spPr>
              <a:xfrm>
                <a:off x="4126420" y="1524000"/>
                <a:ext cx="9525" cy="3619500"/>
              </a:xfrm>
              <a:custGeom>
                <a:avLst/>
                <a:gdLst>
                  <a:gd name="connsiteX0" fmla="*/ 193 w 9525"/>
                  <a:gd name="connsiteY0" fmla="*/ 0 h 3619500"/>
                  <a:gd name="connsiteX1" fmla="*/ 193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193" y="0"/>
                    </a:moveTo>
                    <a:lnTo>
                      <a:pt x="193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A8445BB4-9AB6-BC21-CD36-35DA007B0B03}"/>
                  </a:ext>
                </a:extLst>
              </p:cNvPr>
              <p:cNvSpPr/>
              <p:nvPr/>
            </p:nvSpPr>
            <p:spPr>
              <a:xfrm>
                <a:off x="5419915" y="1524000"/>
                <a:ext cx="9525" cy="3619500"/>
              </a:xfrm>
              <a:custGeom>
                <a:avLst/>
                <a:gdLst>
                  <a:gd name="connsiteX0" fmla="*/ 329 w 9525"/>
                  <a:gd name="connsiteY0" fmla="*/ 0 h 3619500"/>
                  <a:gd name="connsiteX1" fmla="*/ 329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329" y="0"/>
                    </a:moveTo>
                    <a:lnTo>
                      <a:pt x="329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DE062D80-29A7-58C2-538A-75E346ECF69C}"/>
                  </a:ext>
                </a:extLst>
              </p:cNvPr>
              <p:cNvSpPr/>
              <p:nvPr/>
            </p:nvSpPr>
            <p:spPr>
              <a:xfrm>
                <a:off x="6713410" y="1524000"/>
                <a:ext cx="9525" cy="3619500"/>
              </a:xfrm>
              <a:custGeom>
                <a:avLst/>
                <a:gdLst>
                  <a:gd name="connsiteX0" fmla="*/ 465 w 9525"/>
                  <a:gd name="connsiteY0" fmla="*/ 0 h 3619500"/>
                  <a:gd name="connsiteX1" fmla="*/ 465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465" y="0"/>
                    </a:moveTo>
                    <a:lnTo>
                      <a:pt x="465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A1AA11E4-4CBF-4A7B-159C-2E9617683432}"/>
                  </a:ext>
                </a:extLst>
              </p:cNvPr>
              <p:cNvSpPr/>
              <p:nvPr/>
            </p:nvSpPr>
            <p:spPr>
              <a:xfrm>
                <a:off x="8006905" y="1524000"/>
                <a:ext cx="9525" cy="3619500"/>
              </a:xfrm>
              <a:custGeom>
                <a:avLst/>
                <a:gdLst>
                  <a:gd name="connsiteX0" fmla="*/ 601 w 9525"/>
                  <a:gd name="connsiteY0" fmla="*/ 0 h 3619500"/>
                  <a:gd name="connsiteX1" fmla="*/ 601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601" y="0"/>
                    </a:moveTo>
                    <a:lnTo>
                      <a:pt x="601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124ED4F3-8131-2E75-7FA5-273EA23CC4B1}"/>
                  </a:ext>
                </a:extLst>
              </p:cNvPr>
              <p:cNvSpPr/>
              <p:nvPr/>
            </p:nvSpPr>
            <p:spPr>
              <a:xfrm>
                <a:off x="9300400" y="1524000"/>
                <a:ext cx="9525" cy="3619500"/>
              </a:xfrm>
              <a:custGeom>
                <a:avLst/>
                <a:gdLst>
                  <a:gd name="connsiteX0" fmla="*/ 736 w 9525"/>
                  <a:gd name="connsiteY0" fmla="*/ 0 h 3619500"/>
                  <a:gd name="connsiteX1" fmla="*/ 736 w 9525"/>
                  <a:gd name="connsiteY1" fmla="*/ 3619500 h 361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3619500">
                    <a:moveTo>
                      <a:pt x="736" y="0"/>
                    </a:moveTo>
                    <a:lnTo>
                      <a:pt x="736" y="3619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" name="Graphic 2">
              <a:extLst>
                <a:ext uri="{FF2B5EF4-FFF2-40B4-BE49-F238E27FC236}">
                  <a16:creationId xmlns:a16="http://schemas.microsoft.com/office/drawing/2014/main" id="{A9733580-7CD6-1E74-C007-294A1797B0A8}"/>
                </a:ext>
              </a:extLst>
            </p:cNvPr>
            <p:cNvGrpSpPr/>
            <p:nvPr/>
          </p:nvGrpSpPr>
          <p:grpSpPr>
            <a:xfrm>
              <a:off x="2962275" y="1546479"/>
              <a:ext cx="6467475" cy="3147441"/>
              <a:chOff x="2962275" y="1546479"/>
              <a:chExt cx="6467475" cy="3147441"/>
            </a:xfrm>
            <a:solidFill>
              <a:srgbClr val="000000"/>
            </a:solidFill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6FD4345B-03EF-F171-DF6B-F58102C7AE5B}"/>
                  </a:ext>
                </a:extLst>
              </p:cNvPr>
              <p:cNvSpPr/>
              <p:nvPr/>
            </p:nvSpPr>
            <p:spPr>
              <a:xfrm>
                <a:off x="2962275" y="4693920"/>
                <a:ext cx="6467475" cy="9525"/>
              </a:xfrm>
              <a:custGeom>
                <a:avLst/>
                <a:gdLst>
                  <a:gd name="connsiteX0" fmla="*/ 0 w 6467475"/>
                  <a:gd name="connsiteY0" fmla="*/ 383 h 9525"/>
                  <a:gd name="connsiteX1" fmla="*/ 6467475 w 6467475"/>
                  <a:gd name="connsiteY1" fmla="*/ 38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383"/>
                    </a:moveTo>
                    <a:lnTo>
                      <a:pt x="6467475" y="38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C301BD92-64BE-F59D-2BD2-3ADDB73C6A23}"/>
                  </a:ext>
                </a:extLst>
              </p:cNvPr>
              <p:cNvSpPr/>
              <p:nvPr/>
            </p:nvSpPr>
            <p:spPr>
              <a:xfrm>
                <a:off x="2962275" y="4244244"/>
                <a:ext cx="6467475" cy="9525"/>
              </a:xfrm>
              <a:custGeom>
                <a:avLst/>
                <a:gdLst>
                  <a:gd name="connsiteX0" fmla="*/ 0 w 6467475"/>
                  <a:gd name="connsiteY0" fmla="*/ 336 h 9525"/>
                  <a:gd name="connsiteX1" fmla="*/ 6467475 w 6467475"/>
                  <a:gd name="connsiteY1" fmla="*/ 33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336"/>
                    </a:moveTo>
                    <a:lnTo>
                      <a:pt x="6467475" y="33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CFACF591-D5F4-1F17-8D97-706B1B7CD1D0}"/>
                  </a:ext>
                </a:extLst>
              </p:cNvPr>
              <p:cNvSpPr/>
              <p:nvPr/>
            </p:nvSpPr>
            <p:spPr>
              <a:xfrm>
                <a:off x="2962275" y="3794664"/>
                <a:ext cx="6467475" cy="9525"/>
              </a:xfrm>
              <a:custGeom>
                <a:avLst/>
                <a:gdLst>
                  <a:gd name="connsiteX0" fmla="*/ 0 w 6467475"/>
                  <a:gd name="connsiteY0" fmla="*/ 288 h 9525"/>
                  <a:gd name="connsiteX1" fmla="*/ 6467475 w 6467475"/>
                  <a:gd name="connsiteY1" fmla="*/ 28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288"/>
                    </a:moveTo>
                    <a:lnTo>
                      <a:pt x="6467475" y="28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3DD8584B-586E-5B3F-2A0E-A9F538A5AB1B}"/>
                  </a:ext>
                </a:extLst>
              </p:cNvPr>
              <p:cNvSpPr/>
              <p:nvPr/>
            </p:nvSpPr>
            <p:spPr>
              <a:xfrm>
                <a:off x="2962275" y="3344989"/>
                <a:ext cx="6467475" cy="9525"/>
              </a:xfrm>
              <a:custGeom>
                <a:avLst/>
                <a:gdLst>
                  <a:gd name="connsiteX0" fmla="*/ 0 w 6467475"/>
                  <a:gd name="connsiteY0" fmla="*/ 241 h 9525"/>
                  <a:gd name="connsiteX1" fmla="*/ 6467475 w 6467475"/>
                  <a:gd name="connsiteY1" fmla="*/ 24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241"/>
                    </a:moveTo>
                    <a:lnTo>
                      <a:pt x="6467475" y="24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F7DD8CF8-88E8-8786-0D99-537B0E97209A}"/>
                  </a:ext>
                </a:extLst>
              </p:cNvPr>
              <p:cNvSpPr/>
              <p:nvPr/>
            </p:nvSpPr>
            <p:spPr>
              <a:xfrm>
                <a:off x="2962275" y="2895409"/>
                <a:ext cx="6467475" cy="9525"/>
              </a:xfrm>
              <a:custGeom>
                <a:avLst/>
                <a:gdLst>
                  <a:gd name="connsiteX0" fmla="*/ 0 w 6467475"/>
                  <a:gd name="connsiteY0" fmla="*/ 194 h 9525"/>
                  <a:gd name="connsiteX1" fmla="*/ 6467475 w 6467475"/>
                  <a:gd name="connsiteY1" fmla="*/ 19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194"/>
                    </a:moveTo>
                    <a:lnTo>
                      <a:pt x="6467475" y="19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F68059E5-1172-9047-DF55-8CF1A804EFBD}"/>
                  </a:ext>
                </a:extLst>
              </p:cNvPr>
              <p:cNvSpPr/>
              <p:nvPr/>
            </p:nvSpPr>
            <p:spPr>
              <a:xfrm>
                <a:off x="2962275" y="2445734"/>
                <a:ext cx="6467475" cy="9525"/>
              </a:xfrm>
              <a:custGeom>
                <a:avLst/>
                <a:gdLst>
                  <a:gd name="connsiteX0" fmla="*/ 0 w 6467475"/>
                  <a:gd name="connsiteY0" fmla="*/ 147 h 9525"/>
                  <a:gd name="connsiteX1" fmla="*/ 6467475 w 6467475"/>
                  <a:gd name="connsiteY1" fmla="*/ 14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147"/>
                    </a:moveTo>
                    <a:lnTo>
                      <a:pt x="6467475" y="14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4027E0BD-A611-D0C4-06C3-242BA7E3025F}"/>
                  </a:ext>
                </a:extLst>
              </p:cNvPr>
              <p:cNvSpPr/>
              <p:nvPr/>
            </p:nvSpPr>
            <p:spPr>
              <a:xfrm>
                <a:off x="2962275" y="1996154"/>
                <a:ext cx="6467475" cy="9525"/>
              </a:xfrm>
              <a:custGeom>
                <a:avLst/>
                <a:gdLst>
                  <a:gd name="connsiteX0" fmla="*/ 0 w 6467475"/>
                  <a:gd name="connsiteY0" fmla="*/ 100 h 9525"/>
                  <a:gd name="connsiteX1" fmla="*/ 6467475 w 6467475"/>
                  <a:gd name="connsiteY1" fmla="*/ 10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100"/>
                    </a:moveTo>
                    <a:lnTo>
                      <a:pt x="6467475" y="1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301BAD42-E4C2-7524-848A-310D82969D8C}"/>
                  </a:ext>
                </a:extLst>
              </p:cNvPr>
              <p:cNvSpPr/>
              <p:nvPr/>
            </p:nvSpPr>
            <p:spPr>
              <a:xfrm>
                <a:off x="2962275" y="1546479"/>
                <a:ext cx="6467475" cy="9525"/>
              </a:xfrm>
              <a:custGeom>
                <a:avLst/>
                <a:gdLst>
                  <a:gd name="connsiteX0" fmla="*/ 0 w 6467475"/>
                  <a:gd name="connsiteY0" fmla="*/ 52 h 9525"/>
                  <a:gd name="connsiteX1" fmla="*/ 6467475 w 6467475"/>
                  <a:gd name="connsiteY1" fmla="*/ 5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52"/>
                    </a:moveTo>
                    <a:lnTo>
                      <a:pt x="6467475" y="5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3" name="Freeform 22">
            <a:extLst>
              <a:ext uri="{FF2B5EF4-FFF2-40B4-BE49-F238E27FC236}">
                <a16:creationId xmlns:a16="http://schemas.microsoft.com/office/drawing/2014/main" id="{4A0B8F82-86E0-3A61-3FDD-C1A6BDA6B363}"/>
              </a:ext>
            </a:extLst>
          </p:cNvPr>
          <p:cNvSpPr/>
          <p:nvPr/>
        </p:nvSpPr>
        <p:spPr>
          <a:xfrm>
            <a:off x="2286000" y="10477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907A13CC-71AC-C6D9-1BF7-C6D65DA9CBE1}"/>
              </a:ext>
            </a:extLst>
          </p:cNvPr>
          <p:cNvSpPr/>
          <p:nvPr/>
        </p:nvSpPr>
        <p:spPr>
          <a:xfrm>
            <a:off x="2286000" y="1047750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D95314C1-079E-0A31-E6D6-706F687E10D0}"/>
              </a:ext>
            </a:extLst>
          </p:cNvPr>
          <p:cNvSpPr/>
          <p:nvPr/>
        </p:nvSpPr>
        <p:spPr>
          <a:xfrm>
            <a:off x="2962275" y="1806702"/>
            <a:ext cx="6467475" cy="3331368"/>
          </a:xfrm>
          <a:custGeom>
            <a:avLst/>
            <a:gdLst>
              <a:gd name="connsiteX0" fmla="*/ 71 w 6467475"/>
              <a:gd name="connsiteY0" fmla="*/ 3331419 h 3331368"/>
              <a:gd name="connsiteX1" fmla="*/ 646819 w 6467475"/>
              <a:gd name="connsiteY1" fmla="*/ 3281603 h 3331368"/>
              <a:gd name="connsiteX2" fmla="*/ 1293566 w 6467475"/>
              <a:gd name="connsiteY2" fmla="*/ 3176352 h 3331368"/>
              <a:gd name="connsiteX3" fmla="*/ 1940314 w 6467475"/>
              <a:gd name="connsiteY3" fmla="*/ 3007283 h 3331368"/>
              <a:gd name="connsiteX4" fmla="*/ 2587061 w 6467475"/>
              <a:gd name="connsiteY4" fmla="*/ 2781826 h 3331368"/>
              <a:gd name="connsiteX5" fmla="*/ 3233809 w 6467475"/>
              <a:gd name="connsiteY5" fmla="*/ 2506078 h 3331368"/>
              <a:gd name="connsiteX6" fmla="*/ 3880556 w 6467475"/>
              <a:gd name="connsiteY6" fmla="*/ 2148223 h 3331368"/>
              <a:gd name="connsiteX7" fmla="*/ 4527304 w 6467475"/>
              <a:gd name="connsiteY7" fmla="*/ 1734648 h 3331368"/>
              <a:gd name="connsiteX8" fmla="*/ 5174051 w 6467475"/>
              <a:gd name="connsiteY8" fmla="*/ 1235157 h 3331368"/>
              <a:gd name="connsiteX9" fmla="*/ 6467546 w 6467475"/>
              <a:gd name="connsiteY9" fmla="*/ 50 h 333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467475" h="3331368">
                <a:moveTo>
                  <a:pt x="71" y="3331419"/>
                </a:moveTo>
                <a:lnTo>
                  <a:pt x="646819" y="3281603"/>
                </a:lnTo>
                <a:lnTo>
                  <a:pt x="1293566" y="3176352"/>
                </a:lnTo>
                <a:lnTo>
                  <a:pt x="1940314" y="3007283"/>
                </a:lnTo>
                <a:lnTo>
                  <a:pt x="2587061" y="2781826"/>
                </a:lnTo>
                <a:lnTo>
                  <a:pt x="3233809" y="2506078"/>
                </a:lnTo>
                <a:lnTo>
                  <a:pt x="3880556" y="2148223"/>
                </a:lnTo>
                <a:lnTo>
                  <a:pt x="4527304" y="1734648"/>
                </a:lnTo>
                <a:lnTo>
                  <a:pt x="5174051" y="1235157"/>
                </a:lnTo>
                <a:lnTo>
                  <a:pt x="6467546" y="50"/>
                </a:lnTo>
              </a:path>
            </a:pathLst>
          </a:custGeom>
          <a:noFill/>
          <a:ln w="47625" cap="flat">
            <a:solidFill>
              <a:srgbClr val="4C78A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0F5FD343-89ED-1A3F-7327-0BF5CCA27A5E}"/>
              </a:ext>
            </a:extLst>
          </p:cNvPr>
          <p:cNvSpPr/>
          <p:nvPr/>
        </p:nvSpPr>
        <p:spPr>
          <a:xfrm>
            <a:off x="2943225" y="5153025"/>
            <a:ext cx="6486525" cy="9525"/>
          </a:xfrm>
          <a:custGeom>
            <a:avLst/>
            <a:gdLst>
              <a:gd name="connsiteX0" fmla="*/ 0 w 6486525"/>
              <a:gd name="connsiteY0" fmla="*/ 0 h 9525"/>
              <a:gd name="connsiteX1" fmla="*/ 6486525 w 6486525"/>
              <a:gd name="connsiteY1" fmla="*/ 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86525" h="9525">
                <a:moveTo>
                  <a:pt x="0" y="0"/>
                </a:moveTo>
                <a:lnTo>
                  <a:pt x="6486525" y="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5BA672B7-021C-DF54-9067-3A89C5C73537}"/>
              </a:ext>
            </a:extLst>
          </p:cNvPr>
          <p:cNvSpPr/>
          <p:nvPr/>
        </p:nvSpPr>
        <p:spPr>
          <a:xfrm>
            <a:off x="2952750" y="1524000"/>
            <a:ext cx="9525" cy="3619500"/>
          </a:xfrm>
          <a:custGeom>
            <a:avLst/>
            <a:gdLst>
              <a:gd name="connsiteX0" fmla="*/ 0 w 9525"/>
              <a:gd name="connsiteY0" fmla="*/ 0 h 3619500"/>
              <a:gd name="connsiteX1" fmla="*/ 0 w 9525"/>
              <a:gd name="connsiteY1" fmla="*/ 3619500 h 361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3619500">
                <a:moveTo>
                  <a:pt x="0" y="0"/>
                </a:moveTo>
                <a:lnTo>
                  <a:pt x="0" y="361950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8" name="Graphic 2">
            <a:extLst>
              <a:ext uri="{FF2B5EF4-FFF2-40B4-BE49-F238E27FC236}">
                <a16:creationId xmlns:a16="http://schemas.microsoft.com/office/drawing/2014/main" id="{A6CD373B-8472-EEEE-E4D2-07670C5A8F88}"/>
              </a:ext>
            </a:extLst>
          </p:cNvPr>
          <p:cNvGrpSpPr/>
          <p:nvPr/>
        </p:nvGrpSpPr>
        <p:grpSpPr>
          <a:xfrm>
            <a:off x="3930205" y="5143499"/>
            <a:ext cx="5618845" cy="338554"/>
            <a:chOff x="3930205" y="5143499"/>
            <a:chExt cx="5618845" cy="338554"/>
          </a:xfrm>
          <a:solidFill>
            <a:srgbClr val="2A3F5F"/>
          </a:solidFill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55B1A6B-E75D-99A3-1F90-3ED3A7607957}"/>
                </a:ext>
              </a:extLst>
            </p:cNvPr>
            <p:cNvSpPr txBox="1"/>
            <p:nvPr/>
          </p:nvSpPr>
          <p:spPr>
            <a:xfrm>
              <a:off x="3930205" y="514349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F9BB5F8-9A41-BA75-2144-6FCBD8AFE72F}"/>
                </a:ext>
              </a:extLst>
            </p:cNvPr>
            <p:cNvSpPr txBox="1"/>
            <p:nvPr/>
          </p:nvSpPr>
          <p:spPr>
            <a:xfrm>
              <a:off x="5223700" y="514349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E2C25C2-104E-789D-7764-47F2548E1BA6}"/>
                </a:ext>
              </a:extLst>
            </p:cNvPr>
            <p:cNvSpPr txBox="1"/>
            <p:nvPr/>
          </p:nvSpPr>
          <p:spPr>
            <a:xfrm>
              <a:off x="6517195" y="514349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30BA7FB-E353-23BD-6178-B87CF45D7B13}"/>
                </a:ext>
              </a:extLst>
            </p:cNvPr>
            <p:cNvSpPr txBox="1"/>
            <p:nvPr/>
          </p:nvSpPr>
          <p:spPr>
            <a:xfrm>
              <a:off x="7810690" y="514349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EDB6EF2-8BEF-1F89-654F-AD8BC856D12D}"/>
                </a:ext>
              </a:extLst>
            </p:cNvPr>
            <p:cNvSpPr txBox="1"/>
            <p:nvPr/>
          </p:nvSpPr>
          <p:spPr>
            <a:xfrm>
              <a:off x="9051798" y="5143499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100</a:t>
              </a:r>
            </a:p>
          </p:txBody>
        </p:sp>
      </p:grpSp>
      <p:grpSp>
        <p:nvGrpSpPr>
          <p:cNvPr id="34" name="Graphic 2">
            <a:extLst>
              <a:ext uri="{FF2B5EF4-FFF2-40B4-BE49-F238E27FC236}">
                <a16:creationId xmlns:a16="http://schemas.microsoft.com/office/drawing/2014/main" id="{FE8DB068-85D5-8304-6873-582A81A4A3C0}"/>
              </a:ext>
            </a:extLst>
          </p:cNvPr>
          <p:cNvGrpSpPr/>
          <p:nvPr/>
        </p:nvGrpSpPr>
        <p:grpSpPr>
          <a:xfrm>
            <a:off x="2559860" y="1355128"/>
            <a:ext cx="393637" cy="3935575"/>
            <a:chOff x="2606040" y="1373600"/>
            <a:chExt cx="393637" cy="3935575"/>
          </a:xfrm>
          <a:solidFill>
            <a:srgbClr val="2A3F5F"/>
          </a:solidFill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71177A7-9E2B-0D66-AC12-792DB6D30794}"/>
                </a:ext>
              </a:extLst>
            </p:cNvPr>
            <p:cNvSpPr txBox="1"/>
            <p:nvPr/>
          </p:nvSpPr>
          <p:spPr>
            <a:xfrm>
              <a:off x="2710815" y="497062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92028B6-B432-2FF1-3879-696559A1F7FB}"/>
                </a:ext>
              </a:extLst>
            </p:cNvPr>
            <p:cNvSpPr txBox="1"/>
            <p:nvPr/>
          </p:nvSpPr>
          <p:spPr>
            <a:xfrm>
              <a:off x="2710815" y="452104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9A6B173-677B-DA44-D504-9C92AFEBA311}"/>
                </a:ext>
              </a:extLst>
            </p:cNvPr>
            <p:cNvSpPr txBox="1"/>
            <p:nvPr/>
          </p:nvSpPr>
          <p:spPr>
            <a:xfrm>
              <a:off x="2710815" y="407136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1DA5862-C737-08E4-C0D5-06E2EA5C2CE2}"/>
                </a:ext>
              </a:extLst>
            </p:cNvPr>
            <p:cNvSpPr txBox="1"/>
            <p:nvPr/>
          </p:nvSpPr>
          <p:spPr>
            <a:xfrm>
              <a:off x="2710815" y="362178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6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50BFAD8-B914-671D-BE92-056305D2E536}"/>
                </a:ext>
              </a:extLst>
            </p:cNvPr>
            <p:cNvSpPr txBox="1"/>
            <p:nvPr/>
          </p:nvSpPr>
          <p:spPr>
            <a:xfrm>
              <a:off x="2710815" y="317211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8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C423FB9-F0BD-1A2D-4BBA-7C3A7E72299A}"/>
                </a:ext>
              </a:extLst>
            </p:cNvPr>
            <p:cNvSpPr txBox="1"/>
            <p:nvPr/>
          </p:nvSpPr>
          <p:spPr>
            <a:xfrm>
              <a:off x="2606040" y="272253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9304CE9-81D9-9DEE-7D55-424CCA42A6FF}"/>
                </a:ext>
              </a:extLst>
            </p:cNvPr>
            <p:cNvSpPr txBox="1"/>
            <p:nvPr/>
          </p:nvSpPr>
          <p:spPr>
            <a:xfrm>
              <a:off x="2606040" y="227285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12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B69B3DC-7856-941F-D463-CB6C77E18BF4}"/>
                </a:ext>
              </a:extLst>
            </p:cNvPr>
            <p:cNvSpPr txBox="1"/>
            <p:nvPr/>
          </p:nvSpPr>
          <p:spPr>
            <a:xfrm>
              <a:off x="2606040" y="182327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14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3C83047-2013-08A4-3CB2-0785D0B8AD2A}"/>
                </a:ext>
              </a:extLst>
            </p:cNvPr>
            <p:cNvSpPr txBox="1"/>
            <p:nvPr/>
          </p:nvSpPr>
          <p:spPr>
            <a:xfrm>
              <a:off x="2606040" y="137360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spc="0" baseline="0">
                  <a:ea typeface="Open Sans"/>
                  <a:cs typeface="Open Sans"/>
                  <a:sym typeface="Open Sans"/>
                  <a:rtl val="0"/>
                </a:rPr>
                <a:t>16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F67B2C25-0B0F-585A-50C5-3B77A58B4E52}"/>
              </a:ext>
            </a:extLst>
          </p:cNvPr>
          <p:cNvSpPr txBox="1"/>
          <p:nvPr/>
        </p:nvSpPr>
        <p:spPr>
          <a:xfrm>
            <a:off x="4913947" y="5430172"/>
            <a:ext cx="26108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Number of participants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76849BD-C23C-0D20-9AE2-E522FB1359B7}"/>
              </a:ext>
            </a:extLst>
          </p:cNvPr>
          <p:cNvSpPr txBox="1"/>
          <p:nvPr/>
        </p:nvSpPr>
        <p:spPr>
          <a:xfrm rot="16200000">
            <a:off x="1491131" y="3059807"/>
            <a:ext cx="1764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spc="0" baseline="0" dirty="0">
                <a:ea typeface="Open Sans"/>
                <a:cs typeface="Open Sans"/>
                <a:sym typeface="Open Sans"/>
                <a:rtl val="0"/>
              </a:rPr>
              <a:t>Time [minutes]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4DE8A1D-5269-5478-46CD-4348870DCDA0}"/>
              </a:ext>
            </a:extLst>
          </p:cNvPr>
          <p:cNvCxnSpPr>
            <a:cxnSpLocks/>
          </p:cNvCxnSpPr>
          <p:nvPr/>
        </p:nvCxnSpPr>
        <p:spPr>
          <a:xfrm flipV="1">
            <a:off x="9309925" y="1895417"/>
            <a:ext cx="0" cy="3242653"/>
          </a:xfrm>
          <a:prstGeom prst="line">
            <a:avLst/>
          </a:prstGeom>
          <a:ln w="28575">
            <a:solidFill>
              <a:srgbClr val="C00000">
                <a:alpha val="50196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B1201A8-7CBD-6E9D-F6AC-233E1A943A8F}"/>
              </a:ext>
            </a:extLst>
          </p:cNvPr>
          <p:cNvCxnSpPr>
            <a:cxnSpLocks/>
          </p:cNvCxnSpPr>
          <p:nvPr/>
        </p:nvCxnSpPr>
        <p:spPr>
          <a:xfrm>
            <a:off x="2971053" y="1944709"/>
            <a:ext cx="6324585" cy="0"/>
          </a:xfrm>
          <a:prstGeom prst="line">
            <a:avLst/>
          </a:prstGeom>
          <a:ln w="28575">
            <a:solidFill>
              <a:srgbClr val="C00000">
                <a:alpha val="50196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7B8F68E-E6F5-ED4F-1CFB-7F6EC1F87B55}"/>
              </a:ext>
            </a:extLst>
          </p:cNvPr>
          <p:cNvSpPr txBox="1"/>
          <p:nvPr/>
        </p:nvSpPr>
        <p:spPr>
          <a:xfrm>
            <a:off x="6087753" y="1607448"/>
            <a:ext cx="3088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14 minutes for 100 households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A50307D-4736-24E0-451D-B0D7798BE387}"/>
              </a:ext>
            </a:extLst>
          </p:cNvPr>
          <p:cNvSpPr txBox="1"/>
          <p:nvPr/>
        </p:nvSpPr>
        <p:spPr>
          <a:xfrm>
            <a:off x="332509" y="295887"/>
            <a:ext cx="3262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Optimization time for a full week</a:t>
            </a:r>
          </a:p>
        </p:txBody>
      </p:sp>
    </p:spTree>
    <p:extLst>
      <p:ext uri="{BB962C8B-B14F-4D97-AF65-F5344CB8AC3E}">
        <p14:creationId xmlns:p14="http://schemas.microsoft.com/office/powerpoint/2010/main" val="682558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4005B9C7-FA7E-1245-935C-F80618D7C553}"/>
              </a:ext>
            </a:extLst>
          </p:cNvPr>
          <p:cNvSpPr/>
          <p:nvPr/>
        </p:nvSpPr>
        <p:spPr>
          <a:xfrm>
            <a:off x="1814946" y="1320799"/>
            <a:ext cx="7620000" cy="3810000"/>
          </a:xfrm>
          <a:custGeom>
            <a:avLst/>
            <a:gdLst>
              <a:gd name="connsiteX0" fmla="*/ 0 w 7620000"/>
              <a:gd name="connsiteY0" fmla="*/ 0 h 3810000"/>
              <a:gd name="connsiteX1" fmla="*/ 7620000 w 7620000"/>
              <a:gd name="connsiteY1" fmla="*/ 0 h 3810000"/>
              <a:gd name="connsiteX2" fmla="*/ 7620000 w 7620000"/>
              <a:gd name="connsiteY2" fmla="*/ 3810000 h 3810000"/>
              <a:gd name="connsiteX3" fmla="*/ 0 w 7620000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0" h="3810000">
                <a:moveTo>
                  <a:pt x="0" y="0"/>
                </a:moveTo>
                <a:lnTo>
                  <a:pt x="7620000" y="0"/>
                </a:lnTo>
                <a:lnTo>
                  <a:pt x="7620000" y="3810000"/>
                </a:lnTo>
                <a:lnTo>
                  <a:pt x="0" y="3810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7" name="Graphic 2">
            <a:extLst>
              <a:ext uri="{FF2B5EF4-FFF2-40B4-BE49-F238E27FC236}">
                <a16:creationId xmlns:a16="http://schemas.microsoft.com/office/drawing/2014/main" id="{32F1F224-EFA3-2749-9F88-A2643810FD03}"/>
              </a:ext>
            </a:extLst>
          </p:cNvPr>
          <p:cNvGrpSpPr/>
          <p:nvPr/>
        </p:nvGrpSpPr>
        <p:grpSpPr>
          <a:xfrm>
            <a:off x="2453121" y="1797049"/>
            <a:ext cx="6343650" cy="2476500"/>
            <a:chOff x="2453121" y="1797049"/>
            <a:chExt cx="6343650" cy="2476500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BFF4ADDB-74CA-AF4C-BBE4-9AF30D0E878F}"/>
                </a:ext>
              </a:extLst>
            </p:cNvPr>
            <p:cNvGrpSpPr/>
            <p:nvPr/>
          </p:nvGrpSpPr>
          <p:grpSpPr>
            <a:xfrm>
              <a:off x="3510396" y="1797049"/>
              <a:ext cx="4229100" cy="2476500"/>
              <a:chOff x="3510396" y="1797049"/>
              <a:chExt cx="4229100" cy="2476500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66F26F37-A6FA-684D-AF9D-43C1227CD2D8}"/>
                  </a:ext>
                </a:extLst>
              </p:cNvPr>
              <p:cNvSpPr/>
              <p:nvPr/>
            </p:nvSpPr>
            <p:spPr>
              <a:xfrm>
                <a:off x="3510396" y="1797049"/>
                <a:ext cx="9525" cy="2476500"/>
              </a:xfrm>
              <a:custGeom>
                <a:avLst/>
                <a:gdLst>
                  <a:gd name="connsiteX0" fmla="*/ 178 w 9525"/>
                  <a:gd name="connsiteY0" fmla="*/ 0 h 2476500"/>
                  <a:gd name="connsiteX1" fmla="*/ 178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178" y="0"/>
                    </a:moveTo>
                    <a:lnTo>
                      <a:pt x="178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15B61A00-569F-E543-869D-C1F217260AD1}"/>
                  </a:ext>
                </a:extLst>
              </p:cNvPr>
              <p:cNvSpPr/>
              <p:nvPr/>
            </p:nvSpPr>
            <p:spPr>
              <a:xfrm>
                <a:off x="4567671" y="1797049"/>
                <a:ext cx="9525" cy="2476500"/>
              </a:xfrm>
              <a:custGeom>
                <a:avLst/>
                <a:gdLst>
                  <a:gd name="connsiteX0" fmla="*/ 289 w 9525"/>
                  <a:gd name="connsiteY0" fmla="*/ 0 h 2476500"/>
                  <a:gd name="connsiteX1" fmla="*/ 289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289" y="0"/>
                    </a:moveTo>
                    <a:lnTo>
                      <a:pt x="289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DFD3B771-E6CC-2640-A379-8AB44C4D4FE9}"/>
                  </a:ext>
                </a:extLst>
              </p:cNvPr>
              <p:cNvSpPr/>
              <p:nvPr/>
            </p:nvSpPr>
            <p:spPr>
              <a:xfrm>
                <a:off x="5624946" y="1797049"/>
                <a:ext cx="9525" cy="2476500"/>
              </a:xfrm>
              <a:custGeom>
                <a:avLst/>
                <a:gdLst>
                  <a:gd name="connsiteX0" fmla="*/ 400 w 9525"/>
                  <a:gd name="connsiteY0" fmla="*/ 0 h 2476500"/>
                  <a:gd name="connsiteX1" fmla="*/ 400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400" y="0"/>
                    </a:moveTo>
                    <a:lnTo>
                      <a:pt x="400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7B4AE0E3-F6CC-A74F-B0D7-6A17D0251F26}"/>
                  </a:ext>
                </a:extLst>
              </p:cNvPr>
              <p:cNvSpPr/>
              <p:nvPr/>
            </p:nvSpPr>
            <p:spPr>
              <a:xfrm>
                <a:off x="6682221" y="1797049"/>
                <a:ext cx="9525" cy="2476500"/>
              </a:xfrm>
              <a:custGeom>
                <a:avLst/>
                <a:gdLst>
                  <a:gd name="connsiteX0" fmla="*/ 511 w 9525"/>
                  <a:gd name="connsiteY0" fmla="*/ 0 h 2476500"/>
                  <a:gd name="connsiteX1" fmla="*/ 511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511" y="0"/>
                    </a:moveTo>
                    <a:lnTo>
                      <a:pt x="511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59B85D76-18A7-154D-AA3A-6CFB2707BB86}"/>
                  </a:ext>
                </a:extLst>
              </p:cNvPr>
              <p:cNvSpPr/>
              <p:nvPr/>
            </p:nvSpPr>
            <p:spPr>
              <a:xfrm>
                <a:off x="7739496" y="1797049"/>
                <a:ext cx="9525" cy="2476500"/>
              </a:xfrm>
              <a:custGeom>
                <a:avLst/>
                <a:gdLst>
                  <a:gd name="connsiteX0" fmla="*/ 622 w 9525"/>
                  <a:gd name="connsiteY0" fmla="*/ 0 h 2476500"/>
                  <a:gd name="connsiteX1" fmla="*/ 622 w 9525"/>
                  <a:gd name="connsiteY1" fmla="*/ 2476500 h 247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476500">
                    <a:moveTo>
                      <a:pt x="622" y="0"/>
                    </a:moveTo>
                    <a:lnTo>
                      <a:pt x="622" y="24765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14" name="Graphic 2">
              <a:extLst>
                <a:ext uri="{FF2B5EF4-FFF2-40B4-BE49-F238E27FC236}">
                  <a16:creationId xmlns:a16="http://schemas.microsoft.com/office/drawing/2014/main" id="{0DDE0ECF-F1AA-814B-A7FC-A73E5E97131D}"/>
                </a:ext>
              </a:extLst>
            </p:cNvPr>
            <p:cNvGrpSpPr/>
            <p:nvPr/>
          </p:nvGrpSpPr>
          <p:grpSpPr>
            <a:xfrm>
              <a:off x="2453121" y="1837625"/>
              <a:ext cx="6343650" cy="2029968"/>
              <a:chOff x="2453121" y="1837625"/>
              <a:chExt cx="6343650" cy="2029968"/>
            </a:xfrm>
            <a:solidFill>
              <a:srgbClr val="000000"/>
            </a:solidFill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D05051BE-7D34-0047-A0B2-DC07CDDE8BA3}"/>
                  </a:ext>
                </a:extLst>
              </p:cNvPr>
              <p:cNvSpPr/>
              <p:nvPr/>
            </p:nvSpPr>
            <p:spPr>
              <a:xfrm>
                <a:off x="2453121" y="3867593"/>
                <a:ext cx="6343650" cy="9525"/>
              </a:xfrm>
              <a:custGeom>
                <a:avLst/>
                <a:gdLst>
                  <a:gd name="connsiteX0" fmla="*/ 0 w 6343650"/>
                  <a:gd name="connsiteY0" fmla="*/ 267 h 9525"/>
                  <a:gd name="connsiteX1" fmla="*/ 6343650 w 6343650"/>
                  <a:gd name="connsiteY1" fmla="*/ 26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43650" h="9525">
                    <a:moveTo>
                      <a:pt x="0" y="267"/>
                    </a:moveTo>
                    <a:lnTo>
                      <a:pt x="6343650" y="26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954D605-8350-554E-BDB7-FA2D47B54558}"/>
                  </a:ext>
                </a:extLst>
              </p:cNvPr>
              <p:cNvSpPr/>
              <p:nvPr/>
            </p:nvSpPr>
            <p:spPr>
              <a:xfrm>
                <a:off x="2453121" y="3461542"/>
                <a:ext cx="6343650" cy="9525"/>
              </a:xfrm>
              <a:custGeom>
                <a:avLst/>
                <a:gdLst>
                  <a:gd name="connsiteX0" fmla="*/ 0 w 6343650"/>
                  <a:gd name="connsiteY0" fmla="*/ 225 h 9525"/>
                  <a:gd name="connsiteX1" fmla="*/ 6343650 w 6343650"/>
                  <a:gd name="connsiteY1" fmla="*/ 225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43650" h="9525">
                    <a:moveTo>
                      <a:pt x="0" y="225"/>
                    </a:moveTo>
                    <a:lnTo>
                      <a:pt x="6343650" y="2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B484DE6F-3AE2-9342-BF2A-C49FD44C7C71}"/>
                  </a:ext>
                </a:extLst>
              </p:cNvPr>
              <p:cNvSpPr/>
              <p:nvPr/>
            </p:nvSpPr>
            <p:spPr>
              <a:xfrm>
                <a:off x="2453121" y="3055587"/>
                <a:ext cx="6343650" cy="9525"/>
              </a:xfrm>
              <a:custGeom>
                <a:avLst/>
                <a:gdLst>
                  <a:gd name="connsiteX0" fmla="*/ 0 w 6343650"/>
                  <a:gd name="connsiteY0" fmla="*/ 182 h 9525"/>
                  <a:gd name="connsiteX1" fmla="*/ 6343650 w 6343650"/>
                  <a:gd name="connsiteY1" fmla="*/ 18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43650" h="9525">
                    <a:moveTo>
                      <a:pt x="0" y="182"/>
                    </a:moveTo>
                    <a:lnTo>
                      <a:pt x="6343650" y="18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6B28DDD9-C156-654D-94CE-7C0468A005FA}"/>
                  </a:ext>
                </a:extLst>
              </p:cNvPr>
              <p:cNvSpPr/>
              <p:nvPr/>
            </p:nvSpPr>
            <p:spPr>
              <a:xfrm>
                <a:off x="2453121" y="2649631"/>
                <a:ext cx="6343650" cy="9525"/>
              </a:xfrm>
              <a:custGeom>
                <a:avLst/>
                <a:gdLst>
                  <a:gd name="connsiteX0" fmla="*/ 0 w 6343650"/>
                  <a:gd name="connsiteY0" fmla="*/ 140 h 9525"/>
                  <a:gd name="connsiteX1" fmla="*/ 6343650 w 6343650"/>
                  <a:gd name="connsiteY1" fmla="*/ 14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43650" h="9525">
                    <a:moveTo>
                      <a:pt x="0" y="140"/>
                    </a:moveTo>
                    <a:lnTo>
                      <a:pt x="6343650" y="14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AEE3E697-C124-0A4C-8CB0-6E5B6CB298CB}"/>
                  </a:ext>
                </a:extLst>
              </p:cNvPr>
              <p:cNvSpPr/>
              <p:nvPr/>
            </p:nvSpPr>
            <p:spPr>
              <a:xfrm>
                <a:off x="2453121" y="2243676"/>
                <a:ext cx="6343650" cy="9525"/>
              </a:xfrm>
              <a:custGeom>
                <a:avLst/>
                <a:gdLst>
                  <a:gd name="connsiteX0" fmla="*/ 0 w 6343650"/>
                  <a:gd name="connsiteY0" fmla="*/ 97 h 9525"/>
                  <a:gd name="connsiteX1" fmla="*/ 6343650 w 6343650"/>
                  <a:gd name="connsiteY1" fmla="*/ 9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43650" h="9525">
                    <a:moveTo>
                      <a:pt x="0" y="97"/>
                    </a:moveTo>
                    <a:lnTo>
                      <a:pt x="6343650" y="9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C17733AF-7322-F042-B0A3-A4AA13EE8E92}"/>
                  </a:ext>
                </a:extLst>
              </p:cNvPr>
              <p:cNvSpPr/>
              <p:nvPr/>
            </p:nvSpPr>
            <p:spPr>
              <a:xfrm>
                <a:off x="2453121" y="1837625"/>
                <a:ext cx="6343650" cy="9525"/>
              </a:xfrm>
              <a:custGeom>
                <a:avLst/>
                <a:gdLst>
                  <a:gd name="connsiteX0" fmla="*/ 0 w 6343650"/>
                  <a:gd name="connsiteY0" fmla="*/ 54 h 9525"/>
                  <a:gd name="connsiteX1" fmla="*/ 6343650 w 6343650"/>
                  <a:gd name="connsiteY1" fmla="*/ 5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43650" h="9525">
                    <a:moveTo>
                      <a:pt x="0" y="54"/>
                    </a:moveTo>
                    <a:lnTo>
                      <a:pt x="6343650" y="5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</p:grpSp>
      <p:sp>
        <p:nvSpPr>
          <p:cNvPr id="21" name="Freeform 20">
            <a:extLst>
              <a:ext uri="{FF2B5EF4-FFF2-40B4-BE49-F238E27FC236}">
                <a16:creationId xmlns:a16="http://schemas.microsoft.com/office/drawing/2014/main" id="{B2F08222-CF36-014B-B9A7-33059DB4C06B}"/>
              </a:ext>
            </a:extLst>
          </p:cNvPr>
          <p:cNvSpPr/>
          <p:nvPr/>
        </p:nvSpPr>
        <p:spPr>
          <a:xfrm>
            <a:off x="2453121" y="4273551"/>
            <a:ext cx="6343650" cy="9525"/>
          </a:xfrm>
          <a:custGeom>
            <a:avLst/>
            <a:gdLst>
              <a:gd name="connsiteX0" fmla="*/ 0 w 6343650"/>
              <a:gd name="connsiteY0" fmla="*/ 310 h 9525"/>
              <a:gd name="connsiteX1" fmla="*/ 6343650 w 6343650"/>
              <a:gd name="connsiteY1" fmla="*/ 310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43650" h="9525">
                <a:moveTo>
                  <a:pt x="0" y="310"/>
                </a:moveTo>
                <a:lnTo>
                  <a:pt x="6343650" y="310"/>
                </a:lnTo>
              </a:path>
            </a:pathLst>
          </a:custGeom>
          <a:solidFill>
            <a:srgbClr val="000000"/>
          </a:solidFill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49F713A5-80B3-2347-B92B-6FD50DD109BB}"/>
              </a:ext>
            </a:extLst>
          </p:cNvPr>
          <p:cNvSpPr/>
          <p:nvPr/>
        </p:nvSpPr>
        <p:spPr>
          <a:xfrm>
            <a:off x="1814948" y="132080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00328D63-DDBB-ED44-A4FD-C330804A7EDD}"/>
              </a:ext>
            </a:extLst>
          </p:cNvPr>
          <p:cNvSpPr/>
          <p:nvPr/>
        </p:nvSpPr>
        <p:spPr>
          <a:xfrm>
            <a:off x="1814948" y="132080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E15E8B3F-9117-4A46-9414-95A38BD9C420}"/>
              </a:ext>
            </a:extLst>
          </p:cNvPr>
          <p:cNvSpPr/>
          <p:nvPr/>
        </p:nvSpPr>
        <p:spPr>
          <a:xfrm>
            <a:off x="1814948" y="132080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72049039-E133-BB4F-BAEF-300726E573B1}"/>
              </a:ext>
            </a:extLst>
          </p:cNvPr>
          <p:cNvSpPr/>
          <p:nvPr/>
        </p:nvSpPr>
        <p:spPr>
          <a:xfrm>
            <a:off x="2443598" y="1797049"/>
            <a:ext cx="9525" cy="2476500"/>
          </a:xfrm>
          <a:custGeom>
            <a:avLst/>
            <a:gdLst>
              <a:gd name="connsiteX0" fmla="*/ 0 w 9525"/>
              <a:gd name="connsiteY0" fmla="*/ 0 h 2476500"/>
              <a:gd name="connsiteX1" fmla="*/ 0 w 9525"/>
              <a:gd name="connsiteY1" fmla="*/ 247650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476500">
                <a:moveTo>
                  <a:pt x="0" y="0"/>
                </a:moveTo>
                <a:lnTo>
                  <a:pt x="0" y="2476500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9F5B10-3C14-A348-8BF2-9A75C946694E}"/>
              </a:ext>
            </a:extLst>
          </p:cNvPr>
          <p:cNvSpPr txBox="1"/>
          <p:nvPr/>
        </p:nvSpPr>
        <p:spPr>
          <a:xfrm>
            <a:off x="2219760" y="4273549"/>
            <a:ext cx="649537" cy="31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25" dirty="0">
                <a:latin typeface="Open Sans"/>
                <a:ea typeface="Open Sans"/>
                <a:cs typeface="Open Sans"/>
                <a:sym typeface="Open Sans"/>
                <a:rtl val="0"/>
              </a:rPr>
              <a:t>00:00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D3169C-0FF3-D146-96F1-64805CE59C84}"/>
              </a:ext>
            </a:extLst>
          </p:cNvPr>
          <p:cNvSpPr txBox="1"/>
          <p:nvPr/>
        </p:nvSpPr>
        <p:spPr>
          <a:xfrm>
            <a:off x="1991158" y="4524743"/>
            <a:ext cx="1172116" cy="32316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l"/>
            <a:r>
              <a:rPr lang="fr-FR" sz="1500">
                <a:latin typeface="Open Sans"/>
                <a:ea typeface="Open Sans"/>
                <a:cs typeface="Open Sans"/>
                <a:sym typeface="Open Sans"/>
                <a:rtl val="0"/>
              </a:rPr>
              <a:t>Jun 1, 2014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080F94-9F47-1549-9FE2-84AFC1AE9AB6}"/>
              </a:ext>
            </a:extLst>
          </p:cNvPr>
          <p:cNvSpPr txBox="1"/>
          <p:nvPr/>
        </p:nvSpPr>
        <p:spPr>
          <a:xfrm>
            <a:off x="3277035" y="4273549"/>
            <a:ext cx="649537" cy="31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25">
                <a:latin typeface="Open Sans"/>
                <a:ea typeface="Open Sans"/>
                <a:cs typeface="Open Sans"/>
                <a:sym typeface="Open Sans"/>
                <a:rtl val="0"/>
              </a:rPr>
              <a:t>12:00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25611B-7187-C147-BF4F-245D3F73AF7E}"/>
              </a:ext>
            </a:extLst>
          </p:cNvPr>
          <p:cNvSpPr txBox="1"/>
          <p:nvPr/>
        </p:nvSpPr>
        <p:spPr>
          <a:xfrm>
            <a:off x="4334310" y="4273549"/>
            <a:ext cx="649537" cy="31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25">
                <a:latin typeface="Open Sans"/>
                <a:ea typeface="Open Sans"/>
                <a:cs typeface="Open Sans"/>
                <a:sym typeface="Open Sans"/>
                <a:rtl val="0"/>
              </a:rPr>
              <a:t>00:00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1F8213-FDD8-024D-AABF-83317A144FA0}"/>
              </a:ext>
            </a:extLst>
          </p:cNvPr>
          <p:cNvSpPr txBox="1"/>
          <p:nvPr/>
        </p:nvSpPr>
        <p:spPr>
          <a:xfrm>
            <a:off x="4105708" y="4524743"/>
            <a:ext cx="1172116" cy="32316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l"/>
            <a:r>
              <a:rPr lang="fr-FR" sz="1500">
                <a:latin typeface="Open Sans"/>
                <a:ea typeface="Open Sans"/>
                <a:cs typeface="Open Sans"/>
                <a:sym typeface="Open Sans"/>
                <a:rtl val="0"/>
              </a:rPr>
              <a:t>Jun 2, 2014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A77092F-C974-FF4C-9625-0661B7846A75}"/>
              </a:ext>
            </a:extLst>
          </p:cNvPr>
          <p:cNvSpPr txBox="1"/>
          <p:nvPr/>
        </p:nvSpPr>
        <p:spPr>
          <a:xfrm>
            <a:off x="5391585" y="4273549"/>
            <a:ext cx="649537" cy="31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25">
                <a:latin typeface="Open Sans"/>
                <a:ea typeface="Open Sans"/>
                <a:cs typeface="Open Sans"/>
                <a:sym typeface="Open Sans"/>
                <a:rtl val="0"/>
              </a:rPr>
              <a:t>12:00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DC0071-64D3-124E-9867-C23A819236E2}"/>
              </a:ext>
            </a:extLst>
          </p:cNvPr>
          <p:cNvSpPr txBox="1"/>
          <p:nvPr/>
        </p:nvSpPr>
        <p:spPr>
          <a:xfrm>
            <a:off x="6448860" y="4273549"/>
            <a:ext cx="649537" cy="31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25">
                <a:latin typeface="Open Sans"/>
                <a:ea typeface="Open Sans"/>
                <a:cs typeface="Open Sans"/>
                <a:sym typeface="Open Sans"/>
                <a:rtl val="0"/>
              </a:rPr>
              <a:t>00:00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3224172-C1F1-2748-B968-9A229982EAAA}"/>
              </a:ext>
            </a:extLst>
          </p:cNvPr>
          <p:cNvSpPr txBox="1"/>
          <p:nvPr/>
        </p:nvSpPr>
        <p:spPr>
          <a:xfrm>
            <a:off x="6220258" y="4524743"/>
            <a:ext cx="1172116" cy="32316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l"/>
            <a:r>
              <a:rPr lang="fr-FR" sz="1500">
                <a:latin typeface="Open Sans"/>
                <a:ea typeface="Open Sans"/>
                <a:cs typeface="Open Sans"/>
                <a:sym typeface="Open Sans"/>
                <a:rtl val="0"/>
              </a:rPr>
              <a:t>Jun 3, 2014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E1C19B-24B7-584F-8B58-E94DA6002B05}"/>
              </a:ext>
            </a:extLst>
          </p:cNvPr>
          <p:cNvSpPr txBox="1"/>
          <p:nvPr/>
        </p:nvSpPr>
        <p:spPr>
          <a:xfrm>
            <a:off x="7506135" y="4273549"/>
            <a:ext cx="649537" cy="31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25">
                <a:latin typeface="Open Sans"/>
                <a:ea typeface="Open Sans"/>
                <a:cs typeface="Open Sans"/>
                <a:sym typeface="Open Sans"/>
                <a:rtl val="0"/>
              </a:rPr>
              <a:t>12:00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17BF480-1ACE-0F44-BEA0-E61431571445}"/>
              </a:ext>
            </a:extLst>
          </p:cNvPr>
          <p:cNvSpPr txBox="1"/>
          <p:nvPr/>
        </p:nvSpPr>
        <p:spPr>
          <a:xfrm>
            <a:off x="8333170" y="4273549"/>
            <a:ext cx="649537" cy="31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25">
                <a:latin typeface="Open Sans"/>
                <a:ea typeface="Open Sans"/>
                <a:cs typeface="Open Sans"/>
                <a:sym typeface="Open Sans"/>
                <a:rtl val="0"/>
              </a:rPr>
              <a:t>00:00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85D6E47-CE5B-4941-B15A-D7DB703E953B}"/>
              </a:ext>
            </a:extLst>
          </p:cNvPr>
          <p:cNvSpPr txBox="1"/>
          <p:nvPr/>
        </p:nvSpPr>
        <p:spPr>
          <a:xfrm>
            <a:off x="7861170" y="4524743"/>
            <a:ext cx="1172116" cy="32316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l"/>
            <a:r>
              <a:rPr lang="fr-FR" sz="1500">
                <a:latin typeface="Open Sans"/>
                <a:ea typeface="Open Sans"/>
                <a:cs typeface="Open Sans"/>
                <a:sym typeface="Open Sans"/>
                <a:rtl val="0"/>
              </a:rPr>
              <a:t>Jun 4, 2014</a:t>
            </a:r>
          </a:p>
        </p:txBody>
      </p:sp>
      <p:grpSp>
        <p:nvGrpSpPr>
          <p:cNvPr id="38" name="Graphic 2">
            <a:extLst>
              <a:ext uri="{FF2B5EF4-FFF2-40B4-BE49-F238E27FC236}">
                <a16:creationId xmlns:a16="http://schemas.microsoft.com/office/drawing/2014/main" id="{12E57D6A-6694-2B43-9146-776D8059905A}"/>
              </a:ext>
            </a:extLst>
          </p:cNvPr>
          <p:cNvGrpSpPr/>
          <p:nvPr/>
        </p:nvGrpSpPr>
        <p:grpSpPr>
          <a:xfrm>
            <a:off x="2201661" y="1664746"/>
            <a:ext cx="288862" cy="2747548"/>
            <a:chOff x="2201661" y="1664746"/>
            <a:chExt cx="288862" cy="2747548"/>
          </a:xfrm>
          <a:solidFill>
            <a:srgbClr val="2A3F5F"/>
          </a:solidFill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A324B74-368C-ED49-A302-10E6B5C7A630}"/>
                </a:ext>
              </a:extLst>
            </p:cNvPr>
            <p:cNvSpPr txBox="1"/>
            <p:nvPr/>
          </p:nvSpPr>
          <p:spPr>
            <a:xfrm>
              <a:off x="2201661" y="4100670"/>
              <a:ext cx="28886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latin typeface="Open Sans"/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F5FFD94-E017-E34A-BEDA-E3E567CA419F}"/>
                </a:ext>
              </a:extLst>
            </p:cNvPr>
            <p:cNvSpPr txBox="1"/>
            <p:nvPr/>
          </p:nvSpPr>
          <p:spPr>
            <a:xfrm>
              <a:off x="2201661" y="3694714"/>
              <a:ext cx="28886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latin typeface="Open Sans"/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2A6173B-DC12-6A42-B892-7A3F0F00A33D}"/>
                </a:ext>
              </a:extLst>
            </p:cNvPr>
            <p:cNvSpPr txBox="1"/>
            <p:nvPr/>
          </p:nvSpPr>
          <p:spPr>
            <a:xfrm>
              <a:off x="2201661" y="3288663"/>
              <a:ext cx="28886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latin typeface="Open Sans"/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5BFBA7B-FB82-C04C-9186-59A1F26307A9}"/>
                </a:ext>
              </a:extLst>
            </p:cNvPr>
            <p:cNvSpPr txBox="1"/>
            <p:nvPr/>
          </p:nvSpPr>
          <p:spPr>
            <a:xfrm>
              <a:off x="2201661" y="2882708"/>
              <a:ext cx="28886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latin typeface="Open Sans"/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59747B5-EBB3-7E44-A49E-D6FD5CF1117F}"/>
                </a:ext>
              </a:extLst>
            </p:cNvPr>
            <p:cNvSpPr txBox="1"/>
            <p:nvPr/>
          </p:nvSpPr>
          <p:spPr>
            <a:xfrm>
              <a:off x="2201661" y="2476752"/>
              <a:ext cx="28886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latin typeface="Open Sans"/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871CAED-A079-C34B-9F8A-DC2282750567}"/>
                </a:ext>
              </a:extLst>
            </p:cNvPr>
            <p:cNvSpPr txBox="1"/>
            <p:nvPr/>
          </p:nvSpPr>
          <p:spPr>
            <a:xfrm>
              <a:off x="2201661" y="2070797"/>
              <a:ext cx="28886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latin typeface="Open Sans"/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5ACF4F8-0C97-C249-BCB2-4367D985DAB9}"/>
                </a:ext>
              </a:extLst>
            </p:cNvPr>
            <p:cNvSpPr txBox="1"/>
            <p:nvPr/>
          </p:nvSpPr>
          <p:spPr>
            <a:xfrm>
              <a:off x="2201661" y="1664746"/>
              <a:ext cx="288862" cy="311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425">
                  <a:latin typeface="Open Sans"/>
                  <a:ea typeface="Open Sans"/>
                  <a:cs typeface="Open Sans"/>
                  <a:sym typeface="Open Sans"/>
                  <a:rtl val="0"/>
                </a:rPr>
                <a:t>6</a:t>
              </a:r>
            </a:p>
          </p:txBody>
        </p:sp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1B673553-CD9E-D044-A0DD-0077973CF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946" y="1320799"/>
            <a:ext cx="7620000" cy="3810000"/>
          </a:xfrm>
          <a:custGeom>
            <a:avLst/>
            <a:gdLst>
              <a:gd name="connsiteX0" fmla="*/ 0 w 7620000"/>
              <a:gd name="connsiteY0" fmla="*/ 0 h 3810000"/>
              <a:gd name="connsiteX1" fmla="*/ 7620000 w 7620000"/>
              <a:gd name="connsiteY1" fmla="*/ 0 h 3810000"/>
              <a:gd name="connsiteX2" fmla="*/ 7620000 w 7620000"/>
              <a:gd name="connsiteY2" fmla="*/ 3810000 h 3810000"/>
              <a:gd name="connsiteX3" fmla="*/ 0 w 7620000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0" h="3810000">
                <a:moveTo>
                  <a:pt x="0" y="0"/>
                </a:moveTo>
                <a:lnTo>
                  <a:pt x="7620000" y="0"/>
                </a:lnTo>
                <a:lnTo>
                  <a:pt x="7620000" y="3810000"/>
                </a:lnTo>
                <a:lnTo>
                  <a:pt x="0" y="3810000"/>
                </a:lnTo>
                <a:close/>
              </a:path>
            </a:pathLst>
          </a:cu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F3113067-85E1-A94A-B91B-6620640AAF3C}"/>
              </a:ext>
            </a:extLst>
          </p:cNvPr>
          <p:cNvSpPr txBox="1"/>
          <p:nvPr/>
        </p:nvSpPr>
        <p:spPr>
          <a:xfrm rot="16200000">
            <a:off x="1271471" y="2851641"/>
            <a:ext cx="1353640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725" dirty="0">
                <a:latin typeface="Open Sans"/>
                <a:ea typeface="Open Sans"/>
                <a:cs typeface="Open Sans"/>
                <a:sym typeface="Open Sans"/>
                <a:rtl val="0"/>
              </a:rPr>
              <a:t>Power [kW]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C80E549-8A82-E643-94D7-40C5D1A380D5}"/>
              </a:ext>
            </a:extLst>
          </p:cNvPr>
          <p:cNvSpPr txBox="1"/>
          <p:nvPr/>
        </p:nvSpPr>
        <p:spPr>
          <a:xfrm>
            <a:off x="7098396" y="2068439"/>
            <a:ext cx="1871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58518"/>
                </a:solidFill>
              </a:rPr>
              <a:t>Solar production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45425DB-73E0-C944-BE98-75D277A4490C}"/>
              </a:ext>
            </a:extLst>
          </p:cNvPr>
          <p:cNvCxnSpPr>
            <a:cxnSpLocks/>
          </p:cNvCxnSpPr>
          <p:nvPr/>
        </p:nvCxnSpPr>
        <p:spPr>
          <a:xfrm>
            <a:off x="7741822" y="2381075"/>
            <a:ext cx="0" cy="1242593"/>
          </a:xfrm>
          <a:prstGeom prst="straightConnector1">
            <a:avLst/>
          </a:prstGeom>
          <a:ln w="12700">
            <a:solidFill>
              <a:srgbClr val="F585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8213F66-FF63-4142-AD03-940513172130}"/>
              </a:ext>
            </a:extLst>
          </p:cNvPr>
          <p:cNvSpPr txBox="1"/>
          <p:nvPr/>
        </p:nvSpPr>
        <p:spPr>
          <a:xfrm>
            <a:off x="3598363" y="2445231"/>
            <a:ext cx="13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4C78A8"/>
                </a:solidFill>
              </a:rPr>
              <a:t>Load profile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56352D2-9ED3-8A48-AB7B-9A41AD9BE5A4}"/>
              </a:ext>
            </a:extLst>
          </p:cNvPr>
          <p:cNvCxnSpPr>
            <a:cxnSpLocks/>
          </p:cNvCxnSpPr>
          <p:nvPr/>
        </p:nvCxnSpPr>
        <p:spPr>
          <a:xfrm>
            <a:off x="4149958" y="2797663"/>
            <a:ext cx="0" cy="345566"/>
          </a:xfrm>
          <a:prstGeom prst="straightConnector1">
            <a:avLst/>
          </a:prstGeom>
          <a:ln w="12700">
            <a:solidFill>
              <a:srgbClr val="4C78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209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aphic 2">
            <a:extLst>
              <a:ext uri="{FF2B5EF4-FFF2-40B4-BE49-F238E27FC236}">
                <a16:creationId xmlns:a16="http://schemas.microsoft.com/office/drawing/2014/main" id="{80D2ED30-6243-F947-9AE8-4FD4C24FE647}"/>
              </a:ext>
            </a:extLst>
          </p:cNvPr>
          <p:cNvGrpSpPr/>
          <p:nvPr/>
        </p:nvGrpSpPr>
        <p:grpSpPr>
          <a:xfrm>
            <a:off x="2962277" y="476252"/>
            <a:ext cx="6467475" cy="5762625"/>
            <a:chOff x="2962275" y="476250"/>
            <a:chExt cx="6467475" cy="5762625"/>
          </a:xfrm>
          <a:solidFill>
            <a:srgbClr val="000000"/>
          </a:solidFill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40F32579-7080-CC4F-8314-839E800A4C55}"/>
                </a:ext>
              </a:extLst>
            </p:cNvPr>
            <p:cNvGrpSpPr/>
            <p:nvPr/>
          </p:nvGrpSpPr>
          <p:grpSpPr>
            <a:xfrm>
              <a:off x="4255770" y="476250"/>
              <a:ext cx="3880485" cy="5762625"/>
              <a:chOff x="4255770" y="476250"/>
              <a:chExt cx="3880485" cy="5762625"/>
            </a:xfrm>
            <a:solidFill>
              <a:srgbClr val="000000"/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76B8BBA1-9579-4049-9415-A5636267758B}"/>
                  </a:ext>
                </a:extLst>
              </p:cNvPr>
              <p:cNvSpPr/>
              <p:nvPr/>
            </p:nvSpPr>
            <p:spPr>
              <a:xfrm>
                <a:off x="4255770" y="476250"/>
                <a:ext cx="9525" cy="5762625"/>
              </a:xfrm>
              <a:custGeom>
                <a:avLst/>
                <a:gdLst>
                  <a:gd name="connsiteX0" fmla="*/ 207 w 9525"/>
                  <a:gd name="connsiteY0" fmla="*/ 0 h 5762625"/>
                  <a:gd name="connsiteX1" fmla="*/ 207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207" y="0"/>
                    </a:moveTo>
                    <a:lnTo>
                      <a:pt x="207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DF4FC944-599E-984C-8BEA-63D5D6F1E3BB}"/>
                  </a:ext>
                </a:extLst>
              </p:cNvPr>
              <p:cNvSpPr/>
              <p:nvPr/>
            </p:nvSpPr>
            <p:spPr>
              <a:xfrm>
                <a:off x="5549265" y="476250"/>
                <a:ext cx="9525" cy="5762625"/>
              </a:xfrm>
              <a:custGeom>
                <a:avLst/>
                <a:gdLst>
                  <a:gd name="connsiteX0" fmla="*/ 343 w 9525"/>
                  <a:gd name="connsiteY0" fmla="*/ 0 h 5762625"/>
                  <a:gd name="connsiteX1" fmla="*/ 343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343" y="0"/>
                    </a:moveTo>
                    <a:lnTo>
                      <a:pt x="343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55D51480-053E-B640-B429-8A733D3F9B28}"/>
                  </a:ext>
                </a:extLst>
              </p:cNvPr>
              <p:cNvSpPr/>
              <p:nvPr/>
            </p:nvSpPr>
            <p:spPr>
              <a:xfrm>
                <a:off x="6842760" y="476250"/>
                <a:ext cx="9525" cy="5762625"/>
              </a:xfrm>
              <a:custGeom>
                <a:avLst/>
                <a:gdLst>
                  <a:gd name="connsiteX0" fmla="*/ 478 w 9525"/>
                  <a:gd name="connsiteY0" fmla="*/ 0 h 5762625"/>
                  <a:gd name="connsiteX1" fmla="*/ 478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478" y="0"/>
                    </a:moveTo>
                    <a:lnTo>
                      <a:pt x="478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14D172B5-25F4-6049-A0FB-6C39D0E7B34D}"/>
                  </a:ext>
                </a:extLst>
              </p:cNvPr>
              <p:cNvSpPr/>
              <p:nvPr/>
            </p:nvSpPr>
            <p:spPr>
              <a:xfrm>
                <a:off x="8136255" y="476250"/>
                <a:ext cx="9525" cy="5762625"/>
              </a:xfrm>
              <a:custGeom>
                <a:avLst/>
                <a:gdLst>
                  <a:gd name="connsiteX0" fmla="*/ 614 w 9525"/>
                  <a:gd name="connsiteY0" fmla="*/ 0 h 5762625"/>
                  <a:gd name="connsiteX1" fmla="*/ 614 w 9525"/>
                  <a:gd name="connsiteY1" fmla="*/ 5762625 h 576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5762625">
                    <a:moveTo>
                      <a:pt x="614" y="0"/>
                    </a:moveTo>
                    <a:lnTo>
                      <a:pt x="614" y="5762625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grpSp>
          <p:nvGrpSpPr>
            <p:cNvPr id="13" name="Graphic 2">
              <a:extLst>
                <a:ext uri="{FF2B5EF4-FFF2-40B4-BE49-F238E27FC236}">
                  <a16:creationId xmlns:a16="http://schemas.microsoft.com/office/drawing/2014/main" id="{AAD89BA8-01A1-9144-854C-8F12C454EED7}"/>
                </a:ext>
              </a:extLst>
            </p:cNvPr>
            <p:cNvGrpSpPr/>
            <p:nvPr/>
          </p:nvGrpSpPr>
          <p:grpSpPr>
            <a:xfrm>
              <a:off x="2962275" y="779526"/>
              <a:ext cx="6467475" cy="4852797"/>
              <a:chOff x="2962275" y="779526"/>
              <a:chExt cx="6467475" cy="4852797"/>
            </a:xfrm>
            <a:solidFill>
              <a:srgbClr val="000000"/>
            </a:solidFill>
          </p:grpSpPr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C97EAD02-50F8-BD4E-B59B-2B2A4B7AE3F8}"/>
                  </a:ext>
                </a:extLst>
              </p:cNvPr>
              <p:cNvSpPr/>
              <p:nvPr/>
            </p:nvSpPr>
            <p:spPr>
              <a:xfrm>
                <a:off x="2962275" y="5632323"/>
                <a:ext cx="6467475" cy="9525"/>
              </a:xfrm>
              <a:custGeom>
                <a:avLst/>
                <a:gdLst>
                  <a:gd name="connsiteX0" fmla="*/ 0 w 6467475"/>
                  <a:gd name="connsiteY0" fmla="*/ 591 h 9525"/>
                  <a:gd name="connsiteX1" fmla="*/ 6467475 w 6467475"/>
                  <a:gd name="connsiteY1" fmla="*/ 591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591"/>
                    </a:moveTo>
                    <a:lnTo>
                      <a:pt x="6467475" y="591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D7B33344-1089-7640-B588-4357571396D0}"/>
                  </a:ext>
                </a:extLst>
              </p:cNvPr>
              <p:cNvSpPr/>
              <p:nvPr/>
            </p:nvSpPr>
            <p:spPr>
              <a:xfrm>
                <a:off x="2962275" y="5025675"/>
                <a:ext cx="6467475" cy="9525"/>
              </a:xfrm>
              <a:custGeom>
                <a:avLst/>
                <a:gdLst>
                  <a:gd name="connsiteX0" fmla="*/ 0 w 6467475"/>
                  <a:gd name="connsiteY0" fmla="*/ 528 h 9525"/>
                  <a:gd name="connsiteX1" fmla="*/ 6467475 w 6467475"/>
                  <a:gd name="connsiteY1" fmla="*/ 528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528"/>
                    </a:moveTo>
                    <a:lnTo>
                      <a:pt x="6467475" y="528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DB1BDEA7-4717-074E-A51E-2291E0DCBC73}"/>
                  </a:ext>
                </a:extLst>
              </p:cNvPr>
              <p:cNvSpPr/>
              <p:nvPr/>
            </p:nvSpPr>
            <p:spPr>
              <a:xfrm>
                <a:off x="2962275" y="4419123"/>
                <a:ext cx="6467475" cy="9525"/>
              </a:xfrm>
              <a:custGeom>
                <a:avLst/>
                <a:gdLst>
                  <a:gd name="connsiteX0" fmla="*/ 0 w 6467475"/>
                  <a:gd name="connsiteY0" fmla="*/ 464 h 9525"/>
                  <a:gd name="connsiteX1" fmla="*/ 6467475 w 6467475"/>
                  <a:gd name="connsiteY1" fmla="*/ 464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464"/>
                    </a:moveTo>
                    <a:lnTo>
                      <a:pt x="6467475" y="464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F69316CB-3A56-144E-BB18-9D2F97CD8957}"/>
                  </a:ext>
                </a:extLst>
              </p:cNvPr>
              <p:cNvSpPr/>
              <p:nvPr/>
            </p:nvSpPr>
            <p:spPr>
              <a:xfrm>
                <a:off x="2962275" y="3812476"/>
                <a:ext cx="6467475" cy="9525"/>
              </a:xfrm>
              <a:custGeom>
                <a:avLst/>
                <a:gdLst>
                  <a:gd name="connsiteX0" fmla="*/ 0 w 6467475"/>
                  <a:gd name="connsiteY0" fmla="*/ 400 h 9525"/>
                  <a:gd name="connsiteX1" fmla="*/ 6467475 w 6467475"/>
                  <a:gd name="connsiteY1" fmla="*/ 40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400"/>
                    </a:moveTo>
                    <a:lnTo>
                      <a:pt x="6467475" y="400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119C01C5-6771-A645-A978-08A78210A280}"/>
                  </a:ext>
                </a:extLst>
              </p:cNvPr>
              <p:cNvSpPr/>
              <p:nvPr/>
            </p:nvSpPr>
            <p:spPr>
              <a:xfrm>
                <a:off x="2962275" y="3205924"/>
                <a:ext cx="6467475" cy="9525"/>
              </a:xfrm>
              <a:custGeom>
                <a:avLst/>
                <a:gdLst>
                  <a:gd name="connsiteX0" fmla="*/ 0 w 6467475"/>
                  <a:gd name="connsiteY0" fmla="*/ 337 h 9525"/>
                  <a:gd name="connsiteX1" fmla="*/ 6467475 w 6467475"/>
                  <a:gd name="connsiteY1" fmla="*/ 337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337"/>
                    </a:moveTo>
                    <a:lnTo>
                      <a:pt x="6467475" y="337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97F95E1C-28FE-B34E-9D93-36E86D349F26}"/>
                  </a:ext>
                </a:extLst>
              </p:cNvPr>
              <p:cNvSpPr/>
              <p:nvPr/>
            </p:nvSpPr>
            <p:spPr>
              <a:xfrm>
                <a:off x="2962275" y="2599277"/>
                <a:ext cx="6467475" cy="9525"/>
              </a:xfrm>
              <a:custGeom>
                <a:avLst/>
                <a:gdLst>
                  <a:gd name="connsiteX0" fmla="*/ 0 w 6467475"/>
                  <a:gd name="connsiteY0" fmla="*/ 273 h 9525"/>
                  <a:gd name="connsiteX1" fmla="*/ 6467475 w 6467475"/>
                  <a:gd name="connsiteY1" fmla="*/ 273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273"/>
                    </a:moveTo>
                    <a:lnTo>
                      <a:pt x="6467475" y="273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0F5207BF-5DC6-1540-9EE2-4D4D14CEB357}"/>
                  </a:ext>
                </a:extLst>
              </p:cNvPr>
              <p:cNvSpPr/>
              <p:nvPr/>
            </p:nvSpPr>
            <p:spPr>
              <a:xfrm>
                <a:off x="2962275" y="1992725"/>
                <a:ext cx="6467475" cy="9525"/>
              </a:xfrm>
              <a:custGeom>
                <a:avLst/>
                <a:gdLst>
                  <a:gd name="connsiteX0" fmla="*/ 0 w 6467475"/>
                  <a:gd name="connsiteY0" fmla="*/ 209 h 9525"/>
                  <a:gd name="connsiteX1" fmla="*/ 6467475 w 6467475"/>
                  <a:gd name="connsiteY1" fmla="*/ 20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209"/>
                    </a:moveTo>
                    <a:lnTo>
                      <a:pt x="6467475" y="209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41BC70AB-DF0A-694A-B142-7030639AC6EC}"/>
                  </a:ext>
                </a:extLst>
              </p:cNvPr>
              <p:cNvSpPr/>
              <p:nvPr/>
            </p:nvSpPr>
            <p:spPr>
              <a:xfrm>
                <a:off x="2962275" y="1386173"/>
                <a:ext cx="6467475" cy="9525"/>
              </a:xfrm>
              <a:custGeom>
                <a:avLst/>
                <a:gdLst>
                  <a:gd name="connsiteX0" fmla="*/ 0 w 6467475"/>
                  <a:gd name="connsiteY0" fmla="*/ 146 h 9525"/>
                  <a:gd name="connsiteX1" fmla="*/ 6467475 w 6467475"/>
                  <a:gd name="connsiteY1" fmla="*/ 146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146"/>
                    </a:moveTo>
                    <a:lnTo>
                      <a:pt x="6467475" y="146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C8CC1BAE-A482-8049-9C17-3A249EAA0DB4}"/>
                  </a:ext>
                </a:extLst>
              </p:cNvPr>
              <p:cNvSpPr/>
              <p:nvPr/>
            </p:nvSpPr>
            <p:spPr>
              <a:xfrm>
                <a:off x="2962275" y="779526"/>
                <a:ext cx="6467475" cy="9525"/>
              </a:xfrm>
              <a:custGeom>
                <a:avLst/>
                <a:gdLst>
                  <a:gd name="connsiteX0" fmla="*/ 0 w 6467475"/>
                  <a:gd name="connsiteY0" fmla="*/ 82 h 9525"/>
                  <a:gd name="connsiteX1" fmla="*/ 6467475 w 6467475"/>
                  <a:gd name="connsiteY1" fmla="*/ 82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67475" h="9525">
                    <a:moveTo>
                      <a:pt x="0" y="82"/>
                    </a:moveTo>
                    <a:lnTo>
                      <a:pt x="6467475" y="82"/>
                    </a:lnTo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EBF0F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</p:grpSp>
      <p:sp>
        <p:nvSpPr>
          <p:cNvPr id="23" name="Freeform 22">
            <a:extLst>
              <a:ext uri="{FF2B5EF4-FFF2-40B4-BE49-F238E27FC236}">
                <a16:creationId xmlns:a16="http://schemas.microsoft.com/office/drawing/2014/main" id="{D86D810D-7D05-644A-8291-E64DD32AE234}"/>
              </a:ext>
            </a:extLst>
          </p:cNvPr>
          <p:cNvSpPr/>
          <p:nvPr/>
        </p:nvSpPr>
        <p:spPr>
          <a:xfrm>
            <a:off x="2962277" y="6238877"/>
            <a:ext cx="6467475" cy="9525"/>
          </a:xfrm>
          <a:custGeom>
            <a:avLst/>
            <a:gdLst>
              <a:gd name="connsiteX0" fmla="*/ 0 w 6467475"/>
              <a:gd name="connsiteY0" fmla="*/ 655 h 9525"/>
              <a:gd name="connsiteX1" fmla="*/ 6467475 w 6467475"/>
              <a:gd name="connsiteY1" fmla="*/ 655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67475" h="9525">
                <a:moveTo>
                  <a:pt x="0" y="655"/>
                </a:moveTo>
                <a:lnTo>
                  <a:pt x="6467475" y="655"/>
                </a:lnTo>
              </a:path>
            </a:pathLst>
          </a:custGeom>
          <a:solidFill>
            <a:srgbClr val="000000"/>
          </a:solidFill>
          <a:ln w="28575" cap="flat">
            <a:solidFill>
              <a:srgbClr val="00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ECAA0B82-E683-B34A-A5DD-756DD08D1B97}"/>
              </a:ext>
            </a:extLst>
          </p:cNvPr>
          <p:cNvSpPr/>
          <p:nvPr/>
        </p:nvSpPr>
        <p:spPr>
          <a:xfrm>
            <a:off x="2286002" y="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7A918BC9-67CB-714C-9F79-E54D2F3987F5}"/>
              </a:ext>
            </a:extLst>
          </p:cNvPr>
          <p:cNvSpPr/>
          <p:nvPr/>
        </p:nvSpPr>
        <p:spPr>
          <a:xfrm>
            <a:off x="2286002" y="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5F4D0DA7-0415-3A42-B832-83F5155F8FF2}"/>
              </a:ext>
            </a:extLst>
          </p:cNvPr>
          <p:cNvSpPr/>
          <p:nvPr/>
        </p:nvSpPr>
        <p:spPr>
          <a:xfrm>
            <a:off x="3091626" y="4467701"/>
            <a:ext cx="6338125" cy="1660112"/>
          </a:xfrm>
          <a:custGeom>
            <a:avLst/>
            <a:gdLst>
              <a:gd name="connsiteX0" fmla="*/ 71 w 6338125"/>
              <a:gd name="connsiteY0" fmla="*/ 1660163 h 1660112"/>
              <a:gd name="connsiteX1" fmla="*/ 256198 w 6338125"/>
              <a:gd name="connsiteY1" fmla="*/ 1449851 h 1660112"/>
              <a:gd name="connsiteX2" fmla="*/ 320206 w 6338125"/>
              <a:gd name="connsiteY2" fmla="*/ 1402702 h 1660112"/>
              <a:gd name="connsiteX3" fmla="*/ 512230 w 6338125"/>
              <a:gd name="connsiteY3" fmla="*/ 1279163 h 1660112"/>
              <a:gd name="connsiteX4" fmla="*/ 576238 w 6338125"/>
              <a:gd name="connsiteY4" fmla="*/ 1242872 h 1660112"/>
              <a:gd name="connsiteX5" fmla="*/ 768358 w 6338125"/>
              <a:gd name="connsiteY5" fmla="*/ 1145527 h 1660112"/>
              <a:gd name="connsiteX6" fmla="*/ 832366 w 6338125"/>
              <a:gd name="connsiteY6" fmla="*/ 1116285 h 1660112"/>
              <a:gd name="connsiteX7" fmla="*/ 1088398 w 6338125"/>
              <a:gd name="connsiteY7" fmla="*/ 1010653 h 1660112"/>
              <a:gd name="connsiteX8" fmla="*/ 1152501 w 6338125"/>
              <a:gd name="connsiteY8" fmla="*/ 986459 h 1660112"/>
              <a:gd name="connsiteX9" fmla="*/ 1472541 w 6338125"/>
              <a:gd name="connsiteY9" fmla="*/ 875398 h 1660112"/>
              <a:gd name="connsiteX10" fmla="*/ 1536549 w 6338125"/>
              <a:gd name="connsiteY10" fmla="*/ 854919 h 1660112"/>
              <a:gd name="connsiteX11" fmla="*/ 1920692 w 6338125"/>
              <a:gd name="connsiteY11" fmla="*/ 742619 h 1660112"/>
              <a:gd name="connsiteX12" fmla="*/ 1984700 w 6338125"/>
              <a:gd name="connsiteY12" fmla="*/ 725379 h 1660112"/>
              <a:gd name="connsiteX13" fmla="*/ 2432851 w 6338125"/>
              <a:gd name="connsiteY13" fmla="*/ 613555 h 1660112"/>
              <a:gd name="connsiteX14" fmla="*/ 2496955 w 6338125"/>
              <a:gd name="connsiteY14" fmla="*/ 598792 h 1660112"/>
              <a:gd name="connsiteX15" fmla="*/ 3009114 w 6338125"/>
              <a:gd name="connsiteY15" fmla="*/ 488587 h 1660112"/>
              <a:gd name="connsiteX16" fmla="*/ 3073122 w 6338125"/>
              <a:gd name="connsiteY16" fmla="*/ 475824 h 1660112"/>
              <a:gd name="connsiteX17" fmla="*/ 3649289 w 6338125"/>
              <a:gd name="connsiteY17" fmla="*/ 368477 h 1660112"/>
              <a:gd name="connsiteX18" fmla="*/ 3713297 w 6338125"/>
              <a:gd name="connsiteY18" fmla="*/ 357333 h 1660112"/>
              <a:gd name="connsiteX19" fmla="*/ 4353568 w 6338125"/>
              <a:gd name="connsiteY19" fmla="*/ 253796 h 1660112"/>
              <a:gd name="connsiteX20" fmla="*/ 4417576 w 6338125"/>
              <a:gd name="connsiteY20" fmla="*/ 244081 h 1660112"/>
              <a:gd name="connsiteX21" fmla="*/ 5121759 w 6338125"/>
              <a:gd name="connsiteY21" fmla="*/ 144830 h 1660112"/>
              <a:gd name="connsiteX22" fmla="*/ 5185767 w 6338125"/>
              <a:gd name="connsiteY22" fmla="*/ 136448 h 1660112"/>
              <a:gd name="connsiteX23" fmla="*/ 6018062 w 6338125"/>
              <a:gd name="connsiteY23" fmla="*/ 35197 h 1660112"/>
              <a:gd name="connsiteX24" fmla="*/ 6082069 w 6338125"/>
              <a:gd name="connsiteY24" fmla="*/ 28054 h 1660112"/>
              <a:gd name="connsiteX25" fmla="*/ 6338197 w 6338125"/>
              <a:gd name="connsiteY25" fmla="*/ 50 h 1660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338125" h="1660112">
                <a:moveTo>
                  <a:pt x="71" y="1660163"/>
                </a:moveTo>
                <a:lnTo>
                  <a:pt x="256198" y="1449851"/>
                </a:lnTo>
                <a:lnTo>
                  <a:pt x="320206" y="1402702"/>
                </a:lnTo>
                <a:lnTo>
                  <a:pt x="512230" y="1279163"/>
                </a:lnTo>
                <a:lnTo>
                  <a:pt x="576238" y="1242872"/>
                </a:lnTo>
                <a:lnTo>
                  <a:pt x="768358" y="1145527"/>
                </a:lnTo>
                <a:lnTo>
                  <a:pt x="832366" y="1116285"/>
                </a:lnTo>
                <a:lnTo>
                  <a:pt x="1088398" y="1010653"/>
                </a:lnTo>
                <a:lnTo>
                  <a:pt x="1152501" y="986459"/>
                </a:lnTo>
                <a:lnTo>
                  <a:pt x="1472541" y="875398"/>
                </a:lnTo>
                <a:lnTo>
                  <a:pt x="1536549" y="854919"/>
                </a:lnTo>
                <a:lnTo>
                  <a:pt x="1920692" y="742619"/>
                </a:lnTo>
                <a:lnTo>
                  <a:pt x="1984700" y="725379"/>
                </a:lnTo>
                <a:lnTo>
                  <a:pt x="2432851" y="613555"/>
                </a:lnTo>
                <a:lnTo>
                  <a:pt x="2496955" y="598792"/>
                </a:lnTo>
                <a:lnTo>
                  <a:pt x="3009114" y="488587"/>
                </a:lnTo>
                <a:lnTo>
                  <a:pt x="3073122" y="475824"/>
                </a:lnTo>
                <a:lnTo>
                  <a:pt x="3649289" y="368477"/>
                </a:lnTo>
                <a:lnTo>
                  <a:pt x="3713297" y="357333"/>
                </a:lnTo>
                <a:lnTo>
                  <a:pt x="4353568" y="253796"/>
                </a:lnTo>
                <a:lnTo>
                  <a:pt x="4417576" y="244081"/>
                </a:lnTo>
                <a:lnTo>
                  <a:pt x="5121759" y="144830"/>
                </a:lnTo>
                <a:lnTo>
                  <a:pt x="5185767" y="136448"/>
                </a:lnTo>
                <a:lnTo>
                  <a:pt x="6018062" y="35197"/>
                </a:lnTo>
                <a:lnTo>
                  <a:pt x="6082069" y="28054"/>
                </a:lnTo>
                <a:lnTo>
                  <a:pt x="6338197" y="50"/>
                </a:lnTo>
              </a:path>
            </a:pathLst>
          </a:custGeom>
          <a:noFill/>
          <a:ln w="28575" cap="flat">
            <a:solidFill>
              <a:srgbClr val="4C78A8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BA0EBBB9-D0A1-6B4D-BCE9-C71EE8916A43}"/>
              </a:ext>
            </a:extLst>
          </p:cNvPr>
          <p:cNvSpPr/>
          <p:nvPr/>
        </p:nvSpPr>
        <p:spPr>
          <a:xfrm>
            <a:off x="3091626" y="4394646"/>
            <a:ext cx="6338125" cy="1733169"/>
          </a:xfrm>
          <a:custGeom>
            <a:avLst/>
            <a:gdLst>
              <a:gd name="connsiteX0" fmla="*/ 71 w 6338125"/>
              <a:gd name="connsiteY0" fmla="*/ 1733219 h 1733169"/>
              <a:gd name="connsiteX1" fmla="*/ 256198 w 6338125"/>
              <a:gd name="connsiteY1" fmla="*/ 1520240 h 1733169"/>
              <a:gd name="connsiteX2" fmla="*/ 320206 w 6338125"/>
              <a:gd name="connsiteY2" fmla="*/ 1472043 h 1733169"/>
              <a:gd name="connsiteX3" fmla="*/ 512230 w 6338125"/>
              <a:gd name="connsiteY3" fmla="*/ 1344885 h 1733169"/>
              <a:gd name="connsiteX4" fmla="*/ 576238 w 6338125"/>
              <a:gd name="connsiteY4" fmla="*/ 1307547 h 1733169"/>
              <a:gd name="connsiteX5" fmla="*/ 768358 w 6338125"/>
              <a:gd name="connsiteY5" fmla="*/ 1207153 h 1733169"/>
              <a:gd name="connsiteX6" fmla="*/ 832366 w 6338125"/>
              <a:gd name="connsiteY6" fmla="*/ 1176673 h 1733169"/>
              <a:gd name="connsiteX7" fmla="*/ 1088398 w 6338125"/>
              <a:gd name="connsiteY7" fmla="*/ 1065898 h 1733169"/>
              <a:gd name="connsiteX8" fmla="*/ 1152501 w 6338125"/>
              <a:gd name="connsiteY8" fmla="*/ 1040275 h 1733169"/>
              <a:gd name="connsiteX9" fmla="*/ 1472541 w 6338125"/>
              <a:gd name="connsiteY9" fmla="*/ 922165 h 1733169"/>
              <a:gd name="connsiteX10" fmla="*/ 1536549 w 6338125"/>
              <a:gd name="connsiteY10" fmla="*/ 900448 h 1733169"/>
              <a:gd name="connsiteX11" fmla="*/ 1920692 w 6338125"/>
              <a:gd name="connsiteY11" fmla="*/ 779671 h 1733169"/>
              <a:gd name="connsiteX12" fmla="*/ 1984700 w 6338125"/>
              <a:gd name="connsiteY12" fmla="*/ 761002 h 1733169"/>
              <a:gd name="connsiteX13" fmla="*/ 2432851 w 6338125"/>
              <a:gd name="connsiteY13" fmla="*/ 640416 h 1733169"/>
              <a:gd name="connsiteX14" fmla="*/ 2496955 w 6338125"/>
              <a:gd name="connsiteY14" fmla="*/ 624509 h 1733169"/>
              <a:gd name="connsiteX15" fmla="*/ 3009114 w 6338125"/>
              <a:gd name="connsiteY15" fmla="*/ 506494 h 1733169"/>
              <a:gd name="connsiteX16" fmla="*/ 3073122 w 6338125"/>
              <a:gd name="connsiteY16" fmla="*/ 492873 h 1733169"/>
              <a:gd name="connsiteX17" fmla="*/ 3649289 w 6338125"/>
              <a:gd name="connsiteY17" fmla="*/ 378955 h 1733169"/>
              <a:gd name="connsiteX18" fmla="*/ 3713297 w 6338125"/>
              <a:gd name="connsiteY18" fmla="*/ 367144 h 1733169"/>
              <a:gd name="connsiteX19" fmla="*/ 4353568 w 6338125"/>
              <a:gd name="connsiteY19" fmla="*/ 259035 h 1733169"/>
              <a:gd name="connsiteX20" fmla="*/ 4417576 w 6338125"/>
              <a:gd name="connsiteY20" fmla="*/ 249033 h 1733169"/>
              <a:gd name="connsiteX21" fmla="*/ 5057751 w 6338125"/>
              <a:gd name="connsiteY21" fmla="*/ 156070 h 1733169"/>
              <a:gd name="connsiteX22" fmla="*/ 5121759 w 6338125"/>
              <a:gd name="connsiteY22" fmla="*/ 147402 h 1733169"/>
              <a:gd name="connsiteX23" fmla="*/ 5826037 w 6338125"/>
              <a:gd name="connsiteY23" fmla="*/ 58153 h 1733169"/>
              <a:gd name="connsiteX24" fmla="*/ 5890046 w 6338125"/>
              <a:gd name="connsiteY24" fmla="*/ 50628 h 1733169"/>
              <a:gd name="connsiteX25" fmla="*/ 6338197 w 6338125"/>
              <a:gd name="connsiteY25" fmla="*/ 50 h 1733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338125" h="1733169">
                <a:moveTo>
                  <a:pt x="71" y="1733219"/>
                </a:moveTo>
                <a:lnTo>
                  <a:pt x="256198" y="1520240"/>
                </a:lnTo>
                <a:lnTo>
                  <a:pt x="320206" y="1472043"/>
                </a:lnTo>
                <a:lnTo>
                  <a:pt x="512230" y="1344885"/>
                </a:lnTo>
                <a:lnTo>
                  <a:pt x="576238" y="1307547"/>
                </a:lnTo>
                <a:lnTo>
                  <a:pt x="768358" y="1207153"/>
                </a:lnTo>
                <a:lnTo>
                  <a:pt x="832366" y="1176673"/>
                </a:lnTo>
                <a:lnTo>
                  <a:pt x="1088398" y="1065898"/>
                </a:lnTo>
                <a:lnTo>
                  <a:pt x="1152501" y="1040275"/>
                </a:lnTo>
                <a:lnTo>
                  <a:pt x="1472541" y="922165"/>
                </a:lnTo>
                <a:lnTo>
                  <a:pt x="1536549" y="900448"/>
                </a:lnTo>
                <a:lnTo>
                  <a:pt x="1920692" y="779671"/>
                </a:lnTo>
                <a:lnTo>
                  <a:pt x="1984700" y="761002"/>
                </a:lnTo>
                <a:lnTo>
                  <a:pt x="2432851" y="640416"/>
                </a:lnTo>
                <a:lnTo>
                  <a:pt x="2496955" y="624509"/>
                </a:lnTo>
                <a:lnTo>
                  <a:pt x="3009114" y="506494"/>
                </a:lnTo>
                <a:lnTo>
                  <a:pt x="3073122" y="492873"/>
                </a:lnTo>
                <a:lnTo>
                  <a:pt x="3649289" y="378955"/>
                </a:lnTo>
                <a:lnTo>
                  <a:pt x="3713297" y="367144"/>
                </a:lnTo>
                <a:lnTo>
                  <a:pt x="4353568" y="259035"/>
                </a:lnTo>
                <a:lnTo>
                  <a:pt x="4417576" y="249033"/>
                </a:lnTo>
                <a:lnTo>
                  <a:pt x="5057751" y="156070"/>
                </a:lnTo>
                <a:lnTo>
                  <a:pt x="5121759" y="147402"/>
                </a:lnTo>
                <a:lnTo>
                  <a:pt x="5826037" y="58153"/>
                </a:lnTo>
                <a:lnTo>
                  <a:pt x="5890046" y="50628"/>
                </a:lnTo>
                <a:lnTo>
                  <a:pt x="6338197" y="50"/>
                </a:lnTo>
              </a:path>
            </a:pathLst>
          </a:custGeom>
          <a:noFill/>
          <a:ln w="28575" cap="flat">
            <a:solidFill>
              <a:srgbClr val="F58518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B7636EF7-E172-1741-BF17-61B0D0501663}"/>
              </a:ext>
            </a:extLst>
          </p:cNvPr>
          <p:cNvSpPr/>
          <p:nvPr/>
        </p:nvSpPr>
        <p:spPr>
          <a:xfrm>
            <a:off x="3091626" y="4323016"/>
            <a:ext cx="6338125" cy="1804702"/>
          </a:xfrm>
          <a:custGeom>
            <a:avLst/>
            <a:gdLst>
              <a:gd name="connsiteX0" fmla="*/ 71 w 6338125"/>
              <a:gd name="connsiteY0" fmla="*/ 1804752 h 1804702"/>
              <a:gd name="connsiteX1" fmla="*/ 320206 w 6338125"/>
              <a:gd name="connsiteY1" fmla="*/ 1540147 h 1804702"/>
              <a:gd name="connsiteX2" fmla="*/ 384214 w 6338125"/>
              <a:gd name="connsiteY2" fmla="*/ 1494047 h 1804702"/>
              <a:gd name="connsiteX3" fmla="*/ 576238 w 6338125"/>
              <a:gd name="connsiteY3" fmla="*/ 1371555 h 1804702"/>
              <a:gd name="connsiteX4" fmla="*/ 640246 w 6338125"/>
              <a:gd name="connsiteY4" fmla="*/ 1335264 h 1804702"/>
              <a:gd name="connsiteX5" fmla="*/ 832366 w 6338125"/>
              <a:gd name="connsiteY5" fmla="*/ 1236395 h 1804702"/>
              <a:gd name="connsiteX6" fmla="*/ 896374 w 6338125"/>
              <a:gd name="connsiteY6" fmla="*/ 1206010 h 1804702"/>
              <a:gd name="connsiteX7" fmla="*/ 1152501 w 6338125"/>
              <a:gd name="connsiteY7" fmla="*/ 1093901 h 1804702"/>
              <a:gd name="connsiteX8" fmla="*/ 1216509 w 6338125"/>
              <a:gd name="connsiteY8" fmla="*/ 1067803 h 1804702"/>
              <a:gd name="connsiteX9" fmla="*/ 1536549 w 6338125"/>
              <a:gd name="connsiteY9" fmla="*/ 946835 h 1804702"/>
              <a:gd name="connsiteX10" fmla="*/ 1600652 w 6338125"/>
              <a:gd name="connsiteY10" fmla="*/ 924356 h 1804702"/>
              <a:gd name="connsiteX11" fmla="*/ 1984700 w 6338125"/>
              <a:gd name="connsiteY11" fmla="*/ 799484 h 1804702"/>
              <a:gd name="connsiteX12" fmla="*/ 2048803 w 6338125"/>
              <a:gd name="connsiteY12" fmla="*/ 780243 h 1804702"/>
              <a:gd name="connsiteX13" fmla="*/ 2496955 w 6338125"/>
              <a:gd name="connsiteY13" fmla="*/ 655370 h 1804702"/>
              <a:gd name="connsiteX14" fmla="*/ 2560963 w 6338125"/>
              <a:gd name="connsiteY14" fmla="*/ 638701 h 1804702"/>
              <a:gd name="connsiteX15" fmla="*/ 3009114 w 6338125"/>
              <a:gd name="connsiteY15" fmla="*/ 529735 h 1804702"/>
              <a:gd name="connsiteX16" fmla="*/ 3073122 w 6338125"/>
              <a:gd name="connsiteY16" fmla="*/ 515162 h 1804702"/>
              <a:gd name="connsiteX17" fmla="*/ 3585281 w 6338125"/>
              <a:gd name="connsiteY17" fmla="*/ 406291 h 1804702"/>
              <a:gd name="connsiteX18" fmla="*/ 3649289 w 6338125"/>
              <a:gd name="connsiteY18" fmla="*/ 393528 h 1804702"/>
              <a:gd name="connsiteX19" fmla="*/ 4225457 w 6338125"/>
              <a:gd name="connsiteY19" fmla="*/ 286467 h 1804702"/>
              <a:gd name="connsiteX20" fmla="*/ 4289465 w 6338125"/>
              <a:gd name="connsiteY20" fmla="*/ 275418 h 1804702"/>
              <a:gd name="connsiteX21" fmla="*/ 4929735 w 6338125"/>
              <a:gd name="connsiteY21" fmla="*/ 174739 h 1804702"/>
              <a:gd name="connsiteX22" fmla="*/ 4993743 w 6338125"/>
              <a:gd name="connsiteY22" fmla="*/ 165404 h 1804702"/>
              <a:gd name="connsiteX23" fmla="*/ 5698021 w 6338125"/>
              <a:gd name="connsiteY23" fmla="*/ 72250 h 1804702"/>
              <a:gd name="connsiteX24" fmla="*/ 5762030 w 6338125"/>
              <a:gd name="connsiteY24" fmla="*/ 64534 h 1804702"/>
              <a:gd name="connsiteX25" fmla="*/ 6338197 w 6338125"/>
              <a:gd name="connsiteY25" fmla="*/ 50 h 1804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338125" h="1804702">
                <a:moveTo>
                  <a:pt x="71" y="1804752"/>
                </a:moveTo>
                <a:lnTo>
                  <a:pt x="320206" y="1540147"/>
                </a:lnTo>
                <a:lnTo>
                  <a:pt x="384214" y="1494047"/>
                </a:lnTo>
                <a:lnTo>
                  <a:pt x="576238" y="1371555"/>
                </a:lnTo>
                <a:lnTo>
                  <a:pt x="640246" y="1335264"/>
                </a:lnTo>
                <a:lnTo>
                  <a:pt x="832366" y="1236395"/>
                </a:lnTo>
                <a:lnTo>
                  <a:pt x="896374" y="1206010"/>
                </a:lnTo>
                <a:lnTo>
                  <a:pt x="1152501" y="1093901"/>
                </a:lnTo>
                <a:lnTo>
                  <a:pt x="1216509" y="1067803"/>
                </a:lnTo>
                <a:lnTo>
                  <a:pt x="1536549" y="946835"/>
                </a:lnTo>
                <a:lnTo>
                  <a:pt x="1600652" y="924356"/>
                </a:lnTo>
                <a:lnTo>
                  <a:pt x="1984700" y="799484"/>
                </a:lnTo>
                <a:lnTo>
                  <a:pt x="2048803" y="780243"/>
                </a:lnTo>
                <a:lnTo>
                  <a:pt x="2496955" y="655370"/>
                </a:lnTo>
                <a:lnTo>
                  <a:pt x="2560963" y="638701"/>
                </a:lnTo>
                <a:lnTo>
                  <a:pt x="3009114" y="529735"/>
                </a:lnTo>
                <a:lnTo>
                  <a:pt x="3073122" y="515162"/>
                </a:lnTo>
                <a:lnTo>
                  <a:pt x="3585281" y="406291"/>
                </a:lnTo>
                <a:lnTo>
                  <a:pt x="3649289" y="393528"/>
                </a:lnTo>
                <a:lnTo>
                  <a:pt x="4225457" y="286467"/>
                </a:lnTo>
                <a:lnTo>
                  <a:pt x="4289465" y="275418"/>
                </a:lnTo>
                <a:lnTo>
                  <a:pt x="4929735" y="174739"/>
                </a:lnTo>
                <a:lnTo>
                  <a:pt x="4993743" y="165404"/>
                </a:lnTo>
                <a:lnTo>
                  <a:pt x="5698021" y="72250"/>
                </a:lnTo>
                <a:lnTo>
                  <a:pt x="5762030" y="64534"/>
                </a:lnTo>
                <a:lnTo>
                  <a:pt x="6338197" y="50"/>
                </a:lnTo>
              </a:path>
            </a:pathLst>
          </a:custGeom>
          <a:noFill/>
          <a:ln w="28575" cap="flat">
            <a:solidFill>
              <a:srgbClr val="E45756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8C30080B-E335-534D-BD32-C799DD65E1C5}"/>
              </a:ext>
            </a:extLst>
          </p:cNvPr>
          <p:cNvSpPr/>
          <p:nvPr/>
        </p:nvSpPr>
        <p:spPr>
          <a:xfrm>
            <a:off x="3091626" y="4238912"/>
            <a:ext cx="6338125" cy="1888807"/>
          </a:xfrm>
          <a:custGeom>
            <a:avLst/>
            <a:gdLst>
              <a:gd name="connsiteX0" fmla="*/ 71 w 6338125"/>
              <a:gd name="connsiteY0" fmla="*/ 1888858 h 1888807"/>
              <a:gd name="connsiteX1" fmla="*/ 320206 w 6338125"/>
              <a:gd name="connsiteY1" fmla="*/ 1622253 h 1888807"/>
              <a:gd name="connsiteX2" fmla="*/ 384214 w 6338125"/>
              <a:gd name="connsiteY2" fmla="*/ 1574914 h 1888807"/>
              <a:gd name="connsiteX3" fmla="*/ 576238 w 6338125"/>
              <a:gd name="connsiteY3" fmla="*/ 1447469 h 1888807"/>
              <a:gd name="connsiteX4" fmla="*/ 640246 w 6338125"/>
              <a:gd name="connsiteY4" fmla="*/ 1409274 h 1888807"/>
              <a:gd name="connsiteX5" fmla="*/ 896374 w 6338125"/>
              <a:gd name="connsiteY5" fmla="*/ 1270780 h 1888807"/>
              <a:gd name="connsiteX6" fmla="*/ 960382 w 6338125"/>
              <a:gd name="connsiteY6" fmla="*/ 1239062 h 1888807"/>
              <a:gd name="connsiteX7" fmla="*/ 1280517 w 6338125"/>
              <a:gd name="connsiteY7" fmla="*/ 1092853 h 1888807"/>
              <a:gd name="connsiteX8" fmla="*/ 1344525 w 6338125"/>
              <a:gd name="connsiteY8" fmla="*/ 1065802 h 1888807"/>
              <a:gd name="connsiteX9" fmla="*/ 1664660 w 6338125"/>
              <a:gd name="connsiteY9" fmla="*/ 940453 h 1888807"/>
              <a:gd name="connsiteX10" fmla="*/ 1728668 w 6338125"/>
              <a:gd name="connsiteY10" fmla="*/ 917212 h 1888807"/>
              <a:gd name="connsiteX11" fmla="*/ 2176819 w 6338125"/>
              <a:gd name="connsiteY11" fmla="*/ 765955 h 1888807"/>
              <a:gd name="connsiteX12" fmla="*/ 2240827 w 6338125"/>
              <a:gd name="connsiteY12" fmla="*/ 745762 h 1888807"/>
              <a:gd name="connsiteX13" fmla="*/ 2624971 w 6338125"/>
              <a:gd name="connsiteY13" fmla="*/ 633081 h 1888807"/>
              <a:gd name="connsiteX14" fmla="*/ 2688979 w 6338125"/>
              <a:gd name="connsiteY14" fmla="*/ 615651 h 1888807"/>
              <a:gd name="connsiteX15" fmla="*/ 3073122 w 6338125"/>
              <a:gd name="connsiteY15" fmla="*/ 519448 h 1888807"/>
              <a:gd name="connsiteX16" fmla="*/ 3137130 w 6338125"/>
              <a:gd name="connsiteY16" fmla="*/ 504589 h 1888807"/>
              <a:gd name="connsiteX17" fmla="*/ 3649289 w 6338125"/>
              <a:gd name="connsiteY17" fmla="*/ 395147 h 1888807"/>
              <a:gd name="connsiteX18" fmla="*/ 3713297 w 6338125"/>
              <a:gd name="connsiteY18" fmla="*/ 382288 h 1888807"/>
              <a:gd name="connsiteX19" fmla="*/ 4225457 w 6338125"/>
              <a:gd name="connsiteY19" fmla="*/ 288181 h 1888807"/>
              <a:gd name="connsiteX20" fmla="*/ 4289465 w 6338125"/>
              <a:gd name="connsiteY20" fmla="*/ 277323 h 1888807"/>
              <a:gd name="connsiteX21" fmla="*/ 4929735 w 6338125"/>
              <a:gd name="connsiteY21" fmla="*/ 176834 h 1888807"/>
              <a:gd name="connsiteX22" fmla="*/ 4993743 w 6338125"/>
              <a:gd name="connsiteY22" fmla="*/ 167499 h 1888807"/>
              <a:gd name="connsiteX23" fmla="*/ 5633918 w 6338125"/>
              <a:gd name="connsiteY23" fmla="*/ 81108 h 1888807"/>
              <a:gd name="connsiteX24" fmla="*/ 5698021 w 6338125"/>
              <a:gd name="connsiteY24" fmla="*/ 73202 h 1888807"/>
              <a:gd name="connsiteX25" fmla="*/ 6338197 w 6338125"/>
              <a:gd name="connsiteY25" fmla="*/ 50 h 1888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338125" h="1888807">
                <a:moveTo>
                  <a:pt x="71" y="1888858"/>
                </a:moveTo>
                <a:lnTo>
                  <a:pt x="320206" y="1622253"/>
                </a:lnTo>
                <a:lnTo>
                  <a:pt x="384214" y="1574914"/>
                </a:lnTo>
                <a:lnTo>
                  <a:pt x="576238" y="1447469"/>
                </a:lnTo>
                <a:lnTo>
                  <a:pt x="640246" y="1409274"/>
                </a:lnTo>
                <a:lnTo>
                  <a:pt x="896374" y="1270780"/>
                </a:lnTo>
                <a:lnTo>
                  <a:pt x="960382" y="1239062"/>
                </a:lnTo>
                <a:lnTo>
                  <a:pt x="1280517" y="1092853"/>
                </a:lnTo>
                <a:lnTo>
                  <a:pt x="1344525" y="1065802"/>
                </a:lnTo>
                <a:lnTo>
                  <a:pt x="1664660" y="940453"/>
                </a:lnTo>
                <a:lnTo>
                  <a:pt x="1728668" y="917212"/>
                </a:lnTo>
                <a:lnTo>
                  <a:pt x="2176819" y="765955"/>
                </a:lnTo>
                <a:lnTo>
                  <a:pt x="2240827" y="745762"/>
                </a:lnTo>
                <a:lnTo>
                  <a:pt x="2624971" y="633081"/>
                </a:lnTo>
                <a:lnTo>
                  <a:pt x="2688979" y="615651"/>
                </a:lnTo>
                <a:lnTo>
                  <a:pt x="3073122" y="519448"/>
                </a:lnTo>
                <a:lnTo>
                  <a:pt x="3137130" y="504589"/>
                </a:lnTo>
                <a:lnTo>
                  <a:pt x="3649289" y="395147"/>
                </a:lnTo>
                <a:lnTo>
                  <a:pt x="3713297" y="382288"/>
                </a:lnTo>
                <a:lnTo>
                  <a:pt x="4225457" y="288181"/>
                </a:lnTo>
                <a:lnTo>
                  <a:pt x="4289465" y="277323"/>
                </a:lnTo>
                <a:lnTo>
                  <a:pt x="4929735" y="176834"/>
                </a:lnTo>
                <a:lnTo>
                  <a:pt x="4993743" y="167499"/>
                </a:lnTo>
                <a:lnTo>
                  <a:pt x="5633918" y="81108"/>
                </a:lnTo>
                <a:lnTo>
                  <a:pt x="5698021" y="73202"/>
                </a:lnTo>
                <a:lnTo>
                  <a:pt x="6338197" y="50"/>
                </a:lnTo>
              </a:path>
            </a:pathLst>
          </a:custGeom>
          <a:noFill/>
          <a:ln w="28575" cap="flat">
            <a:solidFill>
              <a:srgbClr val="72B7B2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AA1270BE-A212-E942-A371-937D9CB7DBFE}"/>
              </a:ext>
            </a:extLst>
          </p:cNvPr>
          <p:cNvSpPr/>
          <p:nvPr/>
        </p:nvSpPr>
        <p:spPr>
          <a:xfrm>
            <a:off x="3091626" y="2493551"/>
            <a:ext cx="6338125" cy="3633597"/>
          </a:xfrm>
          <a:custGeom>
            <a:avLst/>
            <a:gdLst>
              <a:gd name="connsiteX0" fmla="*/ 71 w 6338125"/>
              <a:gd name="connsiteY0" fmla="*/ 3633647 h 3633597"/>
              <a:gd name="connsiteX1" fmla="*/ 1152501 w 6338125"/>
              <a:gd name="connsiteY1" fmla="*/ 2649810 h 3633597"/>
              <a:gd name="connsiteX2" fmla="*/ 1216509 w 6338125"/>
              <a:gd name="connsiteY2" fmla="*/ 2597613 h 3633597"/>
              <a:gd name="connsiteX3" fmla="*/ 1664660 w 6338125"/>
              <a:gd name="connsiteY3" fmla="*/ 2243092 h 3633597"/>
              <a:gd name="connsiteX4" fmla="*/ 1728668 w 6338125"/>
              <a:gd name="connsiteY4" fmla="*/ 2193848 h 3633597"/>
              <a:gd name="connsiteX5" fmla="*/ 2176819 w 6338125"/>
              <a:gd name="connsiteY5" fmla="*/ 1855901 h 3633597"/>
              <a:gd name="connsiteX6" fmla="*/ 2240827 w 6338125"/>
              <a:gd name="connsiteY6" fmla="*/ 1809038 h 3633597"/>
              <a:gd name="connsiteX7" fmla="*/ 2624971 w 6338125"/>
              <a:gd name="connsiteY7" fmla="*/ 1540719 h 3633597"/>
              <a:gd name="connsiteX8" fmla="*/ 2688979 w 6338125"/>
              <a:gd name="connsiteY8" fmla="*/ 1498142 h 3633597"/>
              <a:gd name="connsiteX9" fmla="*/ 3009114 w 6338125"/>
              <a:gd name="connsiteY9" fmla="*/ 1291831 h 3633597"/>
              <a:gd name="connsiteX10" fmla="*/ 3073122 w 6338125"/>
              <a:gd name="connsiteY10" fmla="*/ 1252492 h 3633597"/>
              <a:gd name="connsiteX11" fmla="*/ 3329154 w 6338125"/>
              <a:gd name="connsiteY11" fmla="*/ 1103807 h 3633597"/>
              <a:gd name="connsiteX12" fmla="*/ 3393162 w 6338125"/>
              <a:gd name="connsiteY12" fmla="*/ 1069422 h 3633597"/>
              <a:gd name="connsiteX13" fmla="*/ 3777305 w 6338125"/>
              <a:gd name="connsiteY13" fmla="*/ 875588 h 3633597"/>
              <a:gd name="connsiteX14" fmla="*/ 3841313 w 6338125"/>
              <a:gd name="connsiteY14" fmla="*/ 845489 h 3633597"/>
              <a:gd name="connsiteX15" fmla="*/ 4225457 w 6338125"/>
              <a:gd name="connsiteY15" fmla="*/ 674610 h 3633597"/>
              <a:gd name="connsiteX16" fmla="*/ 4289465 w 6338125"/>
              <a:gd name="connsiteY16" fmla="*/ 647845 h 3633597"/>
              <a:gd name="connsiteX17" fmla="*/ 4673608 w 6338125"/>
              <a:gd name="connsiteY17" fmla="*/ 500017 h 3633597"/>
              <a:gd name="connsiteX18" fmla="*/ 4737616 w 6338125"/>
              <a:gd name="connsiteY18" fmla="*/ 476967 h 3633597"/>
              <a:gd name="connsiteX19" fmla="*/ 5185767 w 6338125"/>
              <a:gd name="connsiteY19" fmla="*/ 324091 h 3633597"/>
              <a:gd name="connsiteX20" fmla="*/ 5249870 w 6338125"/>
              <a:gd name="connsiteY20" fmla="*/ 303898 h 3633597"/>
              <a:gd name="connsiteX21" fmla="*/ 5762030 w 6338125"/>
              <a:gd name="connsiteY21" fmla="*/ 152736 h 3633597"/>
              <a:gd name="connsiteX22" fmla="*/ 5826037 w 6338125"/>
              <a:gd name="connsiteY22" fmla="*/ 134638 h 3633597"/>
              <a:gd name="connsiteX23" fmla="*/ 6274189 w 6338125"/>
              <a:gd name="connsiteY23" fmla="*/ 16147 h 3633597"/>
              <a:gd name="connsiteX24" fmla="*/ 6338197 w 6338125"/>
              <a:gd name="connsiteY24" fmla="*/ 50 h 3633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338125" h="3633597">
                <a:moveTo>
                  <a:pt x="71" y="3633647"/>
                </a:moveTo>
                <a:lnTo>
                  <a:pt x="1152501" y="2649810"/>
                </a:lnTo>
                <a:lnTo>
                  <a:pt x="1216509" y="2597613"/>
                </a:lnTo>
                <a:lnTo>
                  <a:pt x="1664660" y="2243092"/>
                </a:lnTo>
                <a:lnTo>
                  <a:pt x="1728668" y="2193848"/>
                </a:lnTo>
                <a:lnTo>
                  <a:pt x="2176819" y="1855901"/>
                </a:lnTo>
                <a:lnTo>
                  <a:pt x="2240827" y="1809038"/>
                </a:lnTo>
                <a:lnTo>
                  <a:pt x="2624971" y="1540719"/>
                </a:lnTo>
                <a:lnTo>
                  <a:pt x="2688979" y="1498142"/>
                </a:lnTo>
                <a:lnTo>
                  <a:pt x="3009114" y="1291831"/>
                </a:lnTo>
                <a:lnTo>
                  <a:pt x="3073122" y="1252492"/>
                </a:lnTo>
                <a:lnTo>
                  <a:pt x="3329154" y="1103807"/>
                </a:lnTo>
                <a:lnTo>
                  <a:pt x="3393162" y="1069422"/>
                </a:lnTo>
                <a:lnTo>
                  <a:pt x="3777305" y="875588"/>
                </a:lnTo>
                <a:lnTo>
                  <a:pt x="3841313" y="845489"/>
                </a:lnTo>
                <a:lnTo>
                  <a:pt x="4225457" y="674610"/>
                </a:lnTo>
                <a:lnTo>
                  <a:pt x="4289465" y="647845"/>
                </a:lnTo>
                <a:lnTo>
                  <a:pt x="4673608" y="500017"/>
                </a:lnTo>
                <a:lnTo>
                  <a:pt x="4737616" y="476967"/>
                </a:lnTo>
                <a:lnTo>
                  <a:pt x="5185767" y="324091"/>
                </a:lnTo>
                <a:lnTo>
                  <a:pt x="5249870" y="303898"/>
                </a:lnTo>
                <a:lnTo>
                  <a:pt x="5762030" y="152736"/>
                </a:lnTo>
                <a:lnTo>
                  <a:pt x="5826037" y="134638"/>
                </a:lnTo>
                <a:lnTo>
                  <a:pt x="6274189" y="16147"/>
                </a:lnTo>
                <a:lnTo>
                  <a:pt x="6338197" y="50"/>
                </a:lnTo>
              </a:path>
            </a:pathLst>
          </a:custGeom>
          <a:noFill/>
          <a:ln w="28575" cap="flat">
            <a:solidFill>
              <a:srgbClr val="54A24B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4D76A2BB-3493-CD41-BBFB-941A00A15B81}"/>
              </a:ext>
            </a:extLst>
          </p:cNvPr>
          <p:cNvSpPr/>
          <p:nvPr/>
        </p:nvSpPr>
        <p:spPr>
          <a:xfrm>
            <a:off x="3091626" y="2208849"/>
            <a:ext cx="6338125" cy="3918299"/>
          </a:xfrm>
          <a:custGeom>
            <a:avLst/>
            <a:gdLst>
              <a:gd name="connsiteX0" fmla="*/ 71 w 6338125"/>
              <a:gd name="connsiteY0" fmla="*/ 3918350 h 3918299"/>
              <a:gd name="connsiteX1" fmla="*/ 1728668 w 6338125"/>
              <a:gd name="connsiteY1" fmla="*/ 2431973 h 3918299"/>
              <a:gd name="connsiteX2" fmla="*/ 1792676 w 6338125"/>
              <a:gd name="connsiteY2" fmla="*/ 2380348 h 3918299"/>
              <a:gd name="connsiteX3" fmla="*/ 2752987 w 6338125"/>
              <a:gd name="connsiteY3" fmla="*/ 1612633 h 3918299"/>
              <a:gd name="connsiteX4" fmla="*/ 2816995 w 6338125"/>
              <a:gd name="connsiteY4" fmla="*/ 1564341 h 3918299"/>
              <a:gd name="connsiteX5" fmla="*/ 3137130 w 6338125"/>
              <a:gd name="connsiteY5" fmla="*/ 1330883 h 3918299"/>
              <a:gd name="connsiteX6" fmla="*/ 3201138 w 6338125"/>
              <a:gd name="connsiteY6" fmla="*/ 1287163 h 3918299"/>
              <a:gd name="connsiteX7" fmla="*/ 3521273 w 6338125"/>
              <a:gd name="connsiteY7" fmla="*/ 1079614 h 3918299"/>
              <a:gd name="connsiteX8" fmla="*/ 3585281 w 6338125"/>
              <a:gd name="connsiteY8" fmla="*/ 1039704 h 3918299"/>
              <a:gd name="connsiteX9" fmla="*/ 3841313 w 6338125"/>
              <a:gd name="connsiteY9" fmla="*/ 894257 h 3918299"/>
              <a:gd name="connsiteX10" fmla="*/ 3905416 w 6338125"/>
              <a:gd name="connsiteY10" fmla="*/ 859872 h 3918299"/>
              <a:gd name="connsiteX11" fmla="*/ 4097440 w 6338125"/>
              <a:gd name="connsiteY11" fmla="*/ 770622 h 3918299"/>
              <a:gd name="connsiteX12" fmla="*/ 4161448 w 6338125"/>
              <a:gd name="connsiteY12" fmla="*/ 743667 h 3918299"/>
              <a:gd name="connsiteX13" fmla="*/ 4673608 w 6338125"/>
              <a:gd name="connsiteY13" fmla="*/ 538498 h 3918299"/>
              <a:gd name="connsiteX14" fmla="*/ 4737616 w 6338125"/>
              <a:gd name="connsiteY14" fmla="*/ 515353 h 3918299"/>
              <a:gd name="connsiteX15" fmla="*/ 5505902 w 6338125"/>
              <a:gd name="connsiteY15" fmla="*/ 245414 h 3918299"/>
              <a:gd name="connsiteX16" fmla="*/ 5569911 w 6338125"/>
              <a:gd name="connsiteY16" fmla="*/ 225697 h 3918299"/>
              <a:gd name="connsiteX17" fmla="*/ 6082069 w 6338125"/>
              <a:gd name="connsiteY17" fmla="*/ 74440 h 3918299"/>
              <a:gd name="connsiteX18" fmla="*/ 6146173 w 6338125"/>
              <a:gd name="connsiteY18" fmla="*/ 55867 h 3918299"/>
              <a:gd name="connsiteX19" fmla="*/ 6338197 w 6338125"/>
              <a:gd name="connsiteY19" fmla="*/ 50 h 391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338125" h="3918299">
                <a:moveTo>
                  <a:pt x="71" y="3918350"/>
                </a:moveTo>
                <a:lnTo>
                  <a:pt x="1728668" y="2431973"/>
                </a:lnTo>
                <a:lnTo>
                  <a:pt x="1792676" y="2380348"/>
                </a:lnTo>
                <a:lnTo>
                  <a:pt x="2752987" y="1612633"/>
                </a:lnTo>
                <a:lnTo>
                  <a:pt x="2816995" y="1564341"/>
                </a:lnTo>
                <a:lnTo>
                  <a:pt x="3137130" y="1330883"/>
                </a:lnTo>
                <a:lnTo>
                  <a:pt x="3201138" y="1287163"/>
                </a:lnTo>
                <a:lnTo>
                  <a:pt x="3521273" y="1079614"/>
                </a:lnTo>
                <a:lnTo>
                  <a:pt x="3585281" y="1039704"/>
                </a:lnTo>
                <a:lnTo>
                  <a:pt x="3841313" y="894257"/>
                </a:lnTo>
                <a:lnTo>
                  <a:pt x="3905416" y="859872"/>
                </a:lnTo>
                <a:lnTo>
                  <a:pt x="4097440" y="770622"/>
                </a:lnTo>
                <a:lnTo>
                  <a:pt x="4161448" y="743667"/>
                </a:lnTo>
                <a:lnTo>
                  <a:pt x="4673608" y="538498"/>
                </a:lnTo>
                <a:lnTo>
                  <a:pt x="4737616" y="515353"/>
                </a:lnTo>
                <a:lnTo>
                  <a:pt x="5505902" y="245414"/>
                </a:lnTo>
                <a:lnTo>
                  <a:pt x="5569911" y="225697"/>
                </a:lnTo>
                <a:lnTo>
                  <a:pt x="6082069" y="74440"/>
                </a:lnTo>
                <a:lnTo>
                  <a:pt x="6146173" y="55867"/>
                </a:lnTo>
                <a:lnTo>
                  <a:pt x="6338197" y="50"/>
                </a:lnTo>
              </a:path>
            </a:pathLst>
          </a:custGeom>
          <a:noFill/>
          <a:ln w="28575" cap="flat">
            <a:solidFill>
              <a:srgbClr val="EECA3B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4F57D533-BE09-FA49-BF30-7D889CE16EA2}"/>
              </a:ext>
            </a:extLst>
          </p:cNvPr>
          <p:cNvSpPr/>
          <p:nvPr/>
        </p:nvSpPr>
        <p:spPr>
          <a:xfrm>
            <a:off x="3091626" y="2095404"/>
            <a:ext cx="6338125" cy="4031742"/>
          </a:xfrm>
          <a:custGeom>
            <a:avLst/>
            <a:gdLst>
              <a:gd name="connsiteX0" fmla="*/ 71 w 6338125"/>
              <a:gd name="connsiteY0" fmla="*/ 4031792 h 4031742"/>
              <a:gd name="connsiteX1" fmla="*/ 2368843 w 6338125"/>
              <a:gd name="connsiteY1" fmla="*/ 1990870 h 4031742"/>
              <a:gd name="connsiteX2" fmla="*/ 2432851 w 6338125"/>
              <a:gd name="connsiteY2" fmla="*/ 1943341 h 4031742"/>
              <a:gd name="connsiteX3" fmla="*/ 3393162 w 6338125"/>
              <a:gd name="connsiteY3" fmla="*/ 1236681 h 4031742"/>
              <a:gd name="connsiteX4" fmla="*/ 3457265 w 6338125"/>
              <a:gd name="connsiteY4" fmla="*/ 1195628 h 4031742"/>
              <a:gd name="connsiteX5" fmla="*/ 3713297 w 6338125"/>
              <a:gd name="connsiteY5" fmla="*/ 1036275 h 4031742"/>
              <a:gd name="connsiteX6" fmla="*/ 3777305 w 6338125"/>
              <a:gd name="connsiteY6" fmla="*/ 1002270 h 4031742"/>
              <a:gd name="connsiteX7" fmla="*/ 4353568 w 6338125"/>
              <a:gd name="connsiteY7" fmla="*/ 699280 h 4031742"/>
              <a:gd name="connsiteX8" fmla="*/ 4417576 w 6338125"/>
              <a:gd name="connsiteY8" fmla="*/ 671753 h 4031742"/>
              <a:gd name="connsiteX9" fmla="*/ 5185767 w 6338125"/>
              <a:gd name="connsiteY9" fmla="*/ 345807 h 4031742"/>
              <a:gd name="connsiteX10" fmla="*/ 5249870 w 6338125"/>
              <a:gd name="connsiteY10" fmla="*/ 324090 h 4031742"/>
              <a:gd name="connsiteX11" fmla="*/ 5762030 w 6338125"/>
              <a:gd name="connsiteY11" fmla="*/ 154164 h 4031742"/>
              <a:gd name="connsiteX12" fmla="*/ 5826037 w 6338125"/>
              <a:gd name="connsiteY12" fmla="*/ 137019 h 4031742"/>
              <a:gd name="connsiteX13" fmla="*/ 6338197 w 6338125"/>
              <a:gd name="connsiteY13" fmla="*/ 50 h 4031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338125" h="4031742">
                <a:moveTo>
                  <a:pt x="71" y="4031792"/>
                </a:moveTo>
                <a:lnTo>
                  <a:pt x="2368843" y="1990870"/>
                </a:lnTo>
                <a:lnTo>
                  <a:pt x="2432851" y="1943341"/>
                </a:lnTo>
                <a:lnTo>
                  <a:pt x="3393162" y="1236681"/>
                </a:lnTo>
                <a:lnTo>
                  <a:pt x="3457265" y="1195628"/>
                </a:lnTo>
                <a:lnTo>
                  <a:pt x="3713297" y="1036275"/>
                </a:lnTo>
                <a:lnTo>
                  <a:pt x="3777305" y="1002270"/>
                </a:lnTo>
                <a:lnTo>
                  <a:pt x="4353568" y="699280"/>
                </a:lnTo>
                <a:lnTo>
                  <a:pt x="4417576" y="671753"/>
                </a:lnTo>
                <a:lnTo>
                  <a:pt x="5185767" y="345807"/>
                </a:lnTo>
                <a:lnTo>
                  <a:pt x="5249870" y="324090"/>
                </a:lnTo>
                <a:lnTo>
                  <a:pt x="5762030" y="154164"/>
                </a:lnTo>
                <a:lnTo>
                  <a:pt x="5826037" y="137019"/>
                </a:lnTo>
                <a:lnTo>
                  <a:pt x="6338197" y="50"/>
                </a:lnTo>
              </a:path>
            </a:pathLst>
          </a:custGeom>
          <a:noFill/>
          <a:ln w="28575" cap="flat">
            <a:solidFill>
              <a:srgbClr val="B279A2"/>
            </a:solidFill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5170B472-C223-DB48-A4DC-C1AF334D0AF0}"/>
              </a:ext>
            </a:extLst>
          </p:cNvPr>
          <p:cNvSpPr/>
          <p:nvPr/>
        </p:nvSpPr>
        <p:spPr>
          <a:xfrm>
            <a:off x="3091626" y="654655"/>
            <a:ext cx="6338125" cy="5472493"/>
          </a:xfrm>
          <a:custGeom>
            <a:avLst/>
            <a:gdLst>
              <a:gd name="connsiteX0" fmla="*/ 71 w 6338125"/>
              <a:gd name="connsiteY0" fmla="*/ 5472544 h 5472493"/>
              <a:gd name="connsiteX1" fmla="*/ 6338197 w 6338125"/>
              <a:gd name="connsiteY1" fmla="*/ 50 h 547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38125" h="5472493">
                <a:moveTo>
                  <a:pt x="71" y="5472544"/>
                </a:moveTo>
                <a:lnTo>
                  <a:pt x="6338197" y="50"/>
                </a:lnTo>
              </a:path>
            </a:pathLst>
          </a:custGeom>
          <a:noFill/>
          <a:ln w="38100" cap="flat">
            <a:solidFill>
              <a:schemeClr val="tx1"/>
            </a:solidFill>
            <a:prstDash val="dash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F4CA3105-2124-994C-AD58-FA89DA71E391}"/>
              </a:ext>
            </a:extLst>
          </p:cNvPr>
          <p:cNvSpPr/>
          <p:nvPr/>
        </p:nvSpPr>
        <p:spPr>
          <a:xfrm>
            <a:off x="2286002" y="2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/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C2014101-8867-434D-992A-6CA4BDE65836}"/>
              </a:ext>
            </a:extLst>
          </p:cNvPr>
          <p:cNvSpPr/>
          <p:nvPr/>
        </p:nvSpPr>
        <p:spPr>
          <a:xfrm>
            <a:off x="2952752" y="476252"/>
            <a:ext cx="9525" cy="5762625"/>
          </a:xfrm>
          <a:custGeom>
            <a:avLst/>
            <a:gdLst>
              <a:gd name="connsiteX0" fmla="*/ 0 w 9525"/>
              <a:gd name="connsiteY0" fmla="*/ 0 h 5762625"/>
              <a:gd name="connsiteX1" fmla="*/ 0 w 9525"/>
              <a:gd name="connsiteY1" fmla="*/ 5762625 h 576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5762625">
                <a:moveTo>
                  <a:pt x="0" y="0"/>
                </a:moveTo>
                <a:lnTo>
                  <a:pt x="0" y="5762625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  <a:headEnd type="arrow" w="med" len="med"/>
            <a:tailEnd type="none" w="med" len="med"/>
          </a:ln>
        </p:spPr>
        <p:txBody>
          <a:bodyPr rtlCol="0" anchor="ctr"/>
          <a:lstStyle/>
          <a:p>
            <a:endParaRPr lang="en-AU"/>
          </a:p>
        </p:txBody>
      </p:sp>
      <p:grpSp>
        <p:nvGrpSpPr>
          <p:cNvPr id="37" name="Graphic 2">
            <a:extLst>
              <a:ext uri="{FF2B5EF4-FFF2-40B4-BE49-F238E27FC236}">
                <a16:creationId xmlns:a16="http://schemas.microsoft.com/office/drawing/2014/main" id="{DDFE227C-B853-DD4B-AEDB-7E385B02FCB1}"/>
              </a:ext>
            </a:extLst>
          </p:cNvPr>
          <p:cNvGrpSpPr/>
          <p:nvPr/>
        </p:nvGrpSpPr>
        <p:grpSpPr>
          <a:xfrm>
            <a:off x="2827593" y="6220587"/>
            <a:ext cx="6756337" cy="338554"/>
            <a:chOff x="2818447" y="6193155"/>
            <a:chExt cx="6756337" cy="338554"/>
          </a:xfrm>
          <a:solidFill>
            <a:srgbClr val="2A3F5F"/>
          </a:solidFill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31D2B7C-8D3D-BF41-A04F-96E6B6FC85EC}"/>
                </a:ext>
              </a:extLst>
            </p:cNvPr>
            <p:cNvSpPr txBox="1"/>
            <p:nvPr/>
          </p:nvSpPr>
          <p:spPr>
            <a:xfrm>
              <a:off x="2818447" y="619315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A5FBFDF-04D3-584B-9E89-2BAF00CE4F96}"/>
                </a:ext>
              </a:extLst>
            </p:cNvPr>
            <p:cNvSpPr txBox="1"/>
            <p:nvPr/>
          </p:nvSpPr>
          <p:spPr>
            <a:xfrm>
              <a:off x="4111942" y="619315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D19F02B-6D9D-0647-9FC2-C9F7FFBBF726}"/>
                </a:ext>
              </a:extLst>
            </p:cNvPr>
            <p:cNvSpPr txBox="1"/>
            <p:nvPr/>
          </p:nvSpPr>
          <p:spPr>
            <a:xfrm>
              <a:off x="5405437" y="619315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754F2FC-4642-E146-BF3C-A859A5B385BA}"/>
                </a:ext>
              </a:extLst>
            </p:cNvPr>
            <p:cNvSpPr txBox="1"/>
            <p:nvPr/>
          </p:nvSpPr>
          <p:spPr>
            <a:xfrm>
              <a:off x="6698932" y="619315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3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431D5A4-BB70-EC4A-B481-0B03FD77B7FA}"/>
                </a:ext>
              </a:extLst>
            </p:cNvPr>
            <p:cNvSpPr txBox="1"/>
            <p:nvPr/>
          </p:nvSpPr>
          <p:spPr>
            <a:xfrm>
              <a:off x="7992427" y="619315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4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385798F-9780-1648-9AB2-3680A17F6526}"/>
                </a:ext>
              </a:extLst>
            </p:cNvPr>
            <p:cNvSpPr txBox="1"/>
            <p:nvPr/>
          </p:nvSpPr>
          <p:spPr>
            <a:xfrm>
              <a:off x="9285922" y="619315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 dirty="0">
                  <a:ea typeface="Open Sans"/>
                  <a:cs typeface="Open Sans"/>
                  <a:sym typeface="Open Sans"/>
                  <a:rtl val="0"/>
                </a:rPr>
                <a:t>5</a:t>
              </a:r>
            </a:p>
          </p:txBody>
        </p:sp>
      </p:grpSp>
      <p:grpSp>
        <p:nvGrpSpPr>
          <p:cNvPr id="44" name="Graphic 2">
            <a:extLst>
              <a:ext uri="{FF2B5EF4-FFF2-40B4-BE49-F238E27FC236}">
                <a16:creationId xmlns:a16="http://schemas.microsoft.com/office/drawing/2014/main" id="{0CB44D1B-D0C3-E440-99CB-B930F9CC11D3}"/>
              </a:ext>
            </a:extLst>
          </p:cNvPr>
          <p:cNvGrpSpPr/>
          <p:nvPr/>
        </p:nvGrpSpPr>
        <p:grpSpPr>
          <a:xfrm>
            <a:off x="2596806" y="606649"/>
            <a:ext cx="393637" cy="5797903"/>
            <a:chOff x="2606040" y="606647"/>
            <a:chExt cx="393637" cy="5797903"/>
          </a:xfrm>
          <a:solidFill>
            <a:srgbClr val="2A3F5F"/>
          </a:solidFill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C103709-9CC1-0C4A-9DEF-E89A694BD34C}"/>
                </a:ext>
              </a:extLst>
            </p:cNvPr>
            <p:cNvSpPr txBox="1"/>
            <p:nvPr/>
          </p:nvSpPr>
          <p:spPr>
            <a:xfrm>
              <a:off x="2710815" y="606599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F6CCBE4-D3B4-1244-A0C7-E7CCC8FF2E06}"/>
                </a:ext>
              </a:extLst>
            </p:cNvPr>
            <p:cNvSpPr txBox="1"/>
            <p:nvPr/>
          </p:nvSpPr>
          <p:spPr>
            <a:xfrm>
              <a:off x="2606040" y="545944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10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CB09AA9-66D7-AB46-A6D0-1FBD5815E190}"/>
                </a:ext>
              </a:extLst>
            </p:cNvPr>
            <p:cNvSpPr txBox="1"/>
            <p:nvPr/>
          </p:nvSpPr>
          <p:spPr>
            <a:xfrm>
              <a:off x="2606040" y="485279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20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D154AD-A716-334C-9809-4A7DDA4F2091}"/>
                </a:ext>
              </a:extLst>
            </p:cNvPr>
            <p:cNvSpPr txBox="1"/>
            <p:nvPr/>
          </p:nvSpPr>
          <p:spPr>
            <a:xfrm>
              <a:off x="2606040" y="424624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30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1B04AED-7352-CC4E-9E8F-6A8396507408}"/>
                </a:ext>
              </a:extLst>
            </p:cNvPr>
            <p:cNvSpPr txBox="1"/>
            <p:nvPr/>
          </p:nvSpPr>
          <p:spPr>
            <a:xfrm>
              <a:off x="2606040" y="363959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40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600CDB7-EF6B-CC47-BCFD-B4B3249C998D}"/>
                </a:ext>
              </a:extLst>
            </p:cNvPr>
            <p:cNvSpPr txBox="1"/>
            <p:nvPr/>
          </p:nvSpPr>
          <p:spPr>
            <a:xfrm>
              <a:off x="2606040" y="3033045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50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7F3DF27-253D-4C42-81B8-561F0C59D947}"/>
                </a:ext>
              </a:extLst>
            </p:cNvPr>
            <p:cNvSpPr txBox="1"/>
            <p:nvPr/>
          </p:nvSpPr>
          <p:spPr>
            <a:xfrm>
              <a:off x="2606040" y="2426398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60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F799C2E-07C9-BF4C-A83C-388196D4213B}"/>
                </a:ext>
              </a:extLst>
            </p:cNvPr>
            <p:cNvSpPr txBox="1"/>
            <p:nvPr/>
          </p:nvSpPr>
          <p:spPr>
            <a:xfrm>
              <a:off x="2606040" y="1819846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70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307FFDA-00C9-3F49-B635-CC4AB680446E}"/>
                </a:ext>
              </a:extLst>
            </p:cNvPr>
            <p:cNvSpPr txBox="1"/>
            <p:nvPr/>
          </p:nvSpPr>
          <p:spPr>
            <a:xfrm>
              <a:off x="2606040" y="1213294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>
                  <a:ea typeface="Open Sans"/>
                  <a:cs typeface="Open Sans"/>
                  <a:sym typeface="Open Sans"/>
                  <a:rtl val="0"/>
                </a:rPr>
                <a:t>80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8215CBB-2BAB-6E4B-B94B-0F2969174A9F}"/>
                </a:ext>
              </a:extLst>
            </p:cNvPr>
            <p:cNvSpPr txBox="1"/>
            <p:nvPr/>
          </p:nvSpPr>
          <p:spPr>
            <a:xfrm>
              <a:off x="2606040" y="606647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AU" sz="1600" dirty="0">
                  <a:ea typeface="Open Sans"/>
                  <a:cs typeface="Open Sans"/>
                  <a:sym typeface="Open Sans"/>
                  <a:rtl val="0"/>
                </a:rPr>
                <a:t>90</a:t>
              </a: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9F86C342-8B97-9542-A225-CC19A9F7AA74}"/>
              </a:ext>
            </a:extLst>
          </p:cNvPr>
          <p:cNvSpPr txBox="1"/>
          <p:nvPr/>
        </p:nvSpPr>
        <p:spPr>
          <a:xfrm>
            <a:off x="4740478" y="6488711"/>
            <a:ext cx="31549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2000" dirty="0">
                <a:ea typeface="Open Sans"/>
                <a:cs typeface="Open Sans"/>
                <a:sym typeface="Open Sans"/>
                <a:rtl val="0"/>
              </a:rPr>
              <a:t>PV size per household [kWp]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39B0132-C753-B44C-B112-33978B230F06}"/>
              </a:ext>
            </a:extLst>
          </p:cNvPr>
          <p:cNvSpPr txBox="1"/>
          <p:nvPr/>
        </p:nvSpPr>
        <p:spPr>
          <a:xfrm rot="16200000">
            <a:off x="1347453" y="3152744"/>
            <a:ext cx="2143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AU" sz="2000" dirty="0">
                <a:ea typeface="Open Sans"/>
                <a:cs typeface="Open Sans"/>
                <a:sym typeface="Open Sans"/>
                <a:rtl val="0"/>
              </a:rPr>
              <a:t>Self-sufficiency [%]</a:t>
            </a:r>
          </a:p>
        </p:txBody>
      </p:sp>
      <p:sp>
        <p:nvSpPr>
          <p:cNvPr id="94" name="Right Triangle 93">
            <a:extLst>
              <a:ext uri="{FF2B5EF4-FFF2-40B4-BE49-F238E27FC236}">
                <a16:creationId xmlns:a16="http://schemas.microsoft.com/office/drawing/2014/main" id="{9778D423-D6BA-AB4F-AE4B-3FFA070568A5}"/>
              </a:ext>
            </a:extLst>
          </p:cNvPr>
          <p:cNvSpPr/>
          <p:nvPr/>
        </p:nvSpPr>
        <p:spPr>
          <a:xfrm rot="5400000">
            <a:off x="3415291" y="172981"/>
            <a:ext cx="5604876" cy="6526912"/>
          </a:xfrm>
          <a:prstGeom prst="rtTriangle">
            <a:avLst/>
          </a:prstGeom>
          <a:solidFill>
            <a:srgbClr val="AFABA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BA7BA5C-0F96-4143-B6FB-E98FF51689BA}"/>
              </a:ext>
            </a:extLst>
          </p:cNvPr>
          <p:cNvSpPr txBox="1"/>
          <p:nvPr/>
        </p:nvSpPr>
        <p:spPr>
          <a:xfrm>
            <a:off x="9456926" y="4527151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C78A8"/>
                </a:solidFill>
              </a:rPr>
              <a:t>5 min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40D4CFD-2996-9C46-BEB6-C43AA69EDA50}"/>
              </a:ext>
            </a:extLst>
          </p:cNvPr>
          <p:cNvSpPr txBox="1"/>
          <p:nvPr/>
        </p:nvSpPr>
        <p:spPr>
          <a:xfrm>
            <a:off x="9422646" y="4287687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58518"/>
                </a:solidFill>
              </a:rPr>
              <a:t>15 min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E4CA6EA-D5B0-5540-8378-F1D771FAEC6B}"/>
              </a:ext>
            </a:extLst>
          </p:cNvPr>
          <p:cNvSpPr txBox="1"/>
          <p:nvPr/>
        </p:nvSpPr>
        <p:spPr>
          <a:xfrm>
            <a:off x="9431789" y="4060642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E55756"/>
                </a:solidFill>
              </a:rPr>
              <a:t>30 min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0EE3D25-A50A-8D44-8C45-3D007A38A958}"/>
              </a:ext>
            </a:extLst>
          </p:cNvPr>
          <p:cNvSpPr txBox="1"/>
          <p:nvPr/>
        </p:nvSpPr>
        <p:spPr>
          <a:xfrm>
            <a:off x="9427846" y="3821178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72B7B3"/>
                </a:solidFill>
              </a:rPr>
              <a:t>60 min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D16734B-03D8-F841-AFE6-CC8BF873D0D9}"/>
              </a:ext>
            </a:extLst>
          </p:cNvPr>
          <p:cNvSpPr txBox="1"/>
          <p:nvPr/>
        </p:nvSpPr>
        <p:spPr>
          <a:xfrm>
            <a:off x="9420609" y="2318313"/>
            <a:ext cx="686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3A24B"/>
                </a:solidFill>
              </a:rPr>
              <a:t>1 day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35FFF5E-ED61-7B4F-B49F-6E1E5DA87346}"/>
              </a:ext>
            </a:extLst>
          </p:cNvPr>
          <p:cNvSpPr txBox="1"/>
          <p:nvPr/>
        </p:nvSpPr>
        <p:spPr>
          <a:xfrm>
            <a:off x="9439864" y="2090377"/>
            <a:ext cx="852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EECA3B"/>
                </a:solidFill>
              </a:rPr>
              <a:t>1 week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FC29D13-4642-E448-B683-2127ACFC5847}"/>
              </a:ext>
            </a:extLst>
          </p:cNvPr>
          <p:cNvSpPr txBox="1"/>
          <p:nvPr/>
        </p:nvSpPr>
        <p:spPr>
          <a:xfrm>
            <a:off x="9423686" y="1863505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B279A2"/>
                </a:solidFill>
              </a:rPr>
              <a:t>1 month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FC09860-F9A3-7B4D-B441-9FFD97316B84}"/>
              </a:ext>
            </a:extLst>
          </p:cNvPr>
          <p:cNvSpPr txBox="1"/>
          <p:nvPr/>
        </p:nvSpPr>
        <p:spPr>
          <a:xfrm>
            <a:off x="9406926" y="387031"/>
            <a:ext cx="762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year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E76E7F3-E542-2B48-92B4-ADFF89730A90}"/>
              </a:ext>
            </a:extLst>
          </p:cNvPr>
          <p:cNvCxnSpPr>
            <a:cxnSpLocks/>
          </p:cNvCxnSpPr>
          <p:nvPr/>
        </p:nvCxnSpPr>
        <p:spPr>
          <a:xfrm>
            <a:off x="9411256" y="2523250"/>
            <a:ext cx="0" cy="185476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41945729-C497-2A4B-841B-91C021EB380A}"/>
              </a:ext>
            </a:extLst>
          </p:cNvPr>
          <p:cNvSpPr txBox="1"/>
          <p:nvPr/>
        </p:nvSpPr>
        <p:spPr>
          <a:xfrm>
            <a:off x="3571436" y="3395463"/>
            <a:ext cx="16545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Diurnal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value gap </a:t>
            </a:r>
          </a:p>
          <a:p>
            <a:r>
              <a:rPr lang="fr-FR" sz="1600" dirty="0">
                <a:solidFill>
                  <a:schemeClr val="bg1">
                    <a:lumMod val="50000"/>
                  </a:schemeClr>
                </a:solidFill>
              </a:rPr>
              <a:t>(31%)</a:t>
            </a:r>
          </a:p>
          <a:p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03EFB04-7E24-4948-9F16-C9F286F077F4}"/>
              </a:ext>
            </a:extLst>
          </p:cNvPr>
          <p:cNvCxnSpPr>
            <a:cxnSpLocks/>
          </p:cNvCxnSpPr>
          <p:nvPr/>
        </p:nvCxnSpPr>
        <p:spPr>
          <a:xfrm>
            <a:off x="9416451" y="756365"/>
            <a:ext cx="0" cy="129370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928BE56-95F4-7B45-AD17-B20F0933F627}"/>
              </a:ext>
            </a:extLst>
          </p:cNvPr>
          <p:cNvSpPr txBox="1"/>
          <p:nvPr/>
        </p:nvSpPr>
        <p:spPr>
          <a:xfrm>
            <a:off x="5606676" y="975033"/>
            <a:ext cx="16004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Seasonal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 gap 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(26%)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EC6EBCC5-23B2-594F-8FE5-79F8B32C0F75}"/>
              </a:ext>
            </a:extLst>
          </p:cNvPr>
          <p:cNvCxnSpPr>
            <a:cxnSpLocks/>
          </p:cNvCxnSpPr>
          <p:nvPr/>
        </p:nvCxnSpPr>
        <p:spPr>
          <a:xfrm>
            <a:off x="9406928" y="2232837"/>
            <a:ext cx="0" cy="25086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36FE577E-7F00-A542-B009-DDF98838E983}"/>
              </a:ext>
            </a:extLst>
          </p:cNvPr>
          <p:cNvSpPr txBox="1"/>
          <p:nvPr/>
        </p:nvSpPr>
        <p:spPr>
          <a:xfrm>
            <a:off x="4710115" y="1925038"/>
            <a:ext cx="1607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Weekly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 gap 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(5%)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DE060B47-9F16-4D4D-8A4C-504354D66F0F}"/>
              </a:ext>
            </a:extLst>
          </p:cNvPr>
          <p:cNvCxnSpPr>
            <a:cxnSpLocks/>
          </p:cNvCxnSpPr>
          <p:nvPr/>
        </p:nvCxnSpPr>
        <p:spPr>
          <a:xfrm flipH="1">
            <a:off x="4572002" y="3811052"/>
            <a:ext cx="4712735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634B801A-B7F5-6849-9ADC-D96B795F8BAE}"/>
              </a:ext>
            </a:extLst>
          </p:cNvPr>
          <p:cNvCxnSpPr>
            <a:cxnSpLocks/>
          </p:cNvCxnSpPr>
          <p:nvPr/>
        </p:nvCxnSpPr>
        <p:spPr>
          <a:xfrm flipH="1">
            <a:off x="5692221" y="2359508"/>
            <a:ext cx="3592514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7CA86CB-CAD5-B04D-809D-1DB9375308F4}"/>
              </a:ext>
            </a:extLst>
          </p:cNvPr>
          <p:cNvCxnSpPr>
            <a:cxnSpLocks/>
          </p:cNvCxnSpPr>
          <p:nvPr/>
        </p:nvCxnSpPr>
        <p:spPr>
          <a:xfrm flipH="1">
            <a:off x="6616931" y="1395698"/>
            <a:ext cx="2667804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945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14853</TotalTime>
  <Words>4404</Words>
  <Application>Microsoft Macintosh PowerPoint</Application>
  <PresentationFormat>Widescreen</PresentationFormat>
  <Paragraphs>1533</Paragraphs>
  <Slides>74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0" baseType="lpstr">
      <vt:lpstr>Arial</vt:lpstr>
      <vt:lpstr>Calibri</vt:lpstr>
      <vt:lpstr>Calibri Light</vt:lpstr>
      <vt:lpstr>Cambria Math</vt:lpstr>
      <vt:lpstr>Open Sans</vt:lpstr>
      <vt:lpstr>Office Theme</vt:lpstr>
      <vt:lpstr>Chapter 1 Introduction: Local energy communities ?</vt:lpstr>
      <vt:lpstr>PowerPoint Presentation</vt:lpstr>
      <vt:lpstr>PowerPoint Presentation</vt:lpstr>
      <vt:lpstr>Chapter 2 What does it means to “self-consume”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Chapter 3 How to coordinate  self-consumption  within communities? Part I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Chapter 4 How to coordinate  self-consumption  within communities? Part II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Chapter 6 Are more solar panels always better?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Chapter 7 Conclusion</vt:lpstr>
      <vt:lpstr>Annex 1 City radius ?</vt:lpstr>
      <vt:lpstr>PowerPoint Presentation</vt:lpstr>
      <vt:lpstr>PowerPoint Presentation</vt:lpstr>
      <vt:lpstr>PowerPoint Presentation</vt:lpstr>
      <vt:lpstr>PowerPoint Presentation</vt:lpstr>
      <vt:lpstr>Archives / backup slides Random stuffs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Coignard</dc:creator>
  <cp:lastModifiedBy>Jonathan Coignard</cp:lastModifiedBy>
  <cp:revision>681</cp:revision>
  <dcterms:created xsi:type="dcterms:W3CDTF">2022-02-10T12:18:24Z</dcterms:created>
  <dcterms:modified xsi:type="dcterms:W3CDTF">2022-06-02T16:22:35Z</dcterms:modified>
</cp:coreProperties>
</file>