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91" r:id="rId2"/>
    <p:sldId id="299" r:id="rId3"/>
    <p:sldId id="290" r:id="rId4"/>
    <p:sldId id="304" r:id="rId5"/>
    <p:sldId id="309" r:id="rId6"/>
    <p:sldId id="368" r:id="rId7"/>
    <p:sldId id="316" r:id="rId8"/>
    <p:sldId id="320" r:id="rId9"/>
    <p:sldId id="369" r:id="rId10"/>
    <p:sldId id="308" r:id="rId11"/>
    <p:sldId id="321" r:id="rId12"/>
    <p:sldId id="322" r:id="rId13"/>
    <p:sldId id="280" r:id="rId14"/>
    <p:sldId id="287" r:id="rId15"/>
    <p:sldId id="317" r:id="rId16"/>
    <p:sldId id="279" r:id="rId17"/>
    <p:sldId id="266" r:id="rId18"/>
    <p:sldId id="264" r:id="rId19"/>
    <p:sldId id="265" r:id="rId20"/>
    <p:sldId id="278" r:id="rId21"/>
    <p:sldId id="272" r:id="rId22"/>
    <p:sldId id="275" r:id="rId23"/>
    <p:sldId id="274" r:id="rId24"/>
    <p:sldId id="281" r:id="rId25"/>
    <p:sldId id="276" r:id="rId26"/>
    <p:sldId id="282" r:id="rId27"/>
    <p:sldId id="283" r:id="rId28"/>
    <p:sldId id="284" r:id="rId29"/>
    <p:sldId id="392" r:id="rId30"/>
    <p:sldId id="393" r:id="rId31"/>
    <p:sldId id="391" r:id="rId32"/>
    <p:sldId id="285" r:id="rId33"/>
    <p:sldId id="286" r:id="rId34"/>
    <p:sldId id="289" r:id="rId35"/>
    <p:sldId id="298" r:id="rId36"/>
    <p:sldId id="361" r:id="rId37"/>
    <p:sldId id="372" r:id="rId38"/>
    <p:sldId id="341" r:id="rId39"/>
    <p:sldId id="362" r:id="rId40"/>
    <p:sldId id="371" r:id="rId41"/>
    <p:sldId id="332" r:id="rId42"/>
    <p:sldId id="344" r:id="rId43"/>
    <p:sldId id="388" r:id="rId44"/>
    <p:sldId id="376" r:id="rId45"/>
    <p:sldId id="334" r:id="rId46"/>
    <p:sldId id="363" r:id="rId47"/>
    <p:sldId id="350" r:id="rId48"/>
    <p:sldId id="373" r:id="rId49"/>
    <p:sldId id="374" r:id="rId50"/>
    <p:sldId id="375" r:id="rId51"/>
    <p:sldId id="370" r:id="rId52"/>
    <p:sldId id="364" r:id="rId53"/>
    <p:sldId id="389" r:id="rId54"/>
    <p:sldId id="378" r:id="rId55"/>
    <p:sldId id="377" r:id="rId56"/>
    <p:sldId id="380" r:id="rId57"/>
    <p:sldId id="379" r:id="rId58"/>
    <p:sldId id="359" r:id="rId59"/>
    <p:sldId id="382" r:id="rId60"/>
    <p:sldId id="381" r:id="rId61"/>
    <p:sldId id="312" r:id="rId62"/>
    <p:sldId id="355" r:id="rId63"/>
    <p:sldId id="311" r:id="rId64"/>
    <p:sldId id="293" r:id="rId65"/>
    <p:sldId id="294" r:id="rId66"/>
    <p:sldId id="383" r:id="rId67"/>
    <p:sldId id="384" r:id="rId68"/>
    <p:sldId id="385" r:id="rId69"/>
    <p:sldId id="386" r:id="rId70"/>
    <p:sldId id="296" r:id="rId71"/>
    <p:sldId id="297" r:id="rId72"/>
    <p:sldId id="387" r:id="rId73"/>
    <p:sldId id="259" r:id="rId74"/>
    <p:sldId id="305" r:id="rId75"/>
    <p:sldId id="390" r:id="rId76"/>
    <p:sldId id="307" r:id="rId77"/>
    <p:sldId id="310" r:id="rId78"/>
    <p:sldId id="306" r:id="rId79"/>
    <p:sldId id="302" r:id="rId80"/>
    <p:sldId id="331" r:id="rId81"/>
    <p:sldId id="360" r:id="rId82"/>
    <p:sldId id="340" r:id="rId83"/>
    <p:sldId id="326" r:id="rId84"/>
    <p:sldId id="324" r:id="rId85"/>
    <p:sldId id="327" r:id="rId86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000000"/>
    <a:srgbClr val="C00000"/>
    <a:srgbClr val="FF0000"/>
    <a:srgbClr val="FF7F0E"/>
    <a:srgbClr val="D62728"/>
    <a:srgbClr val="B7B720"/>
    <a:srgbClr val="2EA02C"/>
    <a:srgbClr val="75A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2047"/>
  </p:normalViewPr>
  <p:slideViewPr>
    <p:cSldViewPr snapToGrid="0" snapToObjects="1">
      <p:cViewPr varScale="1">
        <p:scale>
          <a:sx n="138" d="100"/>
          <a:sy n="13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8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85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Adding</a:t>
            </a:r>
            <a:r>
              <a:rPr lang="fr-FR" dirty="0"/>
              <a:t> a new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or </a:t>
            </a:r>
            <a:r>
              <a:rPr lang="fr-FR" dirty="0" err="1"/>
              <a:t>raise</a:t>
            </a:r>
            <a:r>
              <a:rPr lang="fr-FR" dirty="0"/>
              <a:t>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(# actions) </a:t>
            </a:r>
            <a:r>
              <a:rPr lang="fr-FR" dirty="0" err="1"/>
              <a:t>that</a:t>
            </a:r>
            <a:r>
              <a:rPr lang="fr-FR" dirty="0"/>
              <a:t> the system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consider</a:t>
            </a:r>
            <a:r>
              <a:rPr lang="fr-FR" dirty="0"/>
              <a:t>.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coherent</a:t>
            </a:r>
            <a:r>
              <a:rPr lang="fr-FR" dirty="0"/>
              <a:t> system to a </a:t>
            </a:r>
            <a:r>
              <a:rPr lang="fr-FR" dirty="0" err="1"/>
              <a:t>corralated</a:t>
            </a:r>
            <a:r>
              <a:rPr lang="fr-FR" dirty="0"/>
              <a:t> system (</a:t>
            </a:r>
            <a:r>
              <a:rPr lang="fr-FR" dirty="0" err="1"/>
              <a:t>explain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starts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and </a:t>
            </a:r>
            <a:r>
              <a:rPr lang="fr-FR" dirty="0" err="1"/>
              <a:t>providing</a:t>
            </a:r>
            <a:r>
              <a:rPr lang="fr-FR" dirty="0"/>
              <a:t> coordination designs for </a:t>
            </a:r>
            <a:r>
              <a:rPr lang="fr-FR" dirty="0" err="1"/>
              <a:t>it</a:t>
            </a:r>
            <a:r>
              <a:rPr lang="fr-FR" dirty="0"/>
              <a:t>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exceed</a:t>
            </a:r>
            <a:r>
              <a:rPr lang="fr-FR" dirty="0"/>
              <a:t> the </a:t>
            </a:r>
            <a:r>
              <a:rPr lang="fr-FR" dirty="0" err="1"/>
              <a:t>complexity</a:t>
            </a:r>
            <a:r>
              <a:rPr lang="fr-FR" dirty="0"/>
              <a:t> of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makers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complexities</a:t>
            </a:r>
            <a:r>
              <a:rPr lang="fr-FR" dirty="0"/>
              <a:t> </a:t>
            </a:r>
            <a:r>
              <a:rPr lang="fr-FR" dirty="0" err="1"/>
              <a:t>aside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multi </a:t>
            </a:r>
            <a:r>
              <a:rPr lang="fr-FR" dirty="0" err="1"/>
              <a:t>actors</a:t>
            </a:r>
            <a:r>
              <a:rPr lang="fr-FR" dirty="0"/>
              <a:t>  (revenues – time, distribution </a:t>
            </a:r>
            <a:r>
              <a:rPr lang="fr-FR" dirty="0" err="1"/>
              <a:t>grid</a:t>
            </a:r>
            <a:r>
              <a:rPr lang="fr-FR" dirty="0"/>
              <a:t> – localisation)</a:t>
            </a:r>
          </a:p>
          <a:p>
            <a:pPr marL="228600" indent="-228600">
              <a:buAutoNum type="arabicParenR"/>
            </a:pP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more action (manage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) but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garantee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(use </a:t>
            </a:r>
            <a:r>
              <a:rPr lang="fr-FR" dirty="0" err="1"/>
              <a:t>alg</a:t>
            </a:r>
            <a:r>
              <a:rPr lang="fr-FR" dirty="0"/>
              <a:t>. 1 has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 to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good </a:t>
            </a:r>
            <a:r>
              <a:rPr lang="fr-FR" dirty="0" err="1"/>
              <a:t>decision</a:t>
            </a:r>
            <a:r>
              <a:rPr lang="fr-FR" dirty="0"/>
              <a:t> / the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large </a:t>
            </a:r>
            <a:r>
              <a:rPr lang="fr-FR" dirty="0" err="1"/>
              <a:t>enough</a:t>
            </a:r>
            <a:r>
              <a:rPr lang="fr-FR" dirty="0"/>
              <a:t> (if exchange are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16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reach</a:t>
            </a:r>
            <a:r>
              <a:rPr lang="fr-FR" dirty="0"/>
              <a:t> 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(house, </a:t>
            </a:r>
            <a:r>
              <a:rPr lang="fr-FR" dirty="0" err="1"/>
              <a:t>community</a:t>
            </a:r>
            <a:r>
              <a:rPr lang="fr-FR" dirty="0"/>
              <a:t>, inter-</a:t>
            </a:r>
            <a:r>
              <a:rPr lang="fr-FR" dirty="0" err="1"/>
              <a:t>communities</a:t>
            </a:r>
            <a:r>
              <a:rPr lang="fr-FR" dirty="0"/>
              <a:t>, national)</a:t>
            </a:r>
          </a:p>
          <a:p>
            <a:pPr marL="228600" indent="-228600">
              <a:buAutoNum type="arabicParenR"/>
            </a:pPr>
            <a:r>
              <a:rPr lang="fr-FR" dirty="0"/>
              <a:t>Physical coordination </a:t>
            </a:r>
            <a:r>
              <a:rPr lang="fr-FR" dirty="0" err="1"/>
              <a:t>depends</a:t>
            </a:r>
            <a:r>
              <a:rPr lang="fr-FR" dirty="0"/>
              <a:t> on </a:t>
            </a:r>
            <a:r>
              <a:rPr lang="fr-FR" dirty="0" err="1"/>
              <a:t>cost</a:t>
            </a:r>
            <a:r>
              <a:rPr lang="fr-FR" dirty="0"/>
              <a:t> allocation and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endParaRPr lang="fr-FR" dirty="0"/>
          </a:p>
          <a:p>
            <a:pPr marL="228600" indent="-228600">
              <a:buAutoNum type="arabicParenR"/>
            </a:pPr>
            <a:r>
              <a:rPr lang="fr-FR" dirty="0" err="1"/>
              <a:t>Cost</a:t>
            </a:r>
            <a:r>
              <a:rPr lang="fr-FR" dirty="0"/>
              <a:t> allocation </a:t>
            </a:r>
            <a:r>
              <a:rPr lang="fr-FR" dirty="0" err="1"/>
              <a:t>can</a:t>
            </a:r>
            <a:r>
              <a:rPr lang="fr-FR" dirty="0"/>
              <a:t>  </a:t>
            </a:r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of abstraction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physical</a:t>
            </a:r>
            <a:r>
              <a:rPr lang="fr-FR" dirty="0"/>
              <a:t> flux (to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extend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2 axes of </a:t>
            </a:r>
            <a:r>
              <a:rPr lang="fr-FR" dirty="0" err="1"/>
              <a:t>review</a:t>
            </a:r>
            <a:r>
              <a:rPr lang="fr-FR" dirty="0"/>
              <a:t> for coordination </a:t>
            </a:r>
            <a:r>
              <a:rPr lang="fr-FR" dirty="0" err="1"/>
              <a:t>strategies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91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landscape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84985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A04F7-7474-4D4F-AD7C-134F7CA224FD}"/>
              </a:ext>
            </a:extLst>
          </p:cNvPr>
          <p:cNvSpPr txBox="1"/>
          <p:nvPr/>
        </p:nvSpPr>
        <p:spPr>
          <a:xfrm>
            <a:off x="660578" y="1061930"/>
            <a:ext cx="11025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#1:</a:t>
            </a:r>
            <a:r>
              <a:rPr lang="en-AU" sz="2800" dirty="0"/>
              <a:t> </a:t>
            </a:r>
          </a:p>
          <a:p>
            <a:endParaRPr lang="en-AU" sz="2800" dirty="0"/>
          </a:p>
          <a:p>
            <a:r>
              <a:rPr lang="en-GB" sz="3600" dirty="0"/>
              <a:t>How to coordinate local consumption with production within a community? </a:t>
            </a:r>
          </a:p>
          <a:p>
            <a:r>
              <a:rPr lang="en-AU" sz="2400" dirty="0"/>
              <a:t>  </a:t>
            </a:r>
            <a:endParaRPr lang="en-AU" sz="24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69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E5D8D-3483-984B-9F4C-951F3CB3C371}"/>
              </a:ext>
            </a:extLst>
          </p:cNvPr>
          <p:cNvSpPr txBox="1"/>
          <p:nvPr/>
        </p:nvSpPr>
        <p:spPr>
          <a:xfrm>
            <a:off x="660578" y="1061932"/>
            <a:ext cx="110250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#2:</a:t>
            </a:r>
          </a:p>
          <a:p>
            <a:endParaRPr lang="en-AU" sz="2800" u="sng" dirty="0"/>
          </a:p>
          <a:p>
            <a:r>
              <a:rPr lang="en-GB" sz="3600" dirty="0"/>
              <a:t>Is more renewable energy systems always better for local energy communities? </a:t>
            </a:r>
          </a:p>
          <a:p>
            <a:r>
              <a:rPr lang="en-AU" sz="2800" dirty="0"/>
              <a:t>  </a:t>
            </a:r>
            <a:endParaRPr lang="en-AU" sz="28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1301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the impact of time intervals ?</a:t>
            </a:r>
          </a:p>
        </p:txBody>
      </p:sp>
    </p:spTree>
    <p:extLst>
      <p:ext uri="{BB962C8B-B14F-4D97-AF65-F5344CB8AC3E}">
        <p14:creationId xmlns:p14="http://schemas.microsoft.com/office/powerpoint/2010/main" val="158949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56337" cy="338554"/>
            <a:chOff x="2818447" y="6193155"/>
            <a:chExt cx="67563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596806" y="606649"/>
            <a:ext cx="393637" cy="5797903"/>
            <a:chOff x="2606040" y="606647"/>
            <a:chExt cx="393637" cy="579790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4740478" y="6488711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per household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347453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147591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to include storage ?</a:t>
            </a:r>
          </a:p>
        </p:txBody>
      </p:sp>
    </p:spTree>
    <p:extLst>
      <p:ext uri="{BB962C8B-B14F-4D97-AF65-F5344CB8AC3E}">
        <p14:creationId xmlns:p14="http://schemas.microsoft.com/office/powerpoint/2010/main" val="173071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FR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blipFill>
                <a:blip r:embed="rId3"/>
                <a:stretch>
                  <a:fillRect l="-15054" t="-77273" b="-1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we need storage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59446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 a few weeks represent a whole year?</a:t>
            </a:r>
          </a:p>
        </p:txBody>
      </p:sp>
    </p:spTree>
    <p:extLst>
      <p:ext uri="{BB962C8B-B14F-4D97-AF65-F5344CB8AC3E}">
        <p14:creationId xmlns:p14="http://schemas.microsoft.com/office/powerpoint/2010/main" val="208508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2">
            <a:extLst>
              <a:ext uri="{FF2B5EF4-FFF2-40B4-BE49-F238E27FC236}">
                <a16:creationId xmlns:a16="http://schemas.microsoft.com/office/drawing/2014/main" id="{62BFF81A-F12A-618A-A096-147238C07798}"/>
              </a:ext>
            </a:extLst>
          </p:cNvPr>
          <p:cNvGrpSpPr/>
          <p:nvPr/>
        </p:nvGrpSpPr>
        <p:grpSpPr>
          <a:xfrm>
            <a:off x="2704147" y="5173113"/>
            <a:ext cx="6922444" cy="338554"/>
            <a:chOff x="2704147" y="5145405"/>
            <a:chExt cx="6922444" cy="33855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38EE8D-9BA6-9B86-3C7A-A0405B2F7D4D}"/>
                </a:ext>
              </a:extLst>
            </p:cNvPr>
            <p:cNvSpPr txBox="1"/>
            <p:nvPr/>
          </p:nvSpPr>
          <p:spPr>
            <a:xfrm>
              <a:off x="270414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5C3F28-7A0A-C92A-16C9-2E99A8358301}"/>
                </a:ext>
              </a:extLst>
            </p:cNvPr>
            <p:cNvSpPr txBox="1"/>
            <p:nvPr/>
          </p:nvSpPr>
          <p:spPr>
            <a:xfrm>
              <a:off x="296741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A36D3B-30B8-29ED-436D-5436209BA45A}"/>
                </a:ext>
              </a:extLst>
            </p:cNvPr>
            <p:cNvSpPr txBox="1"/>
            <p:nvPr/>
          </p:nvSpPr>
          <p:spPr>
            <a:xfrm>
              <a:off x="323068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B29A8-84FB-BE75-A634-5F6521256B42}"/>
                </a:ext>
              </a:extLst>
            </p:cNvPr>
            <p:cNvSpPr txBox="1"/>
            <p:nvPr/>
          </p:nvSpPr>
          <p:spPr>
            <a:xfrm>
              <a:off x="3493960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F0785E-A91B-4296-A47C-2A7810D65200}"/>
                </a:ext>
              </a:extLst>
            </p:cNvPr>
            <p:cNvSpPr txBox="1"/>
            <p:nvPr/>
          </p:nvSpPr>
          <p:spPr>
            <a:xfrm>
              <a:off x="370484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C304FE-E12A-0DC1-BAFD-A6ADFA24CDFB}"/>
                </a:ext>
              </a:extLst>
            </p:cNvPr>
            <p:cNvSpPr txBox="1"/>
            <p:nvPr/>
          </p:nvSpPr>
          <p:spPr>
            <a:xfrm>
              <a:off x="396811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5769CA-8D1D-D05A-A1EE-FDFED9FB0827}"/>
                </a:ext>
              </a:extLst>
            </p:cNvPr>
            <p:cNvSpPr txBox="1"/>
            <p:nvPr/>
          </p:nvSpPr>
          <p:spPr>
            <a:xfrm>
              <a:off x="423138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2B461-7BD3-507B-EA24-C6F9B832DBF6}"/>
                </a:ext>
              </a:extLst>
            </p:cNvPr>
            <p:cNvSpPr txBox="1"/>
            <p:nvPr/>
          </p:nvSpPr>
          <p:spPr>
            <a:xfrm>
              <a:off x="44946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99EC31-2FDA-FD5E-22C2-E4E7CC8B0D46}"/>
                </a:ext>
              </a:extLst>
            </p:cNvPr>
            <p:cNvSpPr txBox="1"/>
            <p:nvPr/>
          </p:nvSpPr>
          <p:spPr>
            <a:xfrm>
              <a:off x="475792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A2076D-C40F-DD85-2AA6-D2B3FB55A111}"/>
                </a:ext>
              </a:extLst>
            </p:cNvPr>
            <p:cNvSpPr txBox="1"/>
            <p:nvPr/>
          </p:nvSpPr>
          <p:spPr>
            <a:xfrm>
              <a:off x="502119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3D6AEB-D042-53B8-7301-F5AE028A6759}"/>
                </a:ext>
              </a:extLst>
            </p:cNvPr>
            <p:cNvSpPr txBox="1"/>
            <p:nvPr/>
          </p:nvSpPr>
          <p:spPr>
            <a:xfrm>
              <a:off x="5284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7C1BEF-E202-2A3E-018F-1D16D5A4B458}"/>
                </a:ext>
              </a:extLst>
            </p:cNvPr>
            <p:cNvSpPr txBox="1"/>
            <p:nvPr/>
          </p:nvSpPr>
          <p:spPr>
            <a:xfrm>
              <a:off x="554774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9B72B-1C95-E124-2892-0D56D529E5F5}"/>
                </a:ext>
              </a:extLst>
            </p:cNvPr>
            <p:cNvSpPr txBox="1"/>
            <p:nvPr/>
          </p:nvSpPr>
          <p:spPr>
            <a:xfrm>
              <a:off x="581101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8CC722-25E8-B645-443F-D1943353BFD1}"/>
                </a:ext>
              </a:extLst>
            </p:cNvPr>
            <p:cNvSpPr txBox="1"/>
            <p:nvPr/>
          </p:nvSpPr>
          <p:spPr>
            <a:xfrm>
              <a:off x="607428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38C0B5-8E19-A514-7496-EBF356F0C7FA}"/>
                </a:ext>
              </a:extLst>
            </p:cNvPr>
            <p:cNvSpPr txBox="1"/>
            <p:nvPr/>
          </p:nvSpPr>
          <p:spPr>
            <a:xfrm>
              <a:off x="633755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54DDEB-471F-448B-9648-4BBCCB6DF2A5}"/>
                </a:ext>
              </a:extLst>
            </p:cNvPr>
            <p:cNvSpPr txBox="1"/>
            <p:nvPr/>
          </p:nvSpPr>
          <p:spPr>
            <a:xfrm>
              <a:off x="660082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286AF-DA29-0D22-0385-E37535C33C61}"/>
                </a:ext>
              </a:extLst>
            </p:cNvPr>
            <p:cNvSpPr txBox="1"/>
            <p:nvPr/>
          </p:nvSpPr>
          <p:spPr>
            <a:xfrm>
              <a:off x="686409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EE357C-3E90-960D-4A05-93C883832DB2}"/>
                </a:ext>
              </a:extLst>
            </p:cNvPr>
            <p:cNvSpPr txBox="1"/>
            <p:nvPr/>
          </p:nvSpPr>
          <p:spPr>
            <a:xfrm>
              <a:off x="712736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973DCB-10B5-A535-695F-520D941C0606}"/>
                </a:ext>
              </a:extLst>
            </p:cNvPr>
            <p:cNvSpPr txBox="1"/>
            <p:nvPr/>
          </p:nvSpPr>
          <p:spPr>
            <a:xfrm>
              <a:off x="739063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E3F1B2-8112-A5EA-6CD5-ACC8340B293B}"/>
                </a:ext>
              </a:extLst>
            </p:cNvPr>
            <p:cNvSpPr txBox="1"/>
            <p:nvPr/>
          </p:nvSpPr>
          <p:spPr>
            <a:xfrm>
              <a:off x="765390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321E3B-36EF-6F8E-1219-067FEC732237}"/>
                </a:ext>
              </a:extLst>
            </p:cNvPr>
            <p:cNvSpPr txBox="1"/>
            <p:nvPr/>
          </p:nvSpPr>
          <p:spPr>
            <a:xfrm>
              <a:off x="791718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AC5E22-DE7C-059C-9D1D-2AA2618F8331}"/>
                </a:ext>
              </a:extLst>
            </p:cNvPr>
            <p:cNvSpPr txBox="1"/>
            <p:nvPr/>
          </p:nvSpPr>
          <p:spPr>
            <a:xfrm>
              <a:off x="818045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3AFCC1-A3EF-D227-7EBF-ECE394C56339}"/>
                </a:ext>
              </a:extLst>
            </p:cNvPr>
            <p:cNvSpPr txBox="1"/>
            <p:nvPr/>
          </p:nvSpPr>
          <p:spPr>
            <a:xfrm>
              <a:off x="844372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A8E195-233B-BEF2-09A0-CD4F6CFB77FA}"/>
                </a:ext>
              </a:extLst>
            </p:cNvPr>
            <p:cNvSpPr txBox="1"/>
            <p:nvPr/>
          </p:nvSpPr>
          <p:spPr>
            <a:xfrm>
              <a:off x="870699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69E6E6-5DAF-8898-E3C6-95F0260761AD}"/>
                </a:ext>
              </a:extLst>
            </p:cNvPr>
            <p:cNvSpPr txBox="1"/>
            <p:nvPr/>
          </p:nvSpPr>
          <p:spPr>
            <a:xfrm>
              <a:off x="89702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DFE7AB-8E48-011B-FF74-3A379A5BB692}"/>
                </a:ext>
              </a:extLst>
            </p:cNvPr>
            <p:cNvSpPr txBox="1"/>
            <p:nvPr/>
          </p:nvSpPr>
          <p:spPr>
            <a:xfrm>
              <a:off x="923353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52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F90B0475-E6FE-2F28-0CC5-6D80508AF754}"/>
              </a:ext>
            </a:extLst>
          </p:cNvPr>
          <p:cNvGrpSpPr/>
          <p:nvPr/>
        </p:nvGrpSpPr>
        <p:grpSpPr>
          <a:xfrm>
            <a:off x="2847975" y="1524000"/>
            <a:ext cx="6581775" cy="3667125"/>
            <a:chOff x="2847975" y="1524000"/>
            <a:chExt cx="65817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499730F-8BBB-AE36-5FBD-6EE2689E15BF}"/>
                </a:ext>
              </a:extLst>
            </p:cNvPr>
            <p:cNvGrpSpPr/>
            <p:nvPr/>
          </p:nvGrpSpPr>
          <p:grpSpPr>
            <a:xfrm>
              <a:off x="3111246" y="1524000"/>
              <a:ext cx="6055233" cy="3667125"/>
              <a:chOff x="3111246" y="1524000"/>
              <a:chExt cx="6055233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A610AD8-70B8-6689-27E5-1CF48C234259}"/>
                  </a:ext>
                </a:extLst>
              </p:cNvPr>
              <p:cNvSpPr/>
              <p:nvPr/>
            </p:nvSpPr>
            <p:spPr>
              <a:xfrm>
                <a:off x="3111246" y="1524000"/>
                <a:ext cx="9525" cy="3667125"/>
              </a:xfrm>
              <a:custGeom>
                <a:avLst/>
                <a:gdLst>
                  <a:gd name="connsiteX0" fmla="*/ 87 w 9525"/>
                  <a:gd name="connsiteY0" fmla="*/ 0 h 3667125"/>
                  <a:gd name="connsiteX1" fmla="*/ 8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7" y="0"/>
                    </a:moveTo>
                    <a:lnTo>
                      <a:pt x="8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76C2866-BCC9-BD5B-A23A-2F0E020E0298}"/>
                  </a:ext>
                </a:extLst>
              </p:cNvPr>
              <p:cNvSpPr/>
              <p:nvPr/>
            </p:nvSpPr>
            <p:spPr>
              <a:xfrm>
                <a:off x="3374517" y="1524000"/>
                <a:ext cx="9525" cy="3667125"/>
              </a:xfrm>
              <a:custGeom>
                <a:avLst/>
                <a:gdLst>
                  <a:gd name="connsiteX0" fmla="*/ 114 w 9525"/>
                  <a:gd name="connsiteY0" fmla="*/ 0 h 3667125"/>
                  <a:gd name="connsiteX1" fmla="*/ 1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4" y="0"/>
                    </a:moveTo>
                    <a:lnTo>
                      <a:pt x="1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216D07-732F-CBA4-2125-E4CBA6EF209C}"/>
                  </a:ext>
                </a:extLst>
              </p:cNvPr>
              <p:cNvSpPr/>
              <p:nvPr/>
            </p:nvSpPr>
            <p:spPr>
              <a:xfrm>
                <a:off x="3637788" y="1524000"/>
                <a:ext cx="9525" cy="3667125"/>
              </a:xfrm>
              <a:custGeom>
                <a:avLst/>
                <a:gdLst>
                  <a:gd name="connsiteX0" fmla="*/ 142 w 9525"/>
                  <a:gd name="connsiteY0" fmla="*/ 0 h 3667125"/>
                  <a:gd name="connsiteX1" fmla="*/ 14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2" y="0"/>
                    </a:moveTo>
                    <a:lnTo>
                      <a:pt x="14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9F83840-858B-E5B9-F189-BAA78F5ACB3B}"/>
                  </a:ext>
                </a:extLst>
              </p:cNvPr>
              <p:cNvSpPr/>
              <p:nvPr/>
            </p:nvSpPr>
            <p:spPr>
              <a:xfrm>
                <a:off x="3901059" y="1524000"/>
                <a:ext cx="9525" cy="3667125"/>
              </a:xfrm>
              <a:custGeom>
                <a:avLst/>
                <a:gdLst>
                  <a:gd name="connsiteX0" fmla="*/ 170 w 9525"/>
                  <a:gd name="connsiteY0" fmla="*/ 0 h 3667125"/>
                  <a:gd name="connsiteX1" fmla="*/ 17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0" y="0"/>
                    </a:moveTo>
                    <a:lnTo>
                      <a:pt x="17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0144DBD-80B4-02F6-8689-EF0B125FC6AE}"/>
                  </a:ext>
                </a:extLst>
              </p:cNvPr>
              <p:cNvSpPr/>
              <p:nvPr/>
            </p:nvSpPr>
            <p:spPr>
              <a:xfrm>
                <a:off x="4164330" y="1524000"/>
                <a:ext cx="9525" cy="3667125"/>
              </a:xfrm>
              <a:custGeom>
                <a:avLst/>
                <a:gdLst>
                  <a:gd name="connsiteX0" fmla="*/ 197 w 9525"/>
                  <a:gd name="connsiteY0" fmla="*/ 0 h 3667125"/>
                  <a:gd name="connsiteX1" fmla="*/ 19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97" y="0"/>
                    </a:moveTo>
                    <a:lnTo>
                      <a:pt x="19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7E7F97-652B-B122-F13C-0E3D922E7FAA}"/>
                  </a:ext>
                </a:extLst>
              </p:cNvPr>
              <p:cNvSpPr/>
              <p:nvPr/>
            </p:nvSpPr>
            <p:spPr>
              <a:xfrm>
                <a:off x="4427601" y="1524000"/>
                <a:ext cx="9525" cy="3667125"/>
              </a:xfrm>
              <a:custGeom>
                <a:avLst/>
                <a:gdLst>
                  <a:gd name="connsiteX0" fmla="*/ 225 w 9525"/>
                  <a:gd name="connsiteY0" fmla="*/ 0 h 3667125"/>
                  <a:gd name="connsiteX1" fmla="*/ 22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25" y="0"/>
                    </a:moveTo>
                    <a:lnTo>
                      <a:pt x="22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363474D-8F05-A608-BB3F-61D0C98A3FCC}"/>
                  </a:ext>
                </a:extLst>
              </p:cNvPr>
              <p:cNvSpPr/>
              <p:nvPr/>
            </p:nvSpPr>
            <p:spPr>
              <a:xfrm>
                <a:off x="4690872" y="1524000"/>
                <a:ext cx="9525" cy="3667125"/>
              </a:xfrm>
              <a:custGeom>
                <a:avLst/>
                <a:gdLst>
                  <a:gd name="connsiteX0" fmla="*/ 252 w 9525"/>
                  <a:gd name="connsiteY0" fmla="*/ 0 h 3667125"/>
                  <a:gd name="connsiteX1" fmla="*/ 25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2" y="0"/>
                    </a:moveTo>
                    <a:lnTo>
                      <a:pt x="25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CF080C5-BC2B-CF6C-1449-B19BB09D5C43}"/>
                  </a:ext>
                </a:extLst>
              </p:cNvPr>
              <p:cNvSpPr/>
              <p:nvPr/>
            </p:nvSpPr>
            <p:spPr>
              <a:xfrm>
                <a:off x="4954143" y="1524000"/>
                <a:ext cx="9525" cy="3667125"/>
              </a:xfrm>
              <a:custGeom>
                <a:avLst/>
                <a:gdLst>
                  <a:gd name="connsiteX0" fmla="*/ 280 w 9525"/>
                  <a:gd name="connsiteY0" fmla="*/ 0 h 3667125"/>
                  <a:gd name="connsiteX1" fmla="*/ 2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0" y="0"/>
                    </a:moveTo>
                    <a:lnTo>
                      <a:pt x="2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6588CEB-12CB-60C8-7D44-BCF0EDC16C7D}"/>
                  </a:ext>
                </a:extLst>
              </p:cNvPr>
              <p:cNvSpPr/>
              <p:nvPr/>
            </p:nvSpPr>
            <p:spPr>
              <a:xfrm>
                <a:off x="5217414" y="1524000"/>
                <a:ext cx="9525" cy="3667125"/>
              </a:xfrm>
              <a:custGeom>
                <a:avLst/>
                <a:gdLst>
                  <a:gd name="connsiteX0" fmla="*/ 308 w 9525"/>
                  <a:gd name="connsiteY0" fmla="*/ 0 h 3667125"/>
                  <a:gd name="connsiteX1" fmla="*/ 3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08" y="0"/>
                    </a:moveTo>
                    <a:lnTo>
                      <a:pt x="3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8BC3988-F937-33D9-B69E-D69F24A1FC01}"/>
                  </a:ext>
                </a:extLst>
              </p:cNvPr>
              <p:cNvSpPr/>
              <p:nvPr/>
            </p:nvSpPr>
            <p:spPr>
              <a:xfrm>
                <a:off x="5480685" y="1524000"/>
                <a:ext cx="9525" cy="3667125"/>
              </a:xfrm>
              <a:custGeom>
                <a:avLst/>
                <a:gdLst>
                  <a:gd name="connsiteX0" fmla="*/ 335 w 9525"/>
                  <a:gd name="connsiteY0" fmla="*/ 0 h 3667125"/>
                  <a:gd name="connsiteX1" fmla="*/ 33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35" y="0"/>
                    </a:moveTo>
                    <a:lnTo>
                      <a:pt x="33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A90E045-D67F-4A79-146D-7ABBFD217310}"/>
                  </a:ext>
                </a:extLst>
              </p:cNvPr>
              <p:cNvSpPr/>
              <p:nvPr/>
            </p:nvSpPr>
            <p:spPr>
              <a:xfrm>
                <a:off x="5743956" y="1524000"/>
                <a:ext cx="9525" cy="3667125"/>
              </a:xfrm>
              <a:custGeom>
                <a:avLst/>
                <a:gdLst>
                  <a:gd name="connsiteX0" fmla="*/ 363 w 9525"/>
                  <a:gd name="connsiteY0" fmla="*/ 0 h 3667125"/>
                  <a:gd name="connsiteX1" fmla="*/ 36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63" y="0"/>
                    </a:moveTo>
                    <a:lnTo>
                      <a:pt x="36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A909AC-EBD4-CAEC-497F-18F819FB65DE}"/>
                  </a:ext>
                </a:extLst>
              </p:cNvPr>
              <p:cNvSpPr/>
              <p:nvPr/>
            </p:nvSpPr>
            <p:spPr>
              <a:xfrm>
                <a:off x="6007227" y="1524000"/>
                <a:ext cx="9525" cy="3667125"/>
              </a:xfrm>
              <a:custGeom>
                <a:avLst/>
                <a:gdLst>
                  <a:gd name="connsiteX0" fmla="*/ 391 w 9525"/>
                  <a:gd name="connsiteY0" fmla="*/ 0 h 3667125"/>
                  <a:gd name="connsiteX1" fmla="*/ 39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91" y="0"/>
                    </a:moveTo>
                    <a:lnTo>
                      <a:pt x="39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E006091-8F95-04A5-3113-40F91D1FE6E6}"/>
                  </a:ext>
                </a:extLst>
              </p:cNvPr>
              <p:cNvSpPr/>
              <p:nvPr/>
            </p:nvSpPr>
            <p:spPr>
              <a:xfrm>
                <a:off x="6270498" y="1524000"/>
                <a:ext cx="9525" cy="3667125"/>
              </a:xfrm>
              <a:custGeom>
                <a:avLst/>
                <a:gdLst>
                  <a:gd name="connsiteX0" fmla="*/ 418 w 9525"/>
                  <a:gd name="connsiteY0" fmla="*/ 0 h 3667125"/>
                  <a:gd name="connsiteX1" fmla="*/ 41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8" y="0"/>
                    </a:moveTo>
                    <a:lnTo>
                      <a:pt x="41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81A056D-4558-84DE-554F-5BA2C120036B}"/>
                  </a:ext>
                </a:extLst>
              </p:cNvPr>
              <p:cNvSpPr/>
              <p:nvPr/>
            </p:nvSpPr>
            <p:spPr>
              <a:xfrm>
                <a:off x="6533769" y="1524000"/>
                <a:ext cx="9525" cy="3667125"/>
              </a:xfrm>
              <a:custGeom>
                <a:avLst/>
                <a:gdLst>
                  <a:gd name="connsiteX0" fmla="*/ 446 w 9525"/>
                  <a:gd name="connsiteY0" fmla="*/ 0 h 3667125"/>
                  <a:gd name="connsiteX1" fmla="*/ 44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6" y="0"/>
                    </a:moveTo>
                    <a:lnTo>
                      <a:pt x="44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B658F1F-9BA8-7920-F8DA-9EAD1624BC3E}"/>
                  </a:ext>
                </a:extLst>
              </p:cNvPr>
              <p:cNvSpPr/>
              <p:nvPr/>
            </p:nvSpPr>
            <p:spPr>
              <a:xfrm>
                <a:off x="6797040" y="1524000"/>
                <a:ext cx="9525" cy="3667125"/>
              </a:xfrm>
              <a:custGeom>
                <a:avLst/>
                <a:gdLst>
                  <a:gd name="connsiteX0" fmla="*/ 474 w 9525"/>
                  <a:gd name="connsiteY0" fmla="*/ 0 h 3667125"/>
                  <a:gd name="connsiteX1" fmla="*/ 4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4" y="0"/>
                    </a:moveTo>
                    <a:lnTo>
                      <a:pt x="4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7E84CE8-98A0-5D8F-A953-57A0D6108EC6}"/>
                  </a:ext>
                </a:extLst>
              </p:cNvPr>
              <p:cNvSpPr/>
              <p:nvPr/>
            </p:nvSpPr>
            <p:spPr>
              <a:xfrm>
                <a:off x="7060311" y="1524000"/>
                <a:ext cx="9525" cy="3667125"/>
              </a:xfrm>
              <a:custGeom>
                <a:avLst/>
                <a:gdLst>
                  <a:gd name="connsiteX0" fmla="*/ 501 w 9525"/>
                  <a:gd name="connsiteY0" fmla="*/ 0 h 3667125"/>
                  <a:gd name="connsiteX1" fmla="*/ 50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01" y="0"/>
                    </a:moveTo>
                    <a:lnTo>
                      <a:pt x="50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3B403C6-465E-A7C0-83A0-765677A010C7}"/>
                  </a:ext>
                </a:extLst>
              </p:cNvPr>
              <p:cNvSpPr/>
              <p:nvPr/>
            </p:nvSpPr>
            <p:spPr>
              <a:xfrm>
                <a:off x="7323582" y="1524000"/>
                <a:ext cx="9525" cy="3667125"/>
              </a:xfrm>
              <a:custGeom>
                <a:avLst/>
                <a:gdLst>
                  <a:gd name="connsiteX0" fmla="*/ 529 w 9525"/>
                  <a:gd name="connsiteY0" fmla="*/ 0 h 3667125"/>
                  <a:gd name="connsiteX1" fmla="*/ 52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9" y="0"/>
                    </a:moveTo>
                    <a:lnTo>
                      <a:pt x="52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C861F3B-92EE-FCAE-6487-AF250DF415DB}"/>
                  </a:ext>
                </a:extLst>
              </p:cNvPr>
              <p:cNvSpPr/>
              <p:nvPr/>
            </p:nvSpPr>
            <p:spPr>
              <a:xfrm>
                <a:off x="7586853" y="1524000"/>
                <a:ext cx="9525" cy="3667125"/>
              </a:xfrm>
              <a:custGeom>
                <a:avLst/>
                <a:gdLst>
                  <a:gd name="connsiteX0" fmla="*/ 557 w 9525"/>
                  <a:gd name="connsiteY0" fmla="*/ 0 h 3667125"/>
                  <a:gd name="connsiteX1" fmla="*/ 55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57" y="0"/>
                    </a:moveTo>
                    <a:lnTo>
                      <a:pt x="55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860F0A6-1566-B9A1-8539-BF8BE82349EC}"/>
                  </a:ext>
                </a:extLst>
              </p:cNvPr>
              <p:cNvSpPr/>
              <p:nvPr/>
            </p:nvSpPr>
            <p:spPr>
              <a:xfrm>
                <a:off x="7850124" y="1524000"/>
                <a:ext cx="9525" cy="3667125"/>
              </a:xfrm>
              <a:custGeom>
                <a:avLst/>
                <a:gdLst>
                  <a:gd name="connsiteX0" fmla="*/ 584 w 9525"/>
                  <a:gd name="connsiteY0" fmla="*/ 0 h 3667125"/>
                  <a:gd name="connsiteX1" fmla="*/ 58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4" y="0"/>
                    </a:moveTo>
                    <a:lnTo>
                      <a:pt x="58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482F8FB-CF18-12DA-8C99-7FD745C0541E}"/>
                  </a:ext>
                </a:extLst>
              </p:cNvPr>
              <p:cNvSpPr/>
              <p:nvPr/>
            </p:nvSpPr>
            <p:spPr>
              <a:xfrm>
                <a:off x="8113395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B9A911F-B452-77A0-195D-88934B7815B8}"/>
                  </a:ext>
                </a:extLst>
              </p:cNvPr>
              <p:cNvSpPr/>
              <p:nvPr/>
            </p:nvSpPr>
            <p:spPr>
              <a:xfrm>
                <a:off x="8376666" y="1524000"/>
                <a:ext cx="9525" cy="3667125"/>
              </a:xfrm>
              <a:custGeom>
                <a:avLst/>
                <a:gdLst>
                  <a:gd name="connsiteX0" fmla="*/ 639 w 9525"/>
                  <a:gd name="connsiteY0" fmla="*/ 0 h 3667125"/>
                  <a:gd name="connsiteX1" fmla="*/ 63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9" y="0"/>
                    </a:moveTo>
                    <a:lnTo>
                      <a:pt x="63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CD17EB-1925-0608-A1E6-DC470171B9C3}"/>
                  </a:ext>
                </a:extLst>
              </p:cNvPr>
              <p:cNvSpPr/>
              <p:nvPr/>
            </p:nvSpPr>
            <p:spPr>
              <a:xfrm>
                <a:off x="8639937" y="1524000"/>
                <a:ext cx="9525" cy="3667125"/>
              </a:xfrm>
              <a:custGeom>
                <a:avLst/>
                <a:gdLst>
                  <a:gd name="connsiteX0" fmla="*/ 667 w 9525"/>
                  <a:gd name="connsiteY0" fmla="*/ 0 h 3667125"/>
                  <a:gd name="connsiteX1" fmla="*/ 66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67" y="0"/>
                    </a:moveTo>
                    <a:lnTo>
                      <a:pt x="66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1C54FEC-36C9-2EF7-3CB7-DE3FA6607921}"/>
                  </a:ext>
                </a:extLst>
              </p:cNvPr>
              <p:cNvSpPr/>
              <p:nvPr/>
            </p:nvSpPr>
            <p:spPr>
              <a:xfrm>
                <a:off x="8903208" y="1524000"/>
                <a:ext cx="9525" cy="3667125"/>
              </a:xfrm>
              <a:custGeom>
                <a:avLst/>
                <a:gdLst>
                  <a:gd name="connsiteX0" fmla="*/ 695 w 9525"/>
                  <a:gd name="connsiteY0" fmla="*/ 0 h 3667125"/>
                  <a:gd name="connsiteX1" fmla="*/ 6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95" y="0"/>
                    </a:moveTo>
                    <a:lnTo>
                      <a:pt x="6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FFE66CD-4C9F-4165-569D-CEE51B68AA54}"/>
                  </a:ext>
                </a:extLst>
              </p:cNvPr>
              <p:cNvSpPr/>
              <p:nvPr/>
            </p:nvSpPr>
            <p:spPr>
              <a:xfrm>
                <a:off x="9166479" y="1524000"/>
                <a:ext cx="9525" cy="3667125"/>
              </a:xfrm>
              <a:custGeom>
                <a:avLst/>
                <a:gdLst>
                  <a:gd name="connsiteX0" fmla="*/ 722 w 9525"/>
                  <a:gd name="connsiteY0" fmla="*/ 0 h 3667125"/>
                  <a:gd name="connsiteX1" fmla="*/ 7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22" y="0"/>
                    </a:moveTo>
                    <a:lnTo>
                      <a:pt x="7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62FA325B-1037-CBC8-6918-D2B35BC5AA4E}"/>
                </a:ext>
              </a:extLst>
            </p:cNvPr>
            <p:cNvGrpSpPr/>
            <p:nvPr/>
          </p:nvGrpSpPr>
          <p:grpSpPr>
            <a:xfrm>
              <a:off x="2847975" y="1584102"/>
              <a:ext cx="6581775" cy="3005899"/>
              <a:chOff x="2847975" y="1584102"/>
              <a:chExt cx="6581775" cy="3005899"/>
            </a:xfrm>
            <a:solidFill>
              <a:srgbClr val="000000"/>
            </a:solidFill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10538D9-C128-AB78-1451-E575B42E2A96}"/>
                  </a:ext>
                </a:extLst>
              </p:cNvPr>
              <p:cNvSpPr/>
              <p:nvPr/>
            </p:nvSpPr>
            <p:spPr>
              <a:xfrm>
                <a:off x="2847975" y="4590002"/>
                <a:ext cx="6581775" cy="9525"/>
              </a:xfrm>
              <a:custGeom>
                <a:avLst/>
                <a:gdLst>
                  <a:gd name="connsiteX0" fmla="*/ 0 w 6581775"/>
                  <a:gd name="connsiteY0" fmla="*/ 372 h 9525"/>
                  <a:gd name="connsiteX1" fmla="*/ 6581775 w 65817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72"/>
                    </a:moveTo>
                    <a:lnTo>
                      <a:pt x="65817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F0BA1B-2A51-DBBC-BC40-346E8B612DFD}"/>
                  </a:ext>
                </a:extLst>
              </p:cNvPr>
              <p:cNvSpPr/>
              <p:nvPr/>
            </p:nvSpPr>
            <p:spPr>
              <a:xfrm>
                <a:off x="2847975" y="3988784"/>
                <a:ext cx="6581775" cy="9525"/>
              </a:xfrm>
              <a:custGeom>
                <a:avLst/>
                <a:gdLst>
                  <a:gd name="connsiteX0" fmla="*/ 0 w 6581775"/>
                  <a:gd name="connsiteY0" fmla="*/ 309 h 9525"/>
                  <a:gd name="connsiteX1" fmla="*/ 6581775 w 658177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09"/>
                    </a:moveTo>
                    <a:lnTo>
                      <a:pt x="658177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A4E1FEB-1C8C-8489-840E-6CDFEB46D770}"/>
                  </a:ext>
                </a:extLst>
              </p:cNvPr>
              <p:cNvSpPr/>
              <p:nvPr/>
            </p:nvSpPr>
            <p:spPr>
              <a:xfrm>
                <a:off x="2847975" y="3387661"/>
                <a:ext cx="6581775" cy="9525"/>
              </a:xfrm>
              <a:custGeom>
                <a:avLst/>
                <a:gdLst>
                  <a:gd name="connsiteX0" fmla="*/ 0 w 6581775"/>
                  <a:gd name="connsiteY0" fmla="*/ 246 h 9525"/>
                  <a:gd name="connsiteX1" fmla="*/ 6581775 w 65817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246"/>
                    </a:moveTo>
                    <a:lnTo>
                      <a:pt x="65817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65F38E3-B46B-3B7B-DCB2-9DE9D41901EE}"/>
                  </a:ext>
                </a:extLst>
              </p:cNvPr>
              <p:cNvSpPr/>
              <p:nvPr/>
            </p:nvSpPr>
            <p:spPr>
              <a:xfrm>
                <a:off x="2847975" y="2786443"/>
                <a:ext cx="6581775" cy="9525"/>
              </a:xfrm>
              <a:custGeom>
                <a:avLst/>
                <a:gdLst>
                  <a:gd name="connsiteX0" fmla="*/ 0 w 6581775"/>
                  <a:gd name="connsiteY0" fmla="*/ 183 h 9525"/>
                  <a:gd name="connsiteX1" fmla="*/ 6581775 w 6581775"/>
                  <a:gd name="connsiteY1" fmla="*/ 1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83"/>
                    </a:moveTo>
                    <a:lnTo>
                      <a:pt x="6581775" y="1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2A4A9E3-B952-2787-C91B-060664DD4ACD}"/>
                  </a:ext>
                </a:extLst>
              </p:cNvPr>
              <p:cNvSpPr/>
              <p:nvPr/>
            </p:nvSpPr>
            <p:spPr>
              <a:xfrm>
                <a:off x="2847975" y="2185320"/>
                <a:ext cx="6581775" cy="9525"/>
              </a:xfrm>
              <a:custGeom>
                <a:avLst/>
                <a:gdLst>
                  <a:gd name="connsiteX0" fmla="*/ 0 w 6581775"/>
                  <a:gd name="connsiteY0" fmla="*/ 119 h 9525"/>
                  <a:gd name="connsiteX1" fmla="*/ 6581775 w 6581775"/>
                  <a:gd name="connsiteY1" fmla="*/ 11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19"/>
                    </a:moveTo>
                    <a:lnTo>
                      <a:pt x="6581775" y="11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DDA63A8-84BA-8A3D-37EC-75FC1A0D58FB}"/>
                  </a:ext>
                </a:extLst>
              </p:cNvPr>
              <p:cNvSpPr/>
              <p:nvPr/>
            </p:nvSpPr>
            <p:spPr>
              <a:xfrm>
                <a:off x="2847975" y="1584102"/>
                <a:ext cx="6581775" cy="9525"/>
              </a:xfrm>
              <a:custGeom>
                <a:avLst/>
                <a:gdLst>
                  <a:gd name="connsiteX0" fmla="*/ 0 w 6581775"/>
                  <a:gd name="connsiteY0" fmla="*/ 56 h 9525"/>
                  <a:gd name="connsiteX1" fmla="*/ 6581775 w 65817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56"/>
                    </a:moveTo>
                    <a:lnTo>
                      <a:pt x="65817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80B2731C-670B-27B3-F85F-043338867CA0}"/>
              </a:ext>
            </a:extLst>
          </p:cNvPr>
          <p:cNvSpPr/>
          <p:nvPr/>
        </p:nvSpPr>
        <p:spPr>
          <a:xfrm>
            <a:off x="2847975" y="1655730"/>
            <a:ext cx="6581775" cy="3535394"/>
          </a:xfrm>
          <a:custGeom>
            <a:avLst/>
            <a:gdLst>
              <a:gd name="connsiteX0" fmla="*/ 59 w 6581775"/>
              <a:gd name="connsiteY0" fmla="*/ 2216899 h 3535394"/>
              <a:gd name="connsiteX1" fmla="*/ 131695 w 6581775"/>
              <a:gd name="connsiteY1" fmla="*/ 804436 h 3535394"/>
              <a:gd name="connsiteX2" fmla="*/ 263330 w 6581775"/>
              <a:gd name="connsiteY2" fmla="*/ 50 h 3535394"/>
              <a:gd name="connsiteX3" fmla="*/ 394966 w 6581775"/>
              <a:gd name="connsiteY3" fmla="*/ 1922862 h 3535394"/>
              <a:gd name="connsiteX4" fmla="*/ 526601 w 6581775"/>
              <a:gd name="connsiteY4" fmla="*/ 1698834 h 3535394"/>
              <a:gd name="connsiteX5" fmla="*/ 658237 w 6581775"/>
              <a:gd name="connsiteY5" fmla="*/ 1329740 h 3535394"/>
              <a:gd name="connsiteX6" fmla="*/ 789872 w 6581775"/>
              <a:gd name="connsiteY6" fmla="*/ 2211374 h 3535394"/>
              <a:gd name="connsiteX7" fmla="*/ 921508 w 6581775"/>
              <a:gd name="connsiteY7" fmla="*/ 1687404 h 3535394"/>
              <a:gd name="connsiteX8" fmla="*/ 1053143 w 6581775"/>
              <a:gd name="connsiteY8" fmla="*/ 1840090 h 3535394"/>
              <a:gd name="connsiteX9" fmla="*/ 1184779 w 6581775"/>
              <a:gd name="connsiteY9" fmla="*/ 3035763 h 3535394"/>
              <a:gd name="connsiteX10" fmla="*/ 1316414 w 6581775"/>
              <a:gd name="connsiteY10" fmla="*/ 993031 h 3535394"/>
              <a:gd name="connsiteX11" fmla="*/ 1448050 w 6581775"/>
              <a:gd name="connsiteY11" fmla="*/ 2632570 h 3535394"/>
              <a:gd name="connsiteX12" fmla="*/ 1579685 w 6581775"/>
              <a:gd name="connsiteY12" fmla="*/ 2650858 h 3535394"/>
              <a:gd name="connsiteX13" fmla="*/ 1711321 w 6581775"/>
              <a:gd name="connsiteY13" fmla="*/ 1734076 h 3535394"/>
              <a:gd name="connsiteX14" fmla="*/ 1842956 w 6581775"/>
              <a:gd name="connsiteY14" fmla="*/ 2132698 h 3535394"/>
              <a:gd name="connsiteX15" fmla="*/ 1974592 w 6581775"/>
              <a:gd name="connsiteY15" fmla="*/ 2657811 h 3535394"/>
              <a:gd name="connsiteX16" fmla="*/ 2106227 w 6581775"/>
              <a:gd name="connsiteY16" fmla="*/ 2974422 h 3535394"/>
              <a:gd name="connsiteX17" fmla="*/ 2237863 w 6581775"/>
              <a:gd name="connsiteY17" fmla="*/ 2752108 h 3535394"/>
              <a:gd name="connsiteX18" fmla="*/ 2369498 w 6581775"/>
              <a:gd name="connsiteY18" fmla="*/ 2962420 h 3535394"/>
              <a:gd name="connsiteX19" fmla="*/ 2501133 w 6581775"/>
              <a:gd name="connsiteY19" fmla="*/ 2802686 h 3535394"/>
              <a:gd name="connsiteX20" fmla="*/ 2632769 w 6581775"/>
              <a:gd name="connsiteY20" fmla="*/ 2866504 h 3535394"/>
              <a:gd name="connsiteX21" fmla="*/ 2764405 w 6581775"/>
              <a:gd name="connsiteY21" fmla="*/ 2689910 h 3535394"/>
              <a:gd name="connsiteX22" fmla="*/ 2896040 w 6581775"/>
              <a:gd name="connsiteY22" fmla="*/ 2604185 h 3535394"/>
              <a:gd name="connsiteX23" fmla="*/ 3027675 w 6581775"/>
              <a:gd name="connsiteY23" fmla="*/ 2865266 h 3535394"/>
              <a:gd name="connsiteX24" fmla="*/ 3159311 w 6581775"/>
              <a:gd name="connsiteY24" fmla="*/ 3031572 h 3535394"/>
              <a:gd name="connsiteX25" fmla="*/ 3290947 w 6581775"/>
              <a:gd name="connsiteY25" fmla="*/ 3099771 h 3535394"/>
              <a:gd name="connsiteX26" fmla="*/ 3422582 w 6581775"/>
              <a:gd name="connsiteY26" fmla="*/ 3088627 h 3535394"/>
              <a:gd name="connsiteX27" fmla="*/ 3554218 w 6581775"/>
              <a:gd name="connsiteY27" fmla="*/ 2910223 h 3535394"/>
              <a:gd name="connsiteX28" fmla="*/ 3685853 w 6581775"/>
              <a:gd name="connsiteY28" fmla="*/ 2903937 h 3535394"/>
              <a:gd name="connsiteX29" fmla="*/ 3817489 w 6581775"/>
              <a:gd name="connsiteY29" fmla="*/ 3147777 h 3535394"/>
              <a:gd name="connsiteX30" fmla="*/ 3949124 w 6581775"/>
              <a:gd name="connsiteY30" fmla="*/ 3054432 h 3535394"/>
              <a:gd name="connsiteX31" fmla="*/ 4080760 w 6581775"/>
              <a:gd name="connsiteY31" fmla="*/ 3123202 h 3535394"/>
              <a:gd name="connsiteX32" fmla="*/ 4212395 w 6581775"/>
              <a:gd name="connsiteY32" fmla="*/ 3011188 h 3535394"/>
              <a:gd name="connsiteX33" fmla="*/ 4344031 w 6581775"/>
              <a:gd name="connsiteY33" fmla="*/ 3407333 h 3535394"/>
              <a:gd name="connsiteX34" fmla="*/ 4475666 w 6581775"/>
              <a:gd name="connsiteY34" fmla="*/ 3148444 h 3535394"/>
              <a:gd name="connsiteX35" fmla="*/ 4607302 w 6581775"/>
              <a:gd name="connsiteY35" fmla="*/ 3241598 h 3535394"/>
              <a:gd name="connsiteX36" fmla="*/ 4738937 w 6581775"/>
              <a:gd name="connsiteY36" fmla="*/ 3279984 h 3535394"/>
              <a:gd name="connsiteX37" fmla="*/ 4870573 w 6581775"/>
              <a:gd name="connsiteY37" fmla="*/ 3307321 h 3535394"/>
              <a:gd name="connsiteX38" fmla="*/ 5002208 w 6581775"/>
              <a:gd name="connsiteY38" fmla="*/ 3369804 h 3535394"/>
              <a:gd name="connsiteX39" fmla="*/ 5133844 w 6581775"/>
              <a:gd name="connsiteY39" fmla="*/ 3408571 h 3535394"/>
              <a:gd name="connsiteX40" fmla="*/ 5265479 w 6581775"/>
              <a:gd name="connsiteY40" fmla="*/ 3405809 h 3535394"/>
              <a:gd name="connsiteX41" fmla="*/ 5397115 w 6581775"/>
              <a:gd name="connsiteY41" fmla="*/ 3367423 h 3535394"/>
              <a:gd name="connsiteX42" fmla="*/ 5528750 w 6581775"/>
              <a:gd name="connsiteY42" fmla="*/ 3417049 h 3535394"/>
              <a:gd name="connsiteX43" fmla="*/ 5660386 w 6581775"/>
              <a:gd name="connsiteY43" fmla="*/ 3391522 h 3535394"/>
              <a:gd name="connsiteX44" fmla="*/ 5792021 w 6581775"/>
              <a:gd name="connsiteY44" fmla="*/ 3399904 h 3535394"/>
              <a:gd name="connsiteX45" fmla="*/ 5923657 w 6581775"/>
              <a:gd name="connsiteY45" fmla="*/ 3429717 h 3535394"/>
              <a:gd name="connsiteX46" fmla="*/ 6055292 w 6581775"/>
              <a:gd name="connsiteY46" fmla="*/ 3477913 h 3535394"/>
              <a:gd name="connsiteX47" fmla="*/ 6450199 w 6581775"/>
              <a:gd name="connsiteY47" fmla="*/ 3515061 h 3535394"/>
              <a:gd name="connsiteX48" fmla="*/ 6581834 w 6581775"/>
              <a:gd name="connsiteY48" fmla="*/ 3535444 h 353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581775" h="3535394">
                <a:moveTo>
                  <a:pt x="59" y="2216899"/>
                </a:moveTo>
                <a:lnTo>
                  <a:pt x="131695" y="804436"/>
                </a:lnTo>
                <a:lnTo>
                  <a:pt x="263330" y="50"/>
                </a:lnTo>
                <a:lnTo>
                  <a:pt x="394966" y="1922862"/>
                </a:lnTo>
                <a:lnTo>
                  <a:pt x="526601" y="1698834"/>
                </a:lnTo>
                <a:lnTo>
                  <a:pt x="658237" y="1329740"/>
                </a:lnTo>
                <a:lnTo>
                  <a:pt x="789872" y="2211374"/>
                </a:lnTo>
                <a:lnTo>
                  <a:pt x="921508" y="1687404"/>
                </a:lnTo>
                <a:lnTo>
                  <a:pt x="1053143" y="1840090"/>
                </a:lnTo>
                <a:lnTo>
                  <a:pt x="1184779" y="3035763"/>
                </a:lnTo>
                <a:lnTo>
                  <a:pt x="1316414" y="993031"/>
                </a:lnTo>
                <a:lnTo>
                  <a:pt x="1448050" y="2632570"/>
                </a:lnTo>
                <a:lnTo>
                  <a:pt x="1579685" y="2650858"/>
                </a:lnTo>
                <a:lnTo>
                  <a:pt x="1711321" y="1734076"/>
                </a:lnTo>
                <a:lnTo>
                  <a:pt x="1842956" y="2132698"/>
                </a:lnTo>
                <a:lnTo>
                  <a:pt x="1974592" y="2657811"/>
                </a:lnTo>
                <a:lnTo>
                  <a:pt x="2106227" y="2974422"/>
                </a:lnTo>
                <a:lnTo>
                  <a:pt x="2237863" y="2752108"/>
                </a:lnTo>
                <a:lnTo>
                  <a:pt x="2369498" y="2962420"/>
                </a:lnTo>
                <a:lnTo>
                  <a:pt x="2501133" y="2802686"/>
                </a:lnTo>
                <a:lnTo>
                  <a:pt x="2632769" y="2866504"/>
                </a:lnTo>
                <a:lnTo>
                  <a:pt x="2764405" y="2689910"/>
                </a:lnTo>
                <a:lnTo>
                  <a:pt x="2896040" y="2604185"/>
                </a:lnTo>
                <a:lnTo>
                  <a:pt x="3027675" y="2865266"/>
                </a:lnTo>
                <a:lnTo>
                  <a:pt x="3159311" y="3031572"/>
                </a:lnTo>
                <a:lnTo>
                  <a:pt x="3290947" y="3099771"/>
                </a:lnTo>
                <a:lnTo>
                  <a:pt x="3422582" y="3088627"/>
                </a:lnTo>
                <a:lnTo>
                  <a:pt x="3554218" y="2910223"/>
                </a:lnTo>
                <a:lnTo>
                  <a:pt x="3685853" y="2903937"/>
                </a:lnTo>
                <a:lnTo>
                  <a:pt x="3817489" y="3147777"/>
                </a:lnTo>
                <a:lnTo>
                  <a:pt x="3949124" y="3054432"/>
                </a:lnTo>
                <a:lnTo>
                  <a:pt x="4080760" y="3123202"/>
                </a:lnTo>
                <a:lnTo>
                  <a:pt x="4212395" y="3011188"/>
                </a:lnTo>
                <a:lnTo>
                  <a:pt x="4344031" y="3407333"/>
                </a:lnTo>
                <a:lnTo>
                  <a:pt x="4475666" y="3148444"/>
                </a:lnTo>
                <a:lnTo>
                  <a:pt x="4607302" y="3241598"/>
                </a:lnTo>
                <a:lnTo>
                  <a:pt x="4738937" y="3279984"/>
                </a:lnTo>
                <a:lnTo>
                  <a:pt x="4870573" y="3307321"/>
                </a:lnTo>
                <a:lnTo>
                  <a:pt x="5002208" y="3369804"/>
                </a:lnTo>
                <a:lnTo>
                  <a:pt x="5133844" y="3408571"/>
                </a:lnTo>
                <a:lnTo>
                  <a:pt x="5265479" y="3405809"/>
                </a:lnTo>
                <a:lnTo>
                  <a:pt x="5397115" y="3367423"/>
                </a:lnTo>
                <a:lnTo>
                  <a:pt x="5528750" y="3417049"/>
                </a:lnTo>
                <a:lnTo>
                  <a:pt x="5660386" y="3391522"/>
                </a:lnTo>
                <a:lnTo>
                  <a:pt x="5792021" y="3399904"/>
                </a:lnTo>
                <a:lnTo>
                  <a:pt x="5923657" y="3429717"/>
                </a:lnTo>
                <a:lnTo>
                  <a:pt x="6055292" y="3477913"/>
                </a:lnTo>
                <a:lnTo>
                  <a:pt x="6450199" y="3515061"/>
                </a:lnTo>
                <a:lnTo>
                  <a:pt x="6581834" y="3535444"/>
                </a:lnTo>
              </a:path>
            </a:pathLst>
          </a:custGeom>
          <a:noFill/>
          <a:ln w="19050" cap="flat">
            <a:solidFill>
              <a:schemeClr val="tx1">
                <a:alpha val="50196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2C87246-B676-0931-52DC-A499A4E75249}"/>
              </a:ext>
            </a:extLst>
          </p:cNvPr>
          <p:cNvSpPr/>
          <p:nvPr/>
        </p:nvSpPr>
        <p:spPr>
          <a:xfrm>
            <a:off x="2847975" y="5191125"/>
            <a:ext cx="6581775" cy="9525"/>
          </a:xfrm>
          <a:custGeom>
            <a:avLst/>
            <a:gdLst>
              <a:gd name="connsiteX0" fmla="*/ 0 w 6581775"/>
              <a:gd name="connsiteY0" fmla="*/ 435 h 9525"/>
              <a:gd name="connsiteX1" fmla="*/ 6581775 w 65817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1775" h="9525">
                <a:moveTo>
                  <a:pt x="0" y="435"/>
                </a:moveTo>
                <a:lnTo>
                  <a:pt x="6581775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6C41E09-5071-6A75-8325-95A42BECE2C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CABD5A-1B86-925D-A40F-C454998B8EAC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C468A000-A9DA-8368-2E13-C3CE0AD7FA61}"/>
              </a:ext>
            </a:extLst>
          </p:cNvPr>
          <p:cNvGrpSpPr/>
          <p:nvPr/>
        </p:nvGrpSpPr>
        <p:grpSpPr>
          <a:xfrm>
            <a:off x="2847975" y="2306574"/>
            <a:ext cx="6581775" cy="2884550"/>
            <a:chOff x="2847975" y="2306574"/>
            <a:chExt cx="6581775" cy="2884550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FD4972-44AF-54EF-0BBF-FFCFB9F86797}"/>
                </a:ext>
              </a:extLst>
            </p:cNvPr>
            <p:cNvSpPr/>
            <p:nvPr/>
          </p:nvSpPr>
          <p:spPr>
            <a:xfrm>
              <a:off x="2847975" y="3922490"/>
              <a:ext cx="6581775" cy="1268634"/>
            </a:xfrm>
            <a:custGeom>
              <a:avLst/>
              <a:gdLst>
                <a:gd name="connsiteX0" fmla="*/ 59 w 6581775"/>
                <a:gd name="connsiteY0" fmla="*/ 47104 h 1268634"/>
                <a:gd name="connsiteX1" fmla="*/ 131695 w 6581775"/>
                <a:gd name="connsiteY1" fmla="*/ 241128 h 1268634"/>
                <a:gd name="connsiteX2" fmla="*/ 263330 w 6581775"/>
                <a:gd name="connsiteY2" fmla="*/ 50 h 1268634"/>
                <a:gd name="connsiteX3" fmla="*/ 394966 w 6581775"/>
                <a:gd name="connsiteY3" fmla="*/ 499636 h 1268634"/>
                <a:gd name="connsiteX4" fmla="*/ 526601 w 6581775"/>
                <a:gd name="connsiteY4" fmla="*/ 741762 h 1268634"/>
                <a:gd name="connsiteX5" fmla="*/ 658237 w 6581775"/>
                <a:gd name="connsiteY5" fmla="*/ 451726 h 1268634"/>
                <a:gd name="connsiteX6" fmla="*/ 789872 w 6581775"/>
                <a:gd name="connsiteY6" fmla="*/ 768622 h 1268634"/>
                <a:gd name="connsiteX7" fmla="*/ 921508 w 6581775"/>
                <a:gd name="connsiteY7" fmla="*/ 509256 h 1268634"/>
                <a:gd name="connsiteX8" fmla="*/ 1053143 w 6581775"/>
                <a:gd name="connsiteY8" fmla="*/ 768432 h 1268634"/>
                <a:gd name="connsiteX9" fmla="*/ 1184779 w 6581775"/>
                <a:gd name="connsiteY9" fmla="*/ 894638 h 1268634"/>
                <a:gd name="connsiteX10" fmla="*/ 1316414 w 6581775"/>
                <a:gd name="connsiteY10" fmla="*/ 973981 h 1268634"/>
                <a:gd name="connsiteX11" fmla="*/ 1448050 w 6581775"/>
                <a:gd name="connsiteY11" fmla="*/ 885304 h 1268634"/>
                <a:gd name="connsiteX12" fmla="*/ 1579685 w 6581775"/>
                <a:gd name="connsiteY12" fmla="*/ 555834 h 1268634"/>
                <a:gd name="connsiteX13" fmla="*/ 1711321 w 6581775"/>
                <a:gd name="connsiteY13" fmla="*/ 1022559 h 1268634"/>
                <a:gd name="connsiteX14" fmla="*/ 1842956 w 6581775"/>
                <a:gd name="connsiteY14" fmla="*/ 743857 h 1268634"/>
                <a:gd name="connsiteX15" fmla="*/ 1974592 w 6581775"/>
                <a:gd name="connsiteY15" fmla="*/ 735761 h 1268634"/>
                <a:gd name="connsiteX16" fmla="*/ 2106227 w 6581775"/>
                <a:gd name="connsiteY16" fmla="*/ 846918 h 1268634"/>
                <a:gd name="connsiteX17" fmla="*/ 2237863 w 6581775"/>
                <a:gd name="connsiteY17" fmla="*/ 851966 h 1268634"/>
                <a:gd name="connsiteX18" fmla="*/ 2369498 w 6581775"/>
                <a:gd name="connsiteY18" fmla="*/ 976744 h 1268634"/>
                <a:gd name="connsiteX19" fmla="*/ 2501133 w 6581775"/>
                <a:gd name="connsiteY19" fmla="*/ 649084 h 1268634"/>
                <a:gd name="connsiteX20" fmla="*/ 2632769 w 6581775"/>
                <a:gd name="connsiteY20" fmla="*/ 952360 h 1268634"/>
                <a:gd name="connsiteX21" fmla="*/ 2764405 w 6581775"/>
                <a:gd name="connsiteY21" fmla="*/ 854252 h 1268634"/>
                <a:gd name="connsiteX22" fmla="*/ 2896040 w 6581775"/>
                <a:gd name="connsiteY22" fmla="*/ 926737 h 1268634"/>
                <a:gd name="connsiteX23" fmla="*/ 3027675 w 6581775"/>
                <a:gd name="connsiteY23" fmla="*/ 925785 h 1268634"/>
                <a:gd name="connsiteX24" fmla="*/ 3159311 w 6581775"/>
                <a:gd name="connsiteY24" fmla="*/ 949312 h 1268634"/>
                <a:gd name="connsiteX25" fmla="*/ 3290947 w 6581775"/>
                <a:gd name="connsiteY25" fmla="*/ 833392 h 1268634"/>
                <a:gd name="connsiteX26" fmla="*/ 3422582 w 6581775"/>
                <a:gd name="connsiteY26" fmla="*/ 850823 h 1268634"/>
                <a:gd name="connsiteX27" fmla="*/ 3554218 w 6581775"/>
                <a:gd name="connsiteY27" fmla="*/ 739095 h 1268634"/>
                <a:gd name="connsiteX28" fmla="*/ 3685853 w 6581775"/>
                <a:gd name="connsiteY28" fmla="*/ 807294 h 1268634"/>
                <a:gd name="connsiteX29" fmla="*/ 3817489 w 6581775"/>
                <a:gd name="connsiteY29" fmla="*/ 1017987 h 1268634"/>
                <a:gd name="connsiteX30" fmla="*/ 3949124 w 6581775"/>
                <a:gd name="connsiteY30" fmla="*/ 946359 h 1268634"/>
                <a:gd name="connsiteX31" fmla="*/ 4080760 w 6581775"/>
                <a:gd name="connsiteY31" fmla="*/ 1064945 h 1268634"/>
                <a:gd name="connsiteX32" fmla="*/ 4212395 w 6581775"/>
                <a:gd name="connsiteY32" fmla="*/ 1080471 h 1268634"/>
                <a:gd name="connsiteX33" fmla="*/ 4344031 w 6581775"/>
                <a:gd name="connsiteY33" fmla="*/ 1118380 h 1268634"/>
                <a:gd name="connsiteX34" fmla="*/ 4475666 w 6581775"/>
                <a:gd name="connsiteY34" fmla="*/ 1023321 h 1268634"/>
                <a:gd name="connsiteX35" fmla="*/ 4607302 w 6581775"/>
                <a:gd name="connsiteY35" fmla="*/ 1041704 h 1268634"/>
                <a:gd name="connsiteX36" fmla="*/ 4738937 w 6581775"/>
                <a:gd name="connsiteY36" fmla="*/ 1045990 h 1268634"/>
                <a:gd name="connsiteX37" fmla="*/ 4870573 w 6581775"/>
                <a:gd name="connsiteY37" fmla="*/ 1138478 h 1268634"/>
                <a:gd name="connsiteX38" fmla="*/ 5002208 w 6581775"/>
                <a:gd name="connsiteY38" fmla="*/ 1122476 h 1268634"/>
                <a:gd name="connsiteX39" fmla="*/ 5133844 w 6581775"/>
                <a:gd name="connsiteY39" fmla="*/ 1115904 h 1268634"/>
                <a:gd name="connsiteX40" fmla="*/ 5265479 w 6581775"/>
                <a:gd name="connsiteY40" fmla="*/ 1130001 h 1268634"/>
                <a:gd name="connsiteX41" fmla="*/ 5397115 w 6581775"/>
                <a:gd name="connsiteY41" fmla="*/ 1126572 h 1268634"/>
                <a:gd name="connsiteX42" fmla="*/ 5528750 w 6581775"/>
                <a:gd name="connsiteY42" fmla="*/ 1169625 h 1268634"/>
                <a:gd name="connsiteX43" fmla="*/ 5792021 w 6581775"/>
                <a:gd name="connsiteY43" fmla="*/ 1110665 h 1268634"/>
                <a:gd name="connsiteX44" fmla="*/ 5923657 w 6581775"/>
                <a:gd name="connsiteY44" fmla="*/ 1131048 h 1268634"/>
                <a:gd name="connsiteX45" fmla="*/ 6055292 w 6581775"/>
                <a:gd name="connsiteY45" fmla="*/ 1226013 h 1268634"/>
                <a:gd name="connsiteX46" fmla="*/ 6186928 w 6581775"/>
                <a:gd name="connsiteY46" fmla="*/ 1236586 h 1268634"/>
                <a:gd name="connsiteX47" fmla="*/ 6318563 w 6581775"/>
                <a:gd name="connsiteY47" fmla="*/ 1235633 h 1268634"/>
                <a:gd name="connsiteX48" fmla="*/ 6450199 w 6581775"/>
                <a:gd name="connsiteY48" fmla="*/ 1253540 h 1268634"/>
                <a:gd name="connsiteX49" fmla="*/ 6581834 w 6581775"/>
                <a:gd name="connsiteY49" fmla="*/ 1268685 h 12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1268634">
                  <a:moveTo>
                    <a:pt x="59" y="47104"/>
                  </a:moveTo>
                  <a:lnTo>
                    <a:pt x="131695" y="241128"/>
                  </a:lnTo>
                  <a:lnTo>
                    <a:pt x="263330" y="50"/>
                  </a:lnTo>
                  <a:lnTo>
                    <a:pt x="394966" y="499636"/>
                  </a:lnTo>
                  <a:lnTo>
                    <a:pt x="526601" y="741762"/>
                  </a:lnTo>
                  <a:lnTo>
                    <a:pt x="658237" y="451726"/>
                  </a:lnTo>
                  <a:lnTo>
                    <a:pt x="789872" y="768622"/>
                  </a:lnTo>
                  <a:lnTo>
                    <a:pt x="921508" y="509256"/>
                  </a:lnTo>
                  <a:lnTo>
                    <a:pt x="1053143" y="768432"/>
                  </a:lnTo>
                  <a:lnTo>
                    <a:pt x="1184779" y="894638"/>
                  </a:lnTo>
                  <a:lnTo>
                    <a:pt x="1316414" y="973981"/>
                  </a:lnTo>
                  <a:lnTo>
                    <a:pt x="1448050" y="885304"/>
                  </a:lnTo>
                  <a:lnTo>
                    <a:pt x="1579685" y="555834"/>
                  </a:lnTo>
                  <a:lnTo>
                    <a:pt x="1711321" y="1022559"/>
                  </a:lnTo>
                  <a:lnTo>
                    <a:pt x="1842956" y="743857"/>
                  </a:lnTo>
                  <a:lnTo>
                    <a:pt x="1974592" y="735761"/>
                  </a:lnTo>
                  <a:lnTo>
                    <a:pt x="2106227" y="846918"/>
                  </a:lnTo>
                  <a:lnTo>
                    <a:pt x="2237863" y="851966"/>
                  </a:lnTo>
                  <a:lnTo>
                    <a:pt x="2369498" y="976744"/>
                  </a:lnTo>
                  <a:lnTo>
                    <a:pt x="2501133" y="649084"/>
                  </a:lnTo>
                  <a:lnTo>
                    <a:pt x="2632769" y="952360"/>
                  </a:lnTo>
                  <a:lnTo>
                    <a:pt x="2764405" y="854252"/>
                  </a:lnTo>
                  <a:lnTo>
                    <a:pt x="2896040" y="926737"/>
                  </a:lnTo>
                  <a:lnTo>
                    <a:pt x="3027675" y="925785"/>
                  </a:lnTo>
                  <a:lnTo>
                    <a:pt x="3159311" y="949312"/>
                  </a:lnTo>
                  <a:lnTo>
                    <a:pt x="3290947" y="833392"/>
                  </a:lnTo>
                  <a:lnTo>
                    <a:pt x="3422582" y="850823"/>
                  </a:lnTo>
                  <a:lnTo>
                    <a:pt x="3554218" y="739095"/>
                  </a:lnTo>
                  <a:lnTo>
                    <a:pt x="3685853" y="807294"/>
                  </a:lnTo>
                  <a:lnTo>
                    <a:pt x="3817489" y="1017987"/>
                  </a:lnTo>
                  <a:lnTo>
                    <a:pt x="3949124" y="946359"/>
                  </a:lnTo>
                  <a:lnTo>
                    <a:pt x="4080760" y="1064945"/>
                  </a:lnTo>
                  <a:lnTo>
                    <a:pt x="4212395" y="1080471"/>
                  </a:lnTo>
                  <a:lnTo>
                    <a:pt x="4344031" y="1118380"/>
                  </a:lnTo>
                  <a:lnTo>
                    <a:pt x="4475666" y="1023321"/>
                  </a:lnTo>
                  <a:lnTo>
                    <a:pt x="4607302" y="1041704"/>
                  </a:lnTo>
                  <a:lnTo>
                    <a:pt x="4738937" y="1045990"/>
                  </a:lnTo>
                  <a:lnTo>
                    <a:pt x="4870573" y="1138478"/>
                  </a:lnTo>
                  <a:lnTo>
                    <a:pt x="5002208" y="1122476"/>
                  </a:lnTo>
                  <a:lnTo>
                    <a:pt x="5133844" y="1115904"/>
                  </a:lnTo>
                  <a:lnTo>
                    <a:pt x="5265479" y="1130001"/>
                  </a:lnTo>
                  <a:lnTo>
                    <a:pt x="5397115" y="1126572"/>
                  </a:lnTo>
                  <a:lnTo>
                    <a:pt x="5528750" y="1169625"/>
                  </a:lnTo>
                  <a:lnTo>
                    <a:pt x="5792021" y="1110665"/>
                  </a:lnTo>
                  <a:lnTo>
                    <a:pt x="5923657" y="1131048"/>
                  </a:lnTo>
                  <a:lnTo>
                    <a:pt x="6055292" y="1226013"/>
                  </a:lnTo>
                  <a:lnTo>
                    <a:pt x="6186928" y="1236586"/>
                  </a:lnTo>
                  <a:lnTo>
                    <a:pt x="6318563" y="1235633"/>
                  </a:lnTo>
                  <a:lnTo>
                    <a:pt x="6450199" y="1253540"/>
                  </a:lnTo>
                  <a:lnTo>
                    <a:pt x="6581834" y="126868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2586A3D-4F60-D5A6-7527-77D672199692}"/>
                </a:ext>
              </a:extLst>
            </p:cNvPr>
            <p:cNvSpPr/>
            <p:nvPr/>
          </p:nvSpPr>
          <p:spPr>
            <a:xfrm>
              <a:off x="2847975" y="2306574"/>
              <a:ext cx="6581775" cy="2884550"/>
            </a:xfrm>
            <a:custGeom>
              <a:avLst/>
              <a:gdLst>
                <a:gd name="connsiteX0" fmla="*/ 59 w 6581775"/>
                <a:gd name="connsiteY0" fmla="*/ 2321388 h 2884550"/>
                <a:gd name="connsiteX1" fmla="*/ 131695 w 6581775"/>
                <a:gd name="connsiteY1" fmla="*/ 1533575 h 2884550"/>
                <a:gd name="connsiteX2" fmla="*/ 263330 w 6581775"/>
                <a:gd name="connsiteY2" fmla="*/ 50 h 2884550"/>
                <a:gd name="connsiteX3" fmla="*/ 394966 w 6581775"/>
                <a:gd name="connsiteY3" fmla="*/ 2533700 h 2884550"/>
                <a:gd name="connsiteX4" fmla="*/ 526601 w 6581775"/>
                <a:gd name="connsiteY4" fmla="*/ 2098408 h 2884550"/>
                <a:gd name="connsiteX5" fmla="*/ 658237 w 6581775"/>
                <a:gd name="connsiteY5" fmla="*/ 1742077 h 2884550"/>
                <a:gd name="connsiteX6" fmla="*/ 789872 w 6581775"/>
                <a:gd name="connsiteY6" fmla="*/ 2228614 h 2884550"/>
                <a:gd name="connsiteX7" fmla="*/ 921508 w 6581775"/>
                <a:gd name="connsiteY7" fmla="*/ 1851139 h 2884550"/>
                <a:gd name="connsiteX8" fmla="*/ 1053143 w 6581775"/>
                <a:gd name="connsiteY8" fmla="*/ 2315958 h 2884550"/>
                <a:gd name="connsiteX9" fmla="*/ 1184779 w 6581775"/>
                <a:gd name="connsiteY9" fmla="*/ 2210326 h 2884550"/>
                <a:gd name="connsiteX10" fmla="*/ 1316414 w 6581775"/>
                <a:gd name="connsiteY10" fmla="*/ 2285383 h 2884550"/>
                <a:gd name="connsiteX11" fmla="*/ 1448050 w 6581775"/>
                <a:gd name="connsiteY11" fmla="*/ 2517412 h 2884550"/>
                <a:gd name="connsiteX12" fmla="*/ 1579685 w 6581775"/>
                <a:gd name="connsiteY12" fmla="*/ 1365268 h 2884550"/>
                <a:gd name="connsiteX13" fmla="*/ 1711321 w 6581775"/>
                <a:gd name="connsiteY13" fmla="*/ 2552464 h 2884550"/>
                <a:gd name="connsiteX14" fmla="*/ 1842956 w 6581775"/>
                <a:gd name="connsiteY14" fmla="*/ 1880285 h 2884550"/>
                <a:gd name="connsiteX15" fmla="*/ 1974592 w 6581775"/>
                <a:gd name="connsiteY15" fmla="*/ 2294908 h 2884550"/>
                <a:gd name="connsiteX16" fmla="*/ 2106227 w 6581775"/>
                <a:gd name="connsiteY16" fmla="*/ 1861711 h 2884550"/>
                <a:gd name="connsiteX17" fmla="*/ 2237863 w 6581775"/>
                <a:gd name="connsiteY17" fmla="*/ 2073547 h 2884550"/>
                <a:gd name="connsiteX18" fmla="*/ 2369498 w 6581775"/>
                <a:gd name="connsiteY18" fmla="*/ 2461977 h 2884550"/>
                <a:gd name="connsiteX19" fmla="*/ 2501133 w 6581775"/>
                <a:gd name="connsiteY19" fmla="*/ 2535891 h 2884550"/>
                <a:gd name="connsiteX20" fmla="*/ 2632769 w 6581775"/>
                <a:gd name="connsiteY20" fmla="*/ 2692101 h 2884550"/>
                <a:gd name="connsiteX21" fmla="*/ 2764405 w 6581775"/>
                <a:gd name="connsiteY21" fmla="*/ 2576563 h 2884550"/>
                <a:gd name="connsiteX22" fmla="*/ 2896040 w 6581775"/>
                <a:gd name="connsiteY22" fmla="*/ 1973344 h 2884550"/>
                <a:gd name="connsiteX23" fmla="*/ 3027675 w 6581775"/>
                <a:gd name="connsiteY23" fmla="*/ 2751251 h 2884550"/>
                <a:gd name="connsiteX24" fmla="*/ 3159311 w 6581775"/>
                <a:gd name="connsiteY24" fmla="*/ 2689243 h 2884550"/>
                <a:gd name="connsiteX25" fmla="*/ 3290947 w 6581775"/>
                <a:gd name="connsiteY25" fmla="*/ 2567990 h 2884550"/>
                <a:gd name="connsiteX26" fmla="*/ 3422582 w 6581775"/>
                <a:gd name="connsiteY26" fmla="*/ 2596660 h 2884550"/>
                <a:gd name="connsiteX27" fmla="*/ 3554218 w 6581775"/>
                <a:gd name="connsiteY27" fmla="*/ 2415209 h 2884550"/>
                <a:gd name="connsiteX28" fmla="*/ 3685853 w 6581775"/>
                <a:gd name="connsiteY28" fmla="*/ 2397397 h 2884550"/>
                <a:gd name="connsiteX29" fmla="*/ 3817489 w 6581775"/>
                <a:gd name="connsiteY29" fmla="*/ 2574277 h 2884550"/>
                <a:gd name="connsiteX30" fmla="*/ 3949124 w 6581775"/>
                <a:gd name="connsiteY30" fmla="*/ 2651810 h 2884550"/>
                <a:gd name="connsiteX31" fmla="*/ 4080760 w 6581775"/>
                <a:gd name="connsiteY31" fmla="*/ 2748394 h 2884550"/>
                <a:gd name="connsiteX32" fmla="*/ 4212395 w 6581775"/>
                <a:gd name="connsiteY32" fmla="*/ 2729439 h 2884550"/>
                <a:gd name="connsiteX33" fmla="*/ 4344031 w 6581775"/>
                <a:gd name="connsiteY33" fmla="*/ 2615996 h 2884550"/>
                <a:gd name="connsiteX34" fmla="*/ 4475666 w 6581775"/>
                <a:gd name="connsiteY34" fmla="*/ 2714389 h 2884550"/>
                <a:gd name="connsiteX35" fmla="*/ 4607302 w 6581775"/>
                <a:gd name="connsiteY35" fmla="*/ 2735535 h 2884550"/>
                <a:gd name="connsiteX36" fmla="*/ 4738937 w 6581775"/>
                <a:gd name="connsiteY36" fmla="*/ 2708484 h 2884550"/>
                <a:gd name="connsiteX37" fmla="*/ 4870573 w 6581775"/>
                <a:gd name="connsiteY37" fmla="*/ 2722486 h 2884550"/>
                <a:gd name="connsiteX38" fmla="*/ 5002208 w 6581775"/>
                <a:gd name="connsiteY38" fmla="*/ 2760395 h 2884550"/>
                <a:gd name="connsiteX39" fmla="*/ 5133844 w 6581775"/>
                <a:gd name="connsiteY39" fmla="*/ 2742583 h 2884550"/>
                <a:gd name="connsiteX40" fmla="*/ 5265479 w 6581775"/>
                <a:gd name="connsiteY40" fmla="*/ 2749060 h 2884550"/>
                <a:gd name="connsiteX41" fmla="*/ 5397115 w 6581775"/>
                <a:gd name="connsiteY41" fmla="*/ 2676956 h 2884550"/>
                <a:gd name="connsiteX42" fmla="*/ 5528750 w 6581775"/>
                <a:gd name="connsiteY42" fmla="*/ 2780874 h 2884550"/>
                <a:gd name="connsiteX43" fmla="*/ 5660386 w 6581775"/>
                <a:gd name="connsiteY43" fmla="*/ 2703245 h 2884550"/>
                <a:gd name="connsiteX44" fmla="*/ 5792021 w 6581775"/>
                <a:gd name="connsiteY44" fmla="*/ 2665621 h 2884550"/>
                <a:gd name="connsiteX45" fmla="*/ 5923657 w 6581775"/>
                <a:gd name="connsiteY45" fmla="*/ 2648857 h 2884550"/>
                <a:gd name="connsiteX46" fmla="*/ 6055292 w 6581775"/>
                <a:gd name="connsiteY46" fmla="*/ 2841358 h 2884550"/>
                <a:gd name="connsiteX47" fmla="*/ 6318563 w 6581775"/>
                <a:gd name="connsiteY47" fmla="*/ 2844882 h 2884550"/>
                <a:gd name="connsiteX48" fmla="*/ 6450199 w 6581775"/>
                <a:gd name="connsiteY48" fmla="*/ 2865265 h 2884550"/>
                <a:gd name="connsiteX49" fmla="*/ 6581834 w 6581775"/>
                <a:gd name="connsiteY49" fmla="*/ 2884601 h 288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2884550">
                  <a:moveTo>
                    <a:pt x="59" y="2321388"/>
                  </a:moveTo>
                  <a:lnTo>
                    <a:pt x="131695" y="1533575"/>
                  </a:lnTo>
                  <a:lnTo>
                    <a:pt x="263330" y="50"/>
                  </a:lnTo>
                  <a:lnTo>
                    <a:pt x="394966" y="2533700"/>
                  </a:lnTo>
                  <a:lnTo>
                    <a:pt x="526601" y="2098408"/>
                  </a:lnTo>
                  <a:lnTo>
                    <a:pt x="658237" y="1742077"/>
                  </a:lnTo>
                  <a:lnTo>
                    <a:pt x="789872" y="2228614"/>
                  </a:lnTo>
                  <a:lnTo>
                    <a:pt x="921508" y="1851139"/>
                  </a:lnTo>
                  <a:lnTo>
                    <a:pt x="1053143" y="2315958"/>
                  </a:lnTo>
                  <a:lnTo>
                    <a:pt x="1184779" y="2210326"/>
                  </a:lnTo>
                  <a:lnTo>
                    <a:pt x="1316414" y="2285383"/>
                  </a:lnTo>
                  <a:lnTo>
                    <a:pt x="1448050" y="2517412"/>
                  </a:lnTo>
                  <a:lnTo>
                    <a:pt x="1579685" y="1365268"/>
                  </a:lnTo>
                  <a:lnTo>
                    <a:pt x="1711321" y="2552464"/>
                  </a:lnTo>
                  <a:lnTo>
                    <a:pt x="1842956" y="1880285"/>
                  </a:lnTo>
                  <a:lnTo>
                    <a:pt x="1974592" y="2294908"/>
                  </a:lnTo>
                  <a:lnTo>
                    <a:pt x="2106227" y="1861711"/>
                  </a:lnTo>
                  <a:lnTo>
                    <a:pt x="2237863" y="2073547"/>
                  </a:lnTo>
                  <a:lnTo>
                    <a:pt x="2369498" y="2461977"/>
                  </a:lnTo>
                  <a:lnTo>
                    <a:pt x="2501133" y="2535891"/>
                  </a:lnTo>
                  <a:lnTo>
                    <a:pt x="2632769" y="2692101"/>
                  </a:lnTo>
                  <a:lnTo>
                    <a:pt x="2764405" y="2576563"/>
                  </a:lnTo>
                  <a:lnTo>
                    <a:pt x="2896040" y="1973344"/>
                  </a:lnTo>
                  <a:lnTo>
                    <a:pt x="3027675" y="2751251"/>
                  </a:lnTo>
                  <a:lnTo>
                    <a:pt x="3159311" y="2689243"/>
                  </a:lnTo>
                  <a:lnTo>
                    <a:pt x="3290947" y="2567990"/>
                  </a:lnTo>
                  <a:lnTo>
                    <a:pt x="3422582" y="2596660"/>
                  </a:lnTo>
                  <a:lnTo>
                    <a:pt x="3554218" y="2415209"/>
                  </a:lnTo>
                  <a:lnTo>
                    <a:pt x="3685853" y="2397397"/>
                  </a:lnTo>
                  <a:lnTo>
                    <a:pt x="3817489" y="2574277"/>
                  </a:lnTo>
                  <a:lnTo>
                    <a:pt x="3949124" y="2651810"/>
                  </a:lnTo>
                  <a:lnTo>
                    <a:pt x="4080760" y="2748394"/>
                  </a:lnTo>
                  <a:lnTo>
                    <a:pt x="4212395" y="2729439"/>
                  </a:lnTo>
                  <a:lnTo>
                    <a:pt x="4344031" y="2615996"/>
                  </a:lnTo>
                  <a:lnTo>
                    <a:pt x="4475666" y="2714389"/>
                  </a:lnTo>
                  <a:lnTo>
                    <a:pt x="4607302" y="2735535"/>
                  </a:lnTo>
                  <a:lnTo>
                    <a:pt x="4738937" y="2708484"/>
                  </a:lnTo>
                  <a:lnTo>
                    <a:pt x="4870573" y="2722486"/>
                  </a:lnTo>
                  <a:lnTo>
                    <a:pt x="5002208" y="2760395"/>
                  </a:lnTo>
                  <a:lnTo>
                    <a:pt x="5133844" y="2742583"/>
                  </a:lnTo>
                  <a:lnTo>
                    <a:pt x="5265479" y="2749060"/>
                  </a:lnTo>
                  <a:lnTo>
                    <a:pt x="5397115" y="2676956"/>
                  </a:lnTo>
                  <a:lnTo>
                    <a:pt x="5528750" y="2780874"/>
                  </a:lnTo>
                  <a:lnTo>
                    <a:pt x="5660386" y="2703245"/>
                  </a:lnTo>
                  <a:lnTo>
                    <a:pt x="5792021" y="2665621"/>
                  </a:lnTo>
                  <a:lnTo>
                    <a:pt x="5923657" y="2648857"/>
                  </a:lnTo>
                  <a:lnTo>
                    <a:pt x="6055292" y="2841358"/>
                  </a:lnTo>
                  <a:lnTo>
                    <a:pt x="6318563" y="2844882"/>
                  </a:lnTo>
                  <a:lnTo>
                    <a:pt x="6450199" y="2865265"/>
                  </a:lnTo>
                  <a:lnTo>
                    <a:pt x="6581834" y="2884601"/>
                  </a:lnTo>
                </a:path>
              </a:pathLst>
            </a:custGeom>
            <a:noFill/>
            <a:ln w="2857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46E08470-592E-493F-BEB7-1DEEB9A158A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FF3D5C2-C04E-B76C-18A1-E7C27FD35AD6}"/>
              </a:ext>
            </a:extLst>
          </p:cNvPr>
          <p:cNvSpPr/>
          <p:nvPr/>
        </p:nvSpPr>
        <p:spPr>
          <a:xfrm>
            <a:off x="2838450" y="1524000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AD69FBC2-711E-BDA5-55CC-70243EA22B0E}"/>
              </a:ext>
            </a:extLst>
          </p:cNvPr>
          <p:cNvGrpSpPr/>
          <p:nvPr/>
        </p:nvGrpSpPr>
        <p:grpSpPr>
          <a:xfrm>
            <a:off x="2568807" y="1411223"/>
            <a:ext cx="288862" cy="3945577"/>
            <a:chOff x="2596515" y="1411223"/>
            <a:chExt cx="288862" cy="3945577"/>
          </a:xfrm>
          <a:solidFill>
            <a:srgbClr val="2A3F5F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30986-8975-2A11-7BE3-1FB9D7E35A4E}"/>
                </a:ext>
              </a:extLst>
            </p:cNvPr>
            <p:cNvSpPr txBox="1"/>
            <p:nvPr/>
          </p:nvSpPr>
          <p:spPr>
            <a:xfrm>
              <a:off x="2596515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BC368B-E62C-C651-5DDA-7E1BFB87B67A}"/>
                </a:ext>
              </a:extLst>
            </p:cNvPr>
            <p:cNvSpPr txBox="1"/>
            <p:nvPr/>
          </p:nvSpPr>
          <p:spPr>
            <a:xfrm>
              <a:off x="2596515" y="4417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F17F0-54A5-49C9-BF32-97AE5C58912E}"/>
                </a:ext>
              </a:extLst>
            </p:cNvPr>
            <p:cNvSpPr txBox="1"/>
            <p:nvPr/>
          </p:nvSpPr>
          <p:spPr>
            <a:xfrm>
              <a:off x="2596515" y="38159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88CB05-6761-6379-D1D2-ABF149422665}"/>
                </a:ext>
              </a:extLst>
            </p:cNvPr>
            <p:cNvSpPr txBox="1"/>
            <p:nvPr/>
          </p:nvSpPr>
          <p:spPr>
            <a:xfrm>
              <a:off x="2596515" y="32147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A08817-FAF8-FF48-52EA-40DB3BF7D8E1}"/>
                </a:ext>
              </a:extLst>
            </p:cNvPr>
            <p:cNvSpPr txBox="1"/>
            <p:nvPr/>
          </p:nvSpPr>
          <p:spPr>
            <a:xfrm>
              <a:off x="2596515" y="261356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D66A58-5FEE-5ED9-B952-D344D86C65B0}"/>
                </a:ext>
              </a:extLst>
            </p:cNvPr>
            <p:cNvSpPr txBox="1"/>
            <p:nvPr/>
          </p:nvSpPr>
          <p:spPr>
            <a:xfrm>
              <a:off x="2596515" y="20124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845E59-9FC9-9B29-A6B0-FFF1E581D91C}"/>
                </a:ext>
              </a:extLst>
            </p:cNvPr>
            <p:cNvSpPr txBox="1"/>
            <p:nvPr/>
          </p:nvSpPr>
          <p:spPr>
            <a:xfrm>
              <a:off x="2596515" y="14112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28837BA-734C-F136-1359-BDB9C458307C}"/>
              </a:ext>
            </a:extLst>
          </p:cNvPr>
          <p:cNvSpPr txBox="1"/>
          <p:nvPr/>
        </p:nvSpPr>
        <p:spPr>
          <a:xfrm>
            <a:off x="5066347" y="5432107"/>
            <a:ext cx="2170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clusters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9970E6-8CF4-77FB-9341-7340960309A3}"/>
              </a:ext>
            </a:extLst>
          </p:cNvPr>
          <p:cNvSpPr txBox="1"/>
          <p:nvPr/>
        </p:nvSpPr>
        <p:spPr>
          <a:xfrm rot="16200000">
            <a:off x="431786" y="3157507"/>
            <a:ext cx="397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Mean Absolute Percentage Error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[%]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/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Score for 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Adjusted weeks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[1, 5] kWp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[0, 10] kWh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blipFill>
                <a:blip r:embed="rId2"/>
                <a:stretch>
                  <a:fillRect l="-2247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5D88CA-5617-3687-63B3-29689A5840D7}"/>
              </a:ext>
            </a:extLst>
          </p:cNvPr>
          <p:cNvCxnSpPr>
            <a:cxnSpLocks/>
          </p:cNvCxnSpPr>
          <p:nvPr/>
        </p:nvCxnSpPr>
        <p:spPr>
          <a:xfrm>
            <a:off x="4435775" y="2391312"/>
            <a:ext cx="0" cy="1213621"/>
          </a:xfrm>
          <a:prstGeom prst="straightConnector1">
            <a:avLst/>
          </a:prstGeom>
          <a:ln w="1905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2818AA0-931F-2883-7C9E-23F188357A63}"/>
              </a:ext>
            </a:extLst>
          </p:cNvPr>
          <p:cNvSpPr txBox="1"/>
          <p:nvPr/>
        </p:nvSpPr>
        <p:spPr>
          <a:xfrm>
            <a:off x="5049219" y="269165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Score for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actual weeks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CF7235-E5A0-61BC-3B13-014125EAE72B}"/>
              </a:ext>
            </a:extLst>
          </p:cNvPr>
          <p:cNvCxnSpPr>
            <a:cxnSpLocks/>
          </p:cNvCxnSpPr>
          <p:nvPr/>
        </p:nvCxnSpPr>
        <p:spPr>
          <a:xfrm>
            <a:off x="5490210" y="3309216"/>
            <a:ext cx="0" cy="110790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2BAA17-CD57-8B65-B8EF-06DADA16F62F}"/>
              </a:ext>
            </a:extLst>
          </p:cNvPr>
          <p:cNvSpPr txBox="1"/>
          <p:nvPr/>
        </p:nvSpPr>
        <p:spPr>
          <a:xfrm>
            <a:off x="6533769" y="325508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for </a:t>
            </a:r>
          </a:p>
          <a:p>
            <a:r>
              <a:rPr lang="en-US" dirty="0"/>
              <a:t>adjusted weeks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19126D-4AB0-58B2-A88C-FC6834D8412B}"/>
              </a:ext>
            </a:extLst>
          </p:cNvPr>
          <p:cNvCxnSpPr>
            <a:cxnSpLocks/>
          </p:cNvCxnSpPr>
          <p:nvPr/>
        </p:nvCxnSpPr>
        <p:spPr>
          <a:xfrm>
            <a:off x="6974944" y="3901418"/>
            <a:ext cx="18311" cy="102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9D04E8-091D-EA8C-5535-79137F42E8B7}"/>
              </a:ext>
            </a:extLst>
          </p:cNvPr>
          <p:cNvCxnSpPr>
            <a:cxnSpLocks/>
          </p:cNvCxnSpPr>
          <p:nvPr/>
        </p:nvCxnSpPr>
        <p:spPr>
          <a:xfrm>
            <a:off x="2838450" y="4850412"/>
            <a:ext cx="2446020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C61CF-5CD8-5185-B632-394D556656D1}"/>
              </a:ext>
            </a:extLst>
          </p:cNvPr>
          <p:cNvSpPr txBox="1"/>
          <p:nvPr/>
        </p:nvSpPr>
        <p:spPr>
          <a:xfrm>
            <a:off x="2786464" y="484329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 = 5 weeks</a:t>
            </a:r>
          </a:p>
        </p:txBody>
      </p:sp>
    </p:spTree>
    <p:extLst>
      <p:ext uri="{BB962C8B-B14F-4D97-AF65-F5344CB8AC3E}">
        <p14:creationId xmlns:p14="http://schemas.microsoft.com/office/powerpoint/2010/main" val="337314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9CB55-6992-7E43-8B7B-B42BDA17587B}"/>
              </a:ext>
            </a:extLst>
          </p:cNvPr>
          <p:cNvSpPr txBox="1"/>
          <p:nvPr/>
        </p:nvSpPr>
        <p:spPr>
          <a:xfrm>
            <a:off x="870857" y="805543"/>
            <a:ext cx="1013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To be consistent with the energy transition: sufficiency, efficiency, renewables [1-4].</a:t>
            </a:r>
          </a:p>
          <a:p>
            <a:endParaRPr lang="en-AU" sz="2800" dirty="0"/>
          </a:p>
          <a:p>
            <a:r>
              <a:rPr lang="en-AU" sz="2800" u="sng" dirty="0"/>
              <a:t>Yes</a:t>
            </a:r>
            <a:r>
              <a:rPr lang="en-AU" sz="2800" dirty="0"/>
              <a:t> but </a:t>
            </a:r>
            <a:r>
              <a:rPr lang="en-AU" sz="2800" u="sng" dirty="0"/>
              <a:t>not only</a:t>
            </a:r>
            <a:r>
              <a:rPr lang="en-AU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0EAA7-8B65-CB49-98C8-034251DF9B0D}"/>
              </a:ext>
            </a:extLst>
          </p:cNvPr>
          <p:cNvSpPr txBox="1"/>
          <p:nvPr/>
        </p:nvSpPr>
        <p:spPr>
          <a:xfrm>
            <a:off x="794657" y="3309258"/>
            <a:ext cx="967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chemeClr val="accent1"/>
                </a:solidFill>
              </a:rPr>
              <a:t>Renewables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solar panels</a:t>
            </a:r>
            <a:endParaRPr lang="en-AU" sz="2800" b="1" i="1" dirty="0">
              <a:solidFill>
                <a:schemeClr val="accent1"/>
              </a:solidFill>
            </a:endParaRPr>
          </a:p>
          <a:p>
            <a:r>
              <a:rPr lang="en-AU" sz="2800" b="1" i="1" dirty="0">
                <a:solidFill>
                  <a:schemeClr val="accent1"/>
                </a:solidFill>
              </a:rPr>
              <a:t>Efficiency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building insulation</a:t>
            </a:r>
          </a:p>
          <a:p>
            <a:r>
              <a:rPr lang="en-AU" sz="2800" b="1" i="1" dirty="0">
                <a:solidFill>
                  <a:schemeClr val="accent1"/>
                </a:solidFill>
              </a:rPr>
              <a:t>Sufficiency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lower thermostat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CC0CB-1D11-A340-8609-2D4CC0A5E0A8}"/>
              </a:ext>
            </a:extLst>
          </p:cNvPr>
          <p:cNvCxnSpPr>
            <a:cxnSpLocks/>
          </p:cNvCxnSpPr>
          <p:nvPr/>
        </p:nvCxnSpPr>
        <p:spPr>
          <a:xfrm>
            <a:off x="1197429" y="2503718"/>
            <a:ext cx="0" cy="70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627018-4F73-8146-8654-EB77CF911E2A}"/>
              </a:ext>
            </a:extLst>
          </p:cNvPr>
          <p:cNvSpPr txBox="1"/>
          <p:nvPr/>
        </p:nvSpPr>
        <p:spPr>
          <a:xfrm>
            <a:off x="195946" y="5452294"/>
            <a:ext cx="742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[1] “RTE : </a:t>
            </a:r>
            <a:r>
              <a:rPr lang="en-GB" i="1" dirty="0" err="1"/>
              <a:t>Futurs</a:t>
            </a:r>
            <a:r>
              <a:rPr lang="en-GB" i="1" dirty="0"/>
              <a:t> </a:t>
            </a:r>
            <a:r>
              <a:rPr lang="en-GB" i="1" dirty="0" err="1"/>
              <a:t>énergétiques</a:t>
            </a:r>
            <a:r>
              <a:rPr lang="en-GB" i="1" dirty="0"/>
              <a:t> 2050”</a:t>
            </a:r>
          </a:p>
          <a:p>
            <a:r>
              <a:rPr lang="en-GB" i="1" dirty="0"/>
              <a:t>[2] “ADEME : Transition(s) 2050”</a:t>
            </a:r>
          </a:p>
          <a:p>
            <a:r>
              <a:rPr lang="en-GB" i="1" dirty="0"/>
              <a:t>[3] </a:t>
            </a:r>
            <a:r>
              <a:rPr lang="en-AU" i="1" dirty="0"/>
              <a:t>“Shift Project : le plan de transformation de </a:t>
            </a:r>
            <a:r>
              <a:rPr lang="en-AU" i="1" dirty="0" err="1"/>
              <a:t>l'économie</a:t>
            </a:r>
            <a:r>
              <a:rPr lang="en-AU" i="1" dirty="0"/>
              <a:t> </a:t>
            </a:r>
            <a:r>
              <a:rPr lang="en-AU" i="1" dirty="0" err="1"/>
              <a:t>française</a:t>
            </a:r>
            <a:r>
              <a:rPr lang="en-AU" i="1" dirty="0"/>
              <a:t>” </a:t>
            </a:r>
          </a:p>
          <a:p>
            <a:r>
              <a:rPr lang="en-GB" i="1" dirty="0"/>
              <a:t>[4] </a:t>
            </a:r>
            <a:r>
              <a:rPr lang="en-AU" i="1" dirty="0"/>
              <a:t>“</a:t>
            </a:r>
            <a:r>
              <a:rPr lang="en-GB" i="1" dirty="0" err="1"/>
              <a:t>NégaWatt</a:t>
            </a:r>
            <a:r>
              <a:rPr lang="en-GB" i="1" dirty="0"/>
              <a:t> : </a:t>
            </a:r>
            <a:r>
              <a:rPr lang="en-GB" i="1" dirty="0" err="1"/>
              <a:t>Scénario</a:t>
            </a:r>
            <a:r>
              <a:rPr lang="en-GB" i="1" dirty="0"/>
              <a:t> 2022”</a:t>
            </a:r>
            <a:endParaRPr lang="en-AU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1A30B-8F88-CD63-61E8-E2E5F1104BF2}"/>
              </a:ext>
            </a:extLst>
          </p:cNvPr>
          <p:cNvSpPr txBox="1"/>
          <p:nvPr/>
        </p:nvSpPr>
        <p:spPr>
          <a:xfrm>
            <a:off x="6400800" y="3211289"/>
            <a:ext cx="550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Proximité</a:t>
            </a:r>
            <a:r>
              <a:rPr lang="en-US" dirty="0"/>
              <a:t> </a:t>
            </a:r>
            <a:r>
              <a:rPr lang="en-US" dirty="0" err="1"/>
              <a:t>retrouvée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Trade-off ?</a:t>
            </a:r>
          </a:p>
          <a:p>
            <a:endParaRPr lang="en-US" dirty="0"/>
          </a:p>
          <a:p>
            <a:r>
              <a:rPr lang="en-US" dirty="0"/>
              <a:t>Leopold Kohr, Ivan Illich, Gilbert </a:t>
            </a:r>
            <a:r>
              <a:rPr lang="en-US" dirty="0" err="1"/>
              <a:t>Simondon</a:t>
            </a:r>
            <a:r>
              <a:rPr lang="en-US" dirty="0"/>
              <a:t>, Bruno Latour.</a:t>
            </a:r>
          </a:p>
        </p:txBody>
      </p:sp>
    </p:spTree>
    <p:extLst>
      <p:ext uri="{BB962C8B-B14F-4D97-AF65-F5344CB8AC3E}">
        <p14:creationId xmlns:p14="http://schemas.microsoft.com/office/powerpoint/2010/main" val="959982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aphic 2">
            <a:extLst>
              <a:ext uri="{FF2B5EF4-FFF2-40B4-BE49-F238E27FC236}">
                <a16:creationId xmlns:a16="http://schemas.microsoft.com/office/drawing/2014/main" id="{AFA67108-1B02-FFBE-1720-C499644314E2}"/>
              </a:ext>
            </a:extLst>
          </p:cNvPr>
          <p:cNvGrpSpPr/>
          <p:nvPr/>
        </p:nvGrpSpPr>
        <p:grpSpPr>
          <a:xfrm>
            <a:off x="2411991" y="1510569"/>
            <a:ext cx="498411" cy="3746790"/>
            <a:chOff x="2460117" y="1510569"/>
            <a:chExt cx="498411" cy="3746790"/>
          </a:xfrm>
          <a:solidFill>
            <a:srgbClr val="2A3F5F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68A9F5-047A-5B57-F9C6-FB9F4E36F6D4}"/>
                </a:ext>
              </a:extLst>
            </p:cNvPr>
            <p:cNvSpPr txBox="1"/>
            <p:nvPr/>
          </p:nvSpPr>
          <p:spPr>
            <a:xfrm>
              <a:off x="2669666" y="491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5F2B41-AB31-5D0A-C2BC-5D15F9C94340}"/>
                </a:ext>
              </a:extLst>
            </p:cNvPr>
            <p:cNvSpPr txBox="1"/>
            <p:nvPr/>
          </p:nvSpPr>
          <p:spPr>
            <a:xfrm>
              <a:off x="2564892" y="4578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3EF375-6C4D-63BD-ABC8-47463C6BE8FE}"/>
                </a:ext>
              </a:extLst>
            </p:cNvPr>
            <p:cNvSpPr txBox="1"/>
            <p:nvPr/>
          </p:nvSpPr>
          <p:spPr>
            <a:xfrm>
              <a:off x="2564892" y="4237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6C986-6309-E544-6607-77AE76CAE9F0}"/>
                </a:ext>
              </a:extLst>
            </p:cNvPr>
            <p:cNvSpPr txBox="1"/>
            <p:nvPr/>
          </p:nvSpPr>
          <p:spPr>
            <a:xfrm>
              <a:off x="2564892" y="38963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2C00C4-A13B-9D39-081A-C7E049A95755}"/>
                </a:ext>
              </a:extLst>
            </p:cNvPr>
            <p:cNvSpPr txBox="1"/>
            <p:nvPr/>
          </p:nvSpPr>
          <p:spPr>
            <a:xfrm>
              <a:off x="2564892" y="35555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9C5A3E-19CB-5A1C-18D6-69601266AA4B}"/>
                </a:ext>
              </a:extLst>
            </p:cNvPr>
            <p:cNvSpPr txBox="1"/>
            <p:nvPr/>
          </p:nvSpPr>
          <p:spPr>
            <a:xfrm>
              <a:off x="2564892" y="32146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2AC18C-F31B-10AE-B3A0-36321457C1D8}"/>
                </a:ext>
              </a:extLst>
            </p:cNvPr>
            <p:cNvSpPr txBox="1"/>
            <p:nvPr/>
          </p:nvSpPr>
          <p:spPr>
            <a:xfrm>
              <a:off x="2564892" y="287388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5C1F0A-95BF-7014-A5CF-AB7FB65199D4}"/>
                </a:ext>
              </a:extLst>
            </p:cNvPr>
            <p:cNvSpPr txBox="1"/>
            <p:nvPr/>
          </p:nvSpPr>
          <p:spPr>
            <a:xfrm>
              <a:off x="2564892" y="2533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21597A-19E4-0123-1C48-CB50B03C09DA}"/>
                </a:ext>
              </a:extLst>
            </p:cNvPr>
            <p:cNvSpPr txBox="1"/>
            <p:nvPr/>
          </p:nvSpPr>
          <p:spPr>
            <a:xfrm>
              <a:off x="2564892" y="21922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175B5-B4F0-D85F-9AEA-AF705E257335}"/>
                </a:ext>
              </a:extLst>
            </p:cNvPr>
            <p:cNvSpPr txBox="1"/>
            <p:nvPr/>
          </p:nvSpPr>
          <p:spPr>
            <a:xfrm>
              <a:off x="2564892" y="18514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8C336C-6666-112B-D75C-F55397529BA3}"/>
                </a:ext>
              </a:extLst>
            </p:cNvPr>
            <p:cNvSpPr txBox="1"/>
            <p:nvPr/>
          </p:nvSpPr>
          <p:spPr>
            <a:xfrm>
              <a:off x="2460117" y="151056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83C28132-6048-BBD0-DC83-7D16F6EA4D2F}"/>
              </a:ext>
            </a:extLst>
          </p:cNvPr>
          <p:cNvGrpSpPr/>
          <p:nvPr/>
        </p:nvGrpSpPr>
        <p:grpSpPr>
          <a:xfrm>
            <a:off x="2921127" y="1524000"/>
            <a:ext cx="6353175" cy="3667125"/>
            <a:chOff x="2921127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EC4187A7-496B-18D7-D991-F12EA037C1DC}"/>
                </a:ext>
              </a:extLst>
            </p:cNvPr>
            <p:cNvGrpSpPr/>
            <p:nvPr/>
          </p:nvGrpSpPr>
          <p:grpSpPr>
            <a:xfrm>
              <a:off x="3237166" y="1524000"/>
              <a:ext cx="6005512" cy="3667125"/>
              <a:chOff x="3237166" y="1524000"/>
              <a:chExt cx="6005512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6AA93F4-B08A-1D29-3F3E-3CDE64DA77A0}"/>
                  </a:ext>
                </a:extLst>
              </p:cNvPr>
              <p:cNvSpPr/>
              <p:nvPr/>
            </p:nvSpPr>
            <p:spPr>
              <a:xfrm>
                <a:off x="3237166" y="1524000"/>
                <a:ext cx="9525" cy="3667125"/>
              </a:xfrm>
              <a:custGeom>
                <a:avLst/>
                <a:gdLst>
                  <a:gd name="connsiteX0" fmla="*/ 116 w 9525"/>
                  <a:gd name="connsiteY0" fmla="*/ 0 h 3667125"/>
                  <a:gd name="connsiteX1" fmla="*/ 1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6" y="0"/>
                    </a:moveTo>
                    <a:lnTo>
                      <a:pt x="1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CF9CBBC-A14F-E751-7954-B4FBFBF7D98B}"/>
                  </a:ext>
                </a:extLst>
              </p:cNvPr>
              <p:cNvSpPr/>
              <p:nvPr/>
            </p:nvSpPr>
            <p:spPr>
              <a:xfrm>
                <a:off x="3553301" y="1524000"/>
                <a:ext cx="9525" cy="3667125"/>
              </a:xfrm>
              <a:custGeom>
                <a:avLst/>
                <a:gdLst>
                  <a:gd name="connsiteX0" fmla="*/ 149 w 9525"/>
                  <a:gd name="connsiteY0" fmla="*/ 0 h 3667125"/>
                  <a:gd name="connsiteX1" fmla="*/ 1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9" y="0"/>
                    </a:moveTo>
                    <a:lnTo>
                      <a:pt x="1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09BCB04-71BB-8A03-D5E4-74A6D9FAEDD5}"/>
                  </a:ext>
                </a:extLst>
              </p:cNvPr>
              <p:cNvSpPr/>
              <p:nvPr/>
            </p:nvSpPr>
            <p:spPr>
              <a:xfrm>
                <a:off x="3869340" y="1524000"/>
                <a:ext cx="9525" cy="3667125"/>
              </a:xfrm>
              <a:custGeom>
                <a:avLst/>
                <a:gdLst>
                  <a:gd name="connsiteX0" fmla="*/ 183 w 9525"/>
                  <a:gd name="connsiteY0" fmla="*/ 0 h 3667125"/>
                  <a:gd name="connsiteX1" fmla="*/ 1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3" y="0"/>
                    </a:moveTo>
                    <a:lnTo>
                      <a:pt x="1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7371A30-6871-1604-9FCD-3E3E6A29D4F5}"/>
                  </a:ext>
                </a:extLst>
              </p:cNvPr>
              <p:cNvSpPr/>
              <p:nvPr/>
            </p:nvSpPr>
            <p:spPr>
              <a:xfrm>
                <a:off x="4185475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7EF6B94-2312-C2BB-C883-CBA7EEABFE6F}"/>
                  </a:ext>
                </a:extLst>
              </p:cNvPr>
              <p:cNvSpPr/>
              <p:nvPr/>
            </p:nvSpPr>
            <p:spPr>
              <a:xfrm>
                <a:off x="4501515" y="1524000"/>
                <a:ext cx="9525" cy="3667125"/>
              </a:xfrm>
              <a:custGeom>
                <a:avLst/>
                <a:gdLst>
                  <a:gd name="connsiteX0" fmla="*/ 249 w 9525"/>
                  <a:gd name="connsiteY0" fmla="*/ 0 h 3667125"/>
                  <a:gd name="connsiteX1" fmla="*/ 2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49" y="0"/>
                    </a:moveTo>
                    <a:lnTo>
                      <a:pt x="2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18B1391-28C8-762A-1B50-7889225A423F}"/>
                  </a:ext>
                </a:extLst>
              </p:cNvPr>
              <p:cNvSpPr/>
              <p:nvPr/>
            </p:nvSpPr>
            <p:spPr>
              <a:xfrm>
                <a:off x="4817554" y="1524000"/>
                <a:ext cx="9525" cy="3667125"/>
              </a:xfrm>
              <a:custGeom>
                <a:avLst/>
                <a:gdLst>
                  <a:gd name="connsiteX0" fmla="*/ 282 w 9525"/>
                  <a:gd name="connsiteY0" fmla="*/ 0 h 3667125"/>
                  <a:gd name="connsiteX1" fmla="*/ 2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2" y="0"/>
                    </a:moveTo>
                    <a:lnTo>
                      <a:pt x="2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7D9EF03-F5ED-A8E3-4A2B-42446FC06A00}"/>
                  </a:ext>
                </a:extLst>
              </p:cNvPr>
              <p:cNvSpPr/>
              <p:nvPr/>
            </p:nvSpPr>
            <p:spPr>
              <a:xfrm>
                <a:off x="5133689" y="1524000"/>
                <a:ext cx="9525" cy="3667125"/>
              </a:xfrm>
              <a:custGeom>
                <a:avLst/>
                <a:gdLst>
                  <a:gd name="connsiteX0" fmla="*/ 315 w 9525"/>
                  <a:gd name="connsiteY0" fmla="*/ 0 h 3667125"/>
                  <a:gd name="connsiteX1" fmla="*/ 3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15" y="0"/>
                    </a:moveTo>
                    <a:lnTo>
                      <a:pt x="3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2818CE9-D2AE-AE4B-2718-B01B892E20A0}"/>
                  </a:ext>
                </a:extLst>
              </p:cNvPr>
              <p:cNvSpPr/>
              <p:nvPr/>
            </p:nvSpPr>
            <p:spPr>
              <a:xfrm>
                <a:off x="5449728" y="1524000"/>
                <a:ext cx="9525" cy="3667125"/>
              </a:xfrm>
              <a:custGeom>
                <a:avLst/>
                <a:gdLst>
                  <a:gd name="connsiteX0" fmla="*/ 348 w 9525"/>
                  <a:gd name="connsiteY0" fmla="*/ 0 h 3667125"/>
                  <a:gd name="connsiteX1" fmla="*/ 3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8" y="0"/>
                    </a:moveTo>
                    <a:lnTo>
                      <a:pt x="3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A351A73-2F9B-96FF-FF0A-EF6027694E68}"/>
                  </a:ext>
                </a:extLst>
              </p:cNvPr>
              <p:cNvSpPr/>
              <p:nvPr/>
            </p:nvSpPr>
            <p:spPr>
              <a:xfrm>
                <a:off x="5765863" y="1524000"/>
                <a:ext cx="9525" cy="3667125"/>
              </a:xfrm>
              <a:custGeom>
                <a:avLst/>
                <a:gdLst>
                  <a:gd name="connsiteX0" fmla="*/ 382 w 9525"/>
                  <a:gd name="connsiteY0" fmla="*/ 0 h 3667125"/>
                  <a:gd name="connsiteX1" fmla="*/ 3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82" y="0"/>
                    </a:moveTo>
                    <a:lnTo>
                      <a:pt x="3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BA99144-14EC-425D-75DA-408F17E609C2}"/>
                  </a:ext>
                </a:extLst>
              </p:cNvPr>
              <p:cNvSpPr/>
              <p:nvPr/>
            </p:nvSpPr>
            <p:spPr>
              <a:xfrm>
                <a:off x="6081903" y="1524000"/>
                <a:ext cx="9525" cy="3667125"/>
              </a:xfrm>
              <a:custGeom>
                <a:avLst/>
                <a:gdLst>
                  <a:gd name="connsiteX0" fmla="*/ 415 w 9525"/>
                  <a:gd name="connsiteY0" fmla="*/ 0 h 3667125"/>
                  <a:gd name="connsiteX1" fmla="*/ 4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5" y="0"/>
                    </a:moveTo>
                    <a:lnTo>
                      <a:pt x="4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154933-61CC-CF3D-34E3-3AD8AA5BF195}"/>
                  </a:ext>
                </a:extLst>
              </p:cNvPr>
              <p:cNvSpPr/>
              <p:nvPr/>
            </p:nvSpPr>
            <p:spPr>
              <a:xfrm>
                <a:off x="6397942" y="1524000"/>
                <a:ext cx="9525" cy="3667125"/>
              </a:xfrm>
              <a:custGeom>
                <a:avLst/>
                <a:gdLst>
                  <a:gd name="connsiteX0" fmla="*/ 448 w 9525"/>
                  <a:gd name="connsiteY0" fmla="*/ 0 h 3667125"/>
                  <a:gd name="connsiteX1" fmla="*/ 4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8" y="0"/>
                    </a:moveTo>
                    <a:lnTo>
                      <a:pt x="4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E7E06A-4F98-4501-B391-78C4902B322C}"/>
                  </a:ext>
                </a:extLst>
              </p:cNvPr>
              <p:cNvSpPr/>
              <p:nvPr/>
            </p:nvSpPr>
            <p:spPr>
              <a:xfrm>
                <a:off x="6714077" y="1524000"/>
                <a:ext cx="9525" cy="3667125"/>
              </a:xfrm>
              <a:custGeom>
                <a:avLst/>
                <a:gdLst>
                  <a:gd name="connsiteX0" fmla="*/ 481 w 9525"/>
                  <a:gd name="connsiteY0" fmla="*/ 0 h 3667125"/>
                  <a:gd name="connsiteX1" fmla="*/ 4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1" y="0"/>
                    </a:moveTo>
                    <a:lnTo>
                      <a:pt x="4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1754D9B-6B6B-52FA-1D30-EA169392F917}"/>
                  </a:ext>
                </a:extLst>
              </p:cNvPr>
              <p:cNvSpPr/>
              <p:nvPr/>
            </p:nvSpPr>
            <p:spPr>
              <a:xfrm>
                <a:off x="7030116" y="1524000"/>
                <a:ext cx="9525" cy="3667125"/>
              </a:xfrm>
              <a:custGeom>
                <a:avLst/>
                <a:gdLst>
                  <a:gd name="connsiteX0" fmla="*/ 514 w 9525"/>
                  <a:gd name="connsiteY0" fmla="*/ 0 h 3667125"/>
                  <a:gd name="connsiteX1" fmla="*/ 5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4" y="0"/>
                    </a:moveTo>
                    <a:lnTo>
                      <a:pt x="5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C767B79-545F-F00A-BE4F-C755FDC96262}"/>
                  </a:ext>
                </a:extLst>
              </p:cNvPr>
              <p:cNvSpPr/>
              <p:nvPr/>
            </p:nvSpPr>
            <p:spPr>
              <a:xfrm>
                <a:off x="7346251" y="1524000"/>
                <a:ext cx="9525" cy="3667125"/>
              </a:xfrm>
              <a:custGeom>
                <a:avLst/>
                <a:gdLst>
                  <a:gd name="connsiteX0" fmla="*/ 548 w 9525"/>
                  <a:gd name="connsiteY0" fmla="*/ 0 h 3667125"/>
                  <a:gd name="connsiteX1" fmla="*/ 5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8" y="0"/>
                    </a:moveTo>
                    <a:lnTo>
                      <a:pt x="5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2EC7755-A715-3421-F191-907C97511893}"/>
                  </a:ext>
                </a:extLst>
              </p:cNvPr>
              <p:cNvSpPr/>
              <p:nvPr/>
            </p:nvSpPr>
            <p:spPr>
              <a:xfrm>
                <a:off x="7662291" y="1524000"/>
                <a:ext cx="9525" cy="3667125"/>
              </a:xfrm>
              <a:custGeom>
                <a:avLst/>
                <a:gdLst>
                  <a:gd name="connsiteX0" fmla="*/ 581 w 9525"/>
                  <a:gd name="connsiteY0" fmla="*/ 0 h 3667125"/>
                  <a:gd name="connsiteX1" fmla="*/ 5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1" y="0"/>
                    </a:moveTo>
                    <a:lnTo>
                      <a:pt x="5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531BC41-E548-3610-8459-2D76D10211C6}"/>
                  </a:ext>
                </a:extLst>
              </p:cNvPr>
              <p:cNvSpPr/>
              <p:nvPr/>
            </p:nvSpPr>
            <p:spPr>
              <a:xfrm>
                <a:off x="7978425" y="1524000"/>
                <a:ext cx="9525" cy="3667125"/>
              </a:xfrm>
              <a:custGeom>
                <a:avLst/>
                <a:gdLst>
                  <a:gd name="connsiteX0" fmla="*/ 614 w 9525"/>
                  <a:gd name="connsiteY0" fmla="*/ 0 h 3667125"/>
                  <a:gd name="connsiteX1" fmla="*/ 6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4" y="0"/>
                    </a:moveTo>
                    <a:lnTo>
                      <a:pt x="6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18B3971-9FB2-4A49-3B71-F2D3A11118D4}"/>
                  </a:ext>
                </a:extLst>
              </p:cNvPr>
              <p:cNvSpPr/>
              <p:nvPr/>
            </p:nvSpPr>
            <p:spPr>
              <a:xfrm>
                <a:off x="8294465" y="1524000"/>
                <a:ext cx="9525" cy="3667125"/>
              </a:xfrm>
              <a:custGeom>
                <a:avLst/>
                <a:gdLst>
                  <a:gd name="connsiteX0" fmla="*/ 647 w 9525"/>
                  <a:gd name="connsiteY0" fmla="*/ 0 h 3667125"/>
                  <a:gd name="connsiteX1" fmla="*/ 6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47" y="0"/>
                    </a:moveTo>
                    <a:lnTo>
                      <a:pt x="6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77AB297-F5EA-8D7F-0E5D-63C2FBD4359D}"/>
                  </a:ext>
                </a:extLst>
              </p:cNvPr>
              <p:cNvSpPr/>
              <p:nvPr/>
            </p:nvSpPr>
            <p:spPr>
              <a:xfrm>
                <a:off x="8610504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636645E-2159-AE97-3A65-8B5B108CD7B2}"/>
                  </a:ext>
                </a:extLst>
              </p:cNvPr>
              <p:cNvSpPr/>
              <p:nvPr/>
            </p:nvSpPr>
            <p:spPr>
              <a:xfrm>
                <a:off x="8926639" y="1524000"/>
                <a:ext cx="9525" cy="3667125"/>
              </a:xfrm>
              <a:custGeom>
                <a:avLst/>
                <a:gdLst>
                  <a:gd name="connsiteX0" fmla="*/ 714 w 9525"/>
                  <a:gd name="connsiteY0" fmla="*/ 0 h 3667125"/>
                  <a:gd name="connsiteX1" fmla="*/ 7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14" y="0"/>
                    </a:moveTo>
                    <a:lnTo>
                      <a:pt x="7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0EB9244-AEB9-B910-D7FA-DA0648EEB47D}"/>
                  </a:ext>
                </a:extLst>
              </p:cNvPr>
              <p:cNvSpPr/>
              <p:nvPr/>
            </p:nvSpPr>
            <p:spPr>
              <a:xfrm>
                <a:off x="9242679" y="1524000"/>
                <a:ext cx="9525" cy="3667125"/>
              </a:xfrm>
              <a:custGeom>
                <a:avLst/>
                <a:gdLst>
                  <a:gd name="connsiteX0" fmla="*/ 747 w 9525"/>
                  <a:gd name="connsiteY0" fmla="*/ 0 h 3667125"/>
                  <a:gd name="connsiteX1" fmla="*/ 7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7" y="0"/>
                    </a:moveTo>
                    <a:lnTo>
                      <a:pt x="7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659358A4-9110-A338-5663-DF41BF1D934A}"/>
                </a:ext>
              </a:extLst>
            </p:cNvPr>
            <p:cNvGrpSpPr/>
            <p:nvPr/>
          </p:nvGrpSpPr>
          <p:grpSpPr>
            <a:xfrm>
              <a:off x="2921127" y="1683448"/>
              <a:ext cx="6353175" cy="3067430"/>
              <a:chOff x="2921127" y="1683448"/>
              <a:chExt cx="6353175" cy="3067430"/>
            </a:xfrm>
            <a:solidFill>
              <a:srgbClr val="000000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D490FA2-F879-43C4-B383-D954E4158784}"/>
                  </a:ext>
                </a:extLst>
              </p:cNvPr>
              <p:cNvSpPr/>
              <p:nvPr/>
            </p:nvSpPr>
            <p:spPr>
              <a:xfrm>
                <a:off x="2921127" y="4750879"/>
                <a:ext cx="6353175" cy="9525"/>
              </a:xfrm>
              <a:custGeom>
                <a:avLst/>
                <a:gdLst>
                  <a:gd name="connsiteX0" fmla="*/ 0 w 6353175"/>
                  <a:gd name="connsiteY0" fmla="*/ 389 h 9525"/>
                  <a:gd name="connsiteX1" fmla="*/ 6353175 w 6353175"/>
                  <a:gd name="connsiteY1" fmla="*/ 3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9"/>
                    </a:moveTo>
                    <a:lnTo>
                      <a:pt x="6353175" y="3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C9D0823-1DC2-0C0C-6064-83495D65074B}"/>
                  </a:ext>
                </a:extLst>
              </p:cNvPr>
              <p:cNvSpPr/>
              <p:nvPr/>
            </p:nvSpPr>
            <p:spPr>
              <a:xfrm>
                <a:off x="2921127" y="4410075"/>
                <a:ext cx="6353175" cy="9525"/>
              </a:xfrm>
              <a:custGeom>
                <a:avLst/>
                <a:gdLst>
                  <a:gd name="connsiteX0" fmla="*/ 0 w 6353175"/>
                  <a:gd name="connsiteY0" fmla="*/ 353 h 9525"/>
                  <a:gd name="connsiteX1" fmla="*/ 6353175 w 6353175"/>
                  <a:gd name="connsiteY1" fmla="*/ 3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3"/>
                    </a:moveTo>
                    <a:lnTo>
                      <a:pt x="6353175" y="3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93F47D6-916A-50DD-F7B5-D9349EA70F22}"/>
                  </a:ext>
                </a:extLst>
              </p:cNvPr>
              <p:cNvSpPr/>
              <p:nvPr/>
            </p:nvSpPr>
            <p:spPr>
              <a:xfrm>
                <a:off x="2921127" y="4069270"/>
                <a:ext cx="6353175" cy="9525"/>
              </a:xfrm>
              <a:custGeom>
                <a:avLst/>
                <a:gdLst>
                  <a:gd name="connsiteX0" fmla="*/ 0 w 6353175"/>
                  <a:gd name="connsiteY0" fmla="*/ 317 h 9525"/>
                  <a:gd name="connsiteX1" fmla="*/ 6353175 w 6353175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17"/>
                    </a:moveTo>
                    <a:lnTo>
                      <a:pt x="6353175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D917B0D-2B11-75A5-2265-F6ABF2AFD57A}"/>
                  </a:ext>
                </a:extLst>
              </p:cNvPr>
              <p:cNvSpPr/>
              <p:nvPr/>
            </p:nvSpPr>
            <p:spPr>
              <a:xfrm>
                <a:off x="2921127" y="3728466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EBFA603-6980-31AA-7FC7-B6E407821403}"/>
                  </a:ext>
                </a:extLst>
              </p:cNvPr>
              <p:cNvSpPr/>
              <p:nvPr/>
            </p:nvSpPr>
            <p:spPr>
              <a:xfrm>
                <a:off x="2921127" y="3387566"/>
                <a:ext cx="6353175" cy="9525"/>
              </a:xfrm>
              <a:custGeom>
                <a:avLst/>
                <a:gdLst>
                  <a:gd name="connsiteX0" fmla="*/ 0 w 6353175"/>
                  <a:gd name="connsiteY0" fmla="*/ 246 h 9525"/>
                  <a:gd name="connsiteX1" fmla="*/ 6353175 w 63531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6"/>
                    </a:moveTo>
                    <a:lnTo>
                      <a:pt x="63531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59F51A0-7AA0-B3B2-E4B6-E5ABEEA7D844}"/>
                  </a:ext>
                </a:extLst>
              </p:cNvPr>
              <p:cNvSpPr/>
              <p:nvPr/>
            </p:nvSpPr>
            <p:spPr>
              <a:xfrm>
                <a:off x="2921127" y="3046761"/>
                <a:ext cx="6353175" cy="9525"/>
              </a:xfrm>
              <a:custGeom>
                <a:avLst/>
                <a:gdLst>
                  <a:gd name="connsiteX0" fmla="*/ 0 w 6353175"/>
                  <a:gd name="connsiteY0" fmla="*/ 210 h 9525"/>
                  <a:gd name="connsiteX1" fmla="*/ 6353175 w 6353175"/>
                  <a:gd name="connsiteY1" fmla="*/ 2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10"/>
                    </a:moveTo>
                    <a:lnTo>
                      <a:pt x="6353175" y="2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CB34C2-B459-F1F3-901B-EE25F39F70D3}"/>
                  </a:ext>
                </a:extLst>
              </p:cNvPr>
              <p:cNvSpPr/>
              <p:nvPr/>
            </p:nvSpPr>
            <p:spPr>
              <a:xfrm>
                <a:off x="2921127" y="2705957"/>
                <a:ext cx="6353175" cy="9525"/>
              </a:xfrm>
              <a:custGeom>
                <a:avLst/>
                <a:gdLst>
                  <a:gd name="connsiteX0" fmla="*/ 0 w 6353175"/>
                  <a:gd name="connsiteY0" fmla="*/ 174 h 9525"/>
                  <a:gd name="connsiteX1" fmla="*/ 6353175 w 6353175"/>
                  <a:gd name="connsiteY1" fmla="*/ 1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4"/>
                    </a:moveTo>
                    <a:lnTo>
                      <a:pt x="6353175" y="1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A397CC-8A7F-81EF-A6BB-3E897280F0F5}"/>
                  </a:ext>
                </a:extLst>
              </p:cNvPr>
              <p:cNvSpPr/>
              <p:nvPr/>
            </p:nvSpPr>
            <p:spPr>
              <a:xfrm>
                <a:off x="2921127" y="2365152"/>
                <a:ext cx="6353175" cy="9525"/>
              </a:xfrm>
              <a:custGeom>
                <a:avLst/>
                <a:gdLst>
                  <a:gd name="connsiteX0" fmla="*/ 0 w 6353175"/>
                  <a:gd name="connsiteY0" fmla="*/ 138 h 9525"/>
                  <a:gd name="connsiteX1" fmla="*/ 6353175 w 6353175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8"/>
                    </a:moveTo>
                    <a:lnTo>
                      <a:pt x="6353175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04E1421-FD58-AE79-8714-981FEE60797F}"/>
                  </a:ext>
                </a:extLst>
              </p:cNvPr>
              <p:cNvSpPr/>
              <p:nvPr/>
            </p:nvSpPr>
            <p:spPr>
              <a:xfrm>
                <a:off x="2921127" y="2024348"/>
                <a:ext cx="6353175" cy="9525"/>
              </a:xfrm>
              <a:custGeom>
                <a:avLst/>
                <a:gdLst>
                  <a:gd name="connsiteX0" fmla="*/ 0 w 6353175"/>
                  <a:gd name="connsiteY0" fmla="*/ 103 h 9525"/>
                  <a:gd name="connsiteX1" fmla="*/ 6353175 w 6353175"/>
                  <a:gd name="connsiteY1" fmla="*/ 10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03"/>
                    </a:moveTo>
                    <a:lnTo>
                      <a:pt x="6353175" y="10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E3DD1A-285A-E10E-5A68-F252E4CCFD29}"/>
                  </a:ext>
                </a:extLst>
              </p:cNvPr>
              <p:cNvSpPr/>
              <p:nvPr/>
            </p:nvSpPr>
            <p:spPr>
              <a:xfrm>
                <a:off x="2921127" y="1683448"/>
                <a:ext cx="6353175" cy="9525"/>
              </a:xfrm>
              <a:custGeom>
                <a:avLst/>
                <a:gdLst>
                  <a:gd name="connsiteX0" fmla="*/ 0 w 6353175"/>
                  <a:gd name="connsiteY0" fmla="*/ 67 h 9525"/>
                  <a:gd name="connsiteX1" fmla="*/ 6353175 w 6353175"/>
                  <a:gd name="connsiteY1" fmla="*/ 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67"/>
                    </a:moveTo>
                    <a:lnTo>
                      <a:pt x="6353175" y="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F665C36C-19C1-1A69-DD50-19796B38BB34}"/>
              </a:ext>
            </a:extLst>
          </p:cNvPr>
          <p:cNvSpPr/>
          <p:nvPr/>
        </p:nvSpPr>
        <p:spPr>
          <a:xfrm>
            <a:off x="2921127" y="5091684"/>
            <a:ext cx="6353175" cy="9525"/>
          </a:xfrm>
          <a:custGeom>
            <a:avLst/>
            <a:gdLst>
              <a:gd name="connsiteX0" fmla="*/ 0 w 6353175"/>
              <a:gd name="connsiteY0" fmla="*/ 425 h 9525"/>
              <a:gd name="connsiteX1" fmla="*/ 6353175 w 6353175"/>
              <a:gd name="connsiteY1" fmla="*/ 4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25"/>
                </a:moveTo>
                <a:lnTo>
                  <a:pt x="6353175" y="425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7D6B4D8-B5D9-BC04-4684-87D1280EFB04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B4F6A6-39AE-AD68-8575-3B9B474C1DB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2226BD24-FABA-E03B-747E-930EF1AF69B7}"/>
              </a:ext>
            </a:extLst>
          </p:cNvPr>
          <p:cNvGrpSpPr/>
          <p:nvPr/>
        </p:nvGrpSpPr>
        <p:grpSpPr>
          <a:xfrm>
            <a:off x="2952749" y="1707356"/>
            <a:ext cx="6289928" cy="3300412"/>
            <a:chOff x="2952749" y="1707356"/>
            <a:chExt cx="6289928" cy="3300412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6C8745B-0DC0-FC22-D1E3-7BC06C1DF08C}"/>
                </a:ext>
              </a:extLst>
            </p:cNvPr>
            <p:cNvSpPr/>
            <p:nvPr/>
          </p:nvSpPr>
          <p:spPr>
            <a:xfrm>
              <a:off x="2952749" y="3600830"/>
              <a:ext cx="6289928" cy="1406937"/>
            </a:xfrm>
            <a:custGeom>
              <a:avLst/>
              <a:gdLst>
                <a:gd name="connsiteX0" fmla="*/ 83 w 6289928"/>
                <a:gd name="connsiteY0" fmla="*/ 1406988 h 1406937"/>
                <a:gd name="connsiteX1" fmla="*/ 128480 w 6289928"/>
                <a:gd name="connsiteY1" fmla="*/ 1067041 h 1406937"/>
                <a:gd name="connsiteX2" fmla="*/ 256782 w 6289928"/>
                <a:gd name="connsiteY2" fmla="*/ 789482 h 1406937"/>
                <a:gd name="connsiteX3" fmla="*/ 385179 w 6289928"/>
                <a:gd name="connsiteY3" fmla="*/ 626509 h 1406937"/>
                <a:gd name="connsiteX4" fmla="*/ 513576 w 6289928"/>
                <a:gd name="connsiteY4" fmla="*/ 525735 h 1406937"/>
                <a:gd name="connsiteX5" fmla="*/ 641878 w 6289928"/>
                <a:gd name="connsiteY5" fmla="*/ 455821 h 1406937"/>
                <a:gd name="connsiteX6" fmla="*/ 770275 w 6289928"/>
                <a:gd name="connsiteY6" fmla="*/ 403624 h 1406937"/>
                <a:gd name="connsiteX7" fmla="*/ 1026973 w 6289928"/>
                <a:gd name="connsiteY7" fmla="*/ 328186 h 1406937"/>
                <a:gd name="connsiteX8" fmla="*/ 1155370 w 6289928"/>
                <a:gd name="connsiteY8" fmla="*/ 299707 h 1406937"/>
                <a:gd name="connsiteX9" fmla="*/ 1540466 w 6289928"/>
                <a:gd name="connsiteY9" fmla="*/ 234556 h 1406937"/>
                <a:gd name="connsiteX10" fmla="*/ 1668863 w 6289928"/>
                <a:gd name="connsiteY10" fmla="*/ 217315 h 1406937"/>
                <a:gd name="connsiteX11" fmla="*/ 2182261 w 6289928"/>
                <a:gd name="connsiteY11" fmla="*/ 162070 h 1406937"/>
                <a:gd name="connsiteX12" fmla="*/ 2310658 w 6289928"/>
                <a:gd name="connsiteY12" fmla="*/ 151021 h 1406937"/>
                <a:gd name="connsiteX13" fmla="*/ 3080849 w 6289928"/>
                <a:gd name="connsiteY13" fmla="*/ 98729 h 1406937"/>
                <a:gd name="connsiteX14" fmla="*/ 3209246 w 6289928"/>
                <a:gd name="connsiteY14" fmla="*/ 91776 h 1406937"/>
                <a:gd name="connsiteX15" fmla="*/ 4364533 w 6289928"/>
                <a:gd name="connsiteY15" fmla="*/ 45008 h 1406937"/>
                <a:gd name="connsiteX16" fmla="*/ 4492931 w 6289928"/>
                <a:gd name="connsiteY16" fmla="*/ 41008 h 1406937"/>
                <a:gd name="connsiteX17" fmla="*/ 6033313 w 6289928"/>
                <a:gd name="connsiteY17" fmla="*/ 4622 h 1406937"/>
                <a:gd name="connsiteX18" fmla="*/ 6161615 w 6289928"/>
                <a:gd name="connsiteY18" fmla="*/ 2241 h 1406937"/>
                <a:gd name="connsiteX19" fmla="*/ 6290012 w 6289928"/>
                <a:gd name="connsiteY19" fmla="*/ 50 h 14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406937">
                  <a:moveTo>
                    <a:pt x="83" y="1406988"/>
                  </a:moveTo>
                  <a:lnTo>
                    <a:pt x="128480" y="1067041"/>
                  </a:lnTo>
                  <a:lnTo>
                    <a:pt x="256782" y="789482"/>
                  </a:lnTo>
                  <a:lnTo>
                    <a:pt x="385179" y="626509"/>
                  </a:lnTo>
                  <a:lnTo>
                    <a:pt x="513576" y="525735"/>
                  </a:lnTo>
                  <a:lnTo>
                    <a:pt x="641878" y="455821"/>
                  </a:lnTo>
                  <a:lnTo>
                    <a:pt x="770275" y="403624"/>
                  </a:lnTo>
                  <a:lnTo>
                    <a:pt x="1026973" y="328186"/>
                  </a:lnTo>
                  <a:lnTo>
                    <a:pt x="1155370" y="299707"/>
                  </a:lnTo>
                  <a:lnTo>
                    <a:pt x="1540466" y="234556"/>
                  </a:lnTo>
                  <a:lnTo>
                    <a:pt x="1668863" y="217315"/>
                  </a:lnTo>
                  <a:lnTo>
                    <a:pt x="2182261" y="162070"/>
                  </a:lnTo>
                  <a:lnTo>
                    <a:pt x="2310658" y="151021"/>
                  </a:lnTo>
                  <a:lnTo>
                    <a:pt x="3080849" y="98729"/>
                  </a:lnTo>
                  <a:lnTo>
                    <a:pt x="3209246" y="91776"/>
                  </a:lnTo>
                  <a:lnTo>
                    <a:pt x="4364533" y="45008"/>
                  </a:lnTo>
                  <a:lnTo>
                    <a:pt x="4492931" y="41008"/>
                  </a:lnTo>
                  <a:lnTo>
                    <a:pt x="6033313" y="4622"/>
                  </a:lnTo>
                  <a:lnTo>
                    <a:pt x="6161615" y="2241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4DF4A6B-15A3-26EF-B51F-B91A4FB65B0C}"/>
                </a:ext>
              </a:extLst>
            </p:cNvPr>
            <p:cNvSpPr/>
            <p:nvPr/>
          </p:nvSpPr>
          <p:spPr>
            <a:xfrm>
              <a:off x="2952749" y="3185826"/>
              <a:ext cx="6289928" cy="1821941"/>
            </a:xfrm>
            <a:custGeom>
              <a:avLst/>
              <a:gdLst>
                <a:gd name="connsiteX0" fmla="*/ 83 w 6289928"/>
                <a:gd name="connsiteY0" fmla="*/ 1821992 h 1821941"/>
                <a:gd name="connsiteX1" fmla="*/ 256782 w 6289928"/>
                <a:gd name="connsiteY1" fmla="*/ 1146289 h 1821941"/>
                <a:gd name="connsiteX2" fmla="*/ 385179 w 6289928"/>
                <a:gd name="connsiteY2" fmla="*/ 846346 h 1821941"/>
                <a:gd name="connsiteX3" fmla="*/ 513576 w 6289928"/>
                <a:gd name="connsiteY3" fmla="*/ 668991 h 1821941"/>
                <a:gd name="connsiteX4" fmla="*/ 641878 w 6289928"/>
                <a:gd name="connsiteY4" fmla="*/ 565168 h 1821941"/>
                <a:gd name="connsiteX5" fmla="*/ 770275 w 6289928"/>
                <a:gd name="connsiteY5" fmla="*/ 491254 h 1821941"/>
                <a:gd name="connsiteX6" fmla="*/ 898672 w 6289928"/>
                <a:gd name="connsiteY6" fmla="*/ 435533 h 1821941"/>
                <a:gd name="connsiteX7" fmla="*/ 1155370 w 6289928"/>
                <a:gd name="connsiteY7" fmla="*/ 355618 h 1821941"/>
                <a:gd name="connsiteX8" fmla="*/ 1283767 w 6289928"/>
                <a:gd name="connsiteY8" fmla="*/ 325043 h 1821941"/>
                <a:gd name="connsiteX9" fmla="*/ 1668863 w 6289928"/>
                <a:gd name="connsiteY9" fmla="*/ 256558 h 1821941"/>
                <a:gd name="connsiteX10" fmla="*/ 1797165 w 6289928"/>
                <a:gd name="connsiteY10" fmla="*/ 238461 h 1821941"/>
                <a:gd name="connsiteX11" fmla="*/ 2439055 w 6289928"/>
                <a:gd name="connsiteY11" fmla="*/ 166452 h 1821941"/>
                <a:gd name="connsiteX12" fmla="*/ 2567356 w 6289928"/>
                <a:gd name="connsiteY12" fmla="*/ 154831 h 1821941"/>
                <a:gd name="connsiteX13" fmla="*/ 3337643 w 6289928"/>
                <a:gd name="connsiteY13" fmla="*/ 98348 h 1821941"/>
                <a:gd name="connsiteX14" fmla="*/ 3465945 w 6289928"/>
                <a:gd name="connsiteY14" fmla="*/ 91490 h 1821941"/>
                <a:gd name="connsiteX15" fmla="*/ 4749629 w 6289928"/>
                <a:gd name="connsiteY15" fmla="*/ 39483 h 1821941"/>
                <a:gd name="connsiteX16" fmla="*/ 4878026 w 6289928"/>
                <a:gd name="connsiteY16" fmla="*/ 35388 h 1821941"/>
                <a:gd name="connsiteX17" fmla="*/ 6290012 w 6289928"/>
                <a:gd name="connsiteY17" fmla="*/ 50 h 182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1821941">
                  <a:moveTo>
                    <a:pt x="83" y="1821992"/>
                  </a:moveTo>
                  <a:lnTo>
                    <a:pt x="256782" y="1146289"/>
                  </a:lnTo>
                  <a:lnTo>
                    <a:pt x="385179" y="846346"/>
                  </a:lnTo>
                  <a:lnTo>
                    <a:pt x="513576" y="668991"/>
                  </a:lnTo>
                  <a:lnTo>
                    <a:pt x="641878" y="565168"/>
                  </a:lnTo>
                  <a:lnTo>
                    <a:pt x="770275" y="491254"/>
                  </a:lnTo>
                  <a:lnTo>
                    <a:pt x="898672" y="435533"/>
                  </a:lnTo>
                  <a:lnTo>
                    <a:pt x="1155370" y="355618"/>
                  </a:lnTo>
                  <a:lnTo>
                    <a:pt x="1283767" y="325043"/>
                  </a:lnTo>
                  <a:lnTo>
                    <a:pt x="1668863" y="256558"/>
                  </a:lnTo>
                  <a:lnTo>
                    <a:pt x="1797165" y="238461"/>
                  </a:lnTo>
                  <a:lnTo>
                    <a:pt x="2439055" y="166452"/>
                  </a:lnTo>
                  <a:lnTo>
                    <a:pt x="2567356" y="154831"/>
                  </a:lnTo>
                  <a:lnTo>
                    <a:pt x="3337643" y="98348"/>
                  </a:lnTo>
                  <a:lnTo>
                    <a:pt x="3465945" y="91490"/>
                  </a:lnTo>
                  <a:lnTo>
                    <a:pt x="4749629" y="39483"/>
                  </a:lnTo>
                  <a:lnTo>
                    <a:pt x="4878026" y="3538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FACA60-81E7-0CD5-E4B1-35AA4580B51D}"/>
                </a:ext>
              </a:extLst>
            </p:cNvPr>
            <p:cNvSpPr/>
            <p:nvPr/>
          </p:nvSpPr>
          <p:spPr>
            <a:xfrm>
              <a:off x="2952749" y="2787776"/>
              <a:ext cx="6289928" cy="2219991"/>
            </a:xfrm>
            <a:custGeom>
              <a:avLst/>
              <a:gdLst>
                <a:gd name="connsiteX0" fmla="*/ 83 w 6289928"/>
                <a:gd name="connsiteY0" fmla="*/ 2220042 h 2219991"/>
                <a:gd name="connsiteX1" fmla="*/ 385179 w 6289928"/>
                <a:gd name="connsiteY1" fmla="*/ 1220774 h 2219991"/>
                <a:gd name="connsiteX2" fmla="*/ 513576 w 6289928"/>
                <a:gd name="connsiteY2" fmla="*/ 928547 h 2219991"/>
                <a:gd name="connsiteX3" fmla="*/ 641878 w 6289928"/>
                <a:gd name="connsiteY3" fmla="*/ 746810 h 2219991"/>
                <a:gd name="connsiteX4" fmla="*/ 770275 w 6289928"/>
                <a:gd name="connsiteY4" fmla="*/ 637654 h 2219991"/>
                <a:gd name="connsiteX5" fmla="*/ 898672 w 6289928"/>
                <a:gd name="connsiteY5" fmla="*/ 556405 h 2219991"/>
                <a:gd name="connsiteX6" fmla="*/ 1026973 w 6289928"/>
                <a:gd name="connsiteY6" fmla="*/ 492874 h 2219991"/>
                <a:gd name="connsiteX7" fmla="*/ 1283767 w 6289928"/>
                <a:gd name="connsiteY7" fmla="*/ 403910 h 2219991"/>
                <a:gd name="connsiteX8" fmla="*/ 1412069 w 6289928"/>
                <a:gd name="connsiteY8" fmla="*/ 370192 h 2219991"/>
                <a:gd name="connsiteX9" fmla="*/ 1797165 w 6289928"/>
                <a:gd name="connsiteY9" fmla="*/ 288372 h 2219991"/>
                <a:gd name="connsiteX10" fmla="*/ 1925562 w 6289928"/>
                <a:gd name="connsiteY10" fmla="*/ 267322 h 2219991"/>
                <a:gd name="connsiteX11" fmla="*/ 2439055 w 6289928"/>
                <a:gd name="connsiteY11" fmla="*/ 202266 h 2219991"/>
                <a:gd name="connsiteX12" fmla="*/ 2567356 w 6289928"/>
                <a:gd name="connsiteY12" fmla="*/ 189026 h 2219991"/>
                <a:gd name="connsiteX13" fmla="*/ 3337643 w 6289928"/>
                <a:gd name="connsiteY13" fmla="*/ 122542 h 2219991"/>
                <a:gd name="connsiteX14" fmla="*/ 3465945 w 6289928"/>
                <a:gd name="connsiteY14" fmla="*/ 113493 h 2219991"/>
                <a:gd name="connsiteX15" fmla="*/ 4492931 w 6289928"/>
                <a:gd name="connsiteY15" fmla="*/ 56057 h 2219991"/>
                <a:gd name="connsiteX16" fmla="*/ 4621232 w 6289928"/>
                <a:gd name="connsiteY16" fmla="*/ 50818 h 2219991"/>
                <a:gd name="connsiteX17" fmla="*/ 6161615 w 6289928"/>
                <a:gd name="connsiteY17" fmla="*/ 3193 h 2219991"/>
                <a:gd name="connsiteX18" fmla="*/ 6290012 w 6289928"/>
                <a:gd name="connsiteY18" fmla="*/ 50 h 221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89928" h="2219991">
                  <a:moveTo>
                    <a:pt x="83" y="2220042"/>
                  </a:moveTo>
                  <a:lnTo>
                    <a:pt x="385179" y="1220774"/>
                  </a:lnTo>
                  <a:lnTo>
                    <a:pt x="513576" y="928547"/>
                  </a:lnTo>
                  <a:lnTo>
                    <a:pt x="641878" y="746810"/>
                  </a:lnTo>
                  <a:lnTo>
                    <a:pt x="770275" y="637654"/>
                  </a:lnTo>
                  <a:lnTo>
                    <a:pt x="898672" y="556405"/>
                  </a:lnTo>
                  <a:lnTo>
                    <a:pt x="1026973" y="492874"/>
                  </a:lnTo>
                  <a:lnTo>
                    <a:pt x="1283767" y="403910"/>
                  </a:lnTo>
                  <a:lnTo>
                    <a:pt x="1412069" y="370192"/>
                  </a:lnTo>
                  <a:lnTo>
                    <a:pt x="1797165" y="288372"/>
                  </a:lnTo>
                  <a:lnTo>
                    <a:pt x="1925562" y="267322"/>
                  </a:lnTo>
                  <a:lnTo>
                    <a:pt x="2439055" y="202266"/>
                  </a:lnTo>
                  <a:lnTo>
                    <a:pt x="2567356" y="189026"/>
                  </a:lnTo>
                  <a:lnTo>
                    <a:pt x="3337643" y="122542"/>
                  </a:lnTo>
                  <a:lnTo>
                    <a:pt x="3465945" y="113493"/>
                  </a:lnTo>
                  <a:lnTo>
                    <a:pt x="4492931" y="56057"/>
                  </a:lnTo>
                  <a:lnTo>
                    <a:pt x="4621232" y="50818"/>
                  </a:lnTo>
                  <a:lnTo>
                    <a:pt x="6161615" y="319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CD2C952-75AF-D46C-2209-C4507CDCC740}"/>
                </a:ext>
              </a:extLst>
            </p:cNvPr>
            <p:cNvSpPr/>
            <p:nvPr/>
          </p:nvSpPr>
          <p:spPr>
            <a:xfrm>
              <a:off x="2952749" y="2040921"/>
              <a:ext cx="6289928" cy="2966846"/>
            </a:xfrm>
            <a:custGeom>
              <a:avLst/>
              <a:gdLst>
                <a:gd name="connsiteX0" fmla="*/ 83 w 6289928"/>
                <a:gd name="connsiteY0" fmla="*/ 2966897 h 2966846"/>
                <a:gd name="connsiteX1" fmla="*/ 385179 w 6289928"/>
                <a:gd name="connsiteY1" fmla="*/ 1967629 h 2966846"/>
                <a:gd name="connsiteX2" fmla="*/ 513576 w 6289928"/>
                <a:gd name="connsiteY2" fmla="*/ 1650066 h 2966846"/>
                <a:gd name="connsiteX3" fmla="*/ 641878 w 6289928"/>
                <a:gd name="connsiteY3" fmla="*/ 1339075 h 2966846"/>
                <a:gd name="connsiteX4" fmla="*/ 770275 w 6289928"/>
                <a:gd name="connsiteY4" fmla="*/ 1086567 h 2966846"/>
                <a:gd name="connsiteX5" fmla="*/ 898672 w 6289928"/>
                <a:gd name="connsiteY5" fmla="*/ 901496 h 2966846"/>
                <a:gd name="connsiteX6" fmla="*/ 1026973 w 6289928"/>
                <a:gd name="connsiteY6" fmla="*/ 767289 h 2966846"/>
                <a:gd name="connsiteX7" fmla="*/ 1155370 w 6289928"/>
                <a:gd name="connsiteY7" fmla="*/ 672896 h 2966846"/>
                <a:gd name="connsiteX8" fmla="*/ 1283767 w 6289928"/>
                <a:gd name="connsiteY8" fmla="*/ 593743 h 2966846"/>
                <a:gd name="connsiteX9" fmla="*/ 1540466 w 6289928"/>
                <a:gd name="connsiteY9" fmla="*/ 475252 h 2966846"/>
                <a:gd name="connsiteX10" fmla="*/ 1668863 w 6289928"/>
                <a:gd name="connsiteY10" fmla="*/ 429723 h 2966846"/>
                <a:gd name="connsiteX11" fmla="*/ 1925562 w 6289928"/>
                <a:gd name="connsiteY11" fmla="*/ 357047 h 2966846"/>
                <a:gd name="connsiteX12" fmla="*/ 2053959 w 6289928"/>
                <a:gd name="connsiteY12" fmla="*/ 327520 h 2966846"/>
                <a:gd name="connsiteX13" fmla="*/ 2439055 w 6289928"/>
                <a:gd name="connsiteY13" fmla="*/ 257511 h 2966846"/>
                <a:gd name="connsiteX14" fmla="*/ 2567356 w 6289928"/>
                <a:gd name="connsiteY14" fmla="*/ 237794 h 2966846"/>
                <a:gd name="connsiteX15" fmla="*/ 3080849 w 6289928"/>
                <a:gd name="connsiteY15" fmla="*/ 173119 h 2966846"/>
                <a:gd name="connsiteX16" fmla="*/ 3209246 w 6289928"/>
                <a:gd name="connsiteY16" fmla="*/ 160737 h 2966846"/>
                <a:gd name="connsiteX17" fmla="*/ 3979438 w 6289928"/>
                <a:gd name="connsiteY17" fmla="*/ 102158 h 2966846"/>
                <a:gd name="connsiteX18" fmla="*/ 4107834 w 6289928"/>
                <a:gd name="connsiteY18" fmla="*/ 94443 h 2966846"/>
                <a:gd name="connsiteX19" fmla="*/ 5519821 w 6289928"/>
                <a:gd name="connsiteY19" fmla="*/ 29292 h 2966846"/>
                <a:gd name="connsiteX20" fmla="*/ 5648218 w 6289928"/>
                <a:gd name="connsiteY20" fmla="*/ 24148 h 2966846"/>
                <a:gd name="connsiteX21" fmla="*/ 6290012 w 6289928"/>
                <a:gd name="connsiteY21" fmla="*/ 50 h 29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966846">
                  <a:moveTo>
                    <a:pt x="83" y="2966897"/>
                  </a:moveTo>
                  <a:lnTo>
                    <a:pt x="385179" y="1967629"/>
                  </a:lnTo>
                  <a:lnTo>
                    <a:pt x="513576" y="1650066"/>
                  </a:lnTo>
                  <a:lnTo>
                    <a:pt x="641878" y="1339075"/>
                  </a:lnTo>
                  <a:lnTo>
                    <a:pt x="770275" y="1086567"/>
                  </a:lnTo>
                  <a:lnTo>
                    <a:pt x="898672" y="901496"/>
                  </a:lnTo>
                  <a:lnTo>
                    <a:pt x="1026973" y="767289"/>
                  </a:lnTo>
                  <a:lnTo>
                    <a:pt x="1155370" y="672896"/>
                  </a:lnTo>
                  <a:lnTo>
                    <a:pt x="1283767" y="593743"/>
                  </a:lnTo>
                  <a:lnTo>
                    <a:pt x="1540466" y="475252"/>
                  </a:lnTo>
                  <a:lnTo>
                    <a:pt x="1668863" y="429723"/>
                  </a:lnTo>
                  <a:lnTo>
                    <a:pt x="1925562" y="357047"/>
                  </a:lnTo>
                  <a:lnTo>
                    <a:pt x="2053959" y="327520"/>
                  </a:lnTo>
                  <a:lnTo>
                    <a:pt x="2439055" y="257511"/>
                  </a:lnTo>
                  <a:lnTo>
                    <a:pt x="2567356" y="237794"/>
                  </a:lnTo>
                  <a:lnTo>
                    <a:pt x="3080849" y="173119"/>
                  </a:lnTo>
                  <a:lnTo>
                    <a:pt x="3209246" y="160737"/>
                  </a:lnTo>
                  <a:lnTo>
                    <a:pt x="3979438" y="102158"/>
                  </a:lnTo>
                  <a:lnTo>
                    <a:pt x="4107834" y="94443"/>
                  </a:lnTo>
                  <a:lnTo>
                    <a:pt x="5519821" y="29292"/>
                  </a:lnTo>
                  <a:lnTo>
                    <a:pt x="5648218" y="2414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AB71BD-1B7B-90F9-3ABC-B045E872AD91}"/>
                </a:ext>
              </a:extLst>
            </p:cNvPr>
            <p:cNvSpPr/>
            <p:nvPr/>
          </p:nvSpPr>
          <p:spPr>
            <a:xfrm>
              <a:off x="2952749" y="1716785"/>
              <a:ext cx="6289928" cy="3290982"/>
            </a:xfrm>
            <a:custGeom>
              <a:avLst/>
              <a:gdLst>
                <a:gd name="connsiteX0" fmla="*/ 83 w 6289928"/>
                <a:gd name="connsiteY0" fmla="*/ 3291033 h 3290982"/>
                <a:gd name="connsiteX1" fmla="*/ 385179 w 6289928"/>
                <a:gd name="connsiteY1" fmla="*/ 2291860 h 3290982"/>
                <a:gd name="connsiteX2" fmla="*/ 513576 w 6289928"/>
                <a:gd name="connsiteY2" fmla="*/ 1974297 h 3290982"/>
                <a:gd name="connsiteX3" fmla="*/ 770275 w 6289928"/>
                <a:gd name="connsiteY3" fmla="*/ 1368697 h 3290982"/>
                <a:gd name="connsiteX4" fmla="*/ 898672 w 6289928"/>
                <a:gd name="connsiteY4" fmla="*/ 1151813 h 3290982"/>
                <a:gd name="connsiteX5" fmla="*/ 1026973 w 6289928"/>
                <a:gd name="connsiteY5" fmla="*/ 964837 h 3290982"/>
                <a:gd name="connsiteX6" fmla="*/ 1155370 w 6289928"/>
                <a:gd name="connsiteY6" fmla="*/ 828439 h 3290982"/>
                <a:gd name="connsiteX7" fmla="*/ 1283767 w 6289928"/>
                <a:gd name="connsiteY7" fmla="*/ 721474 h 3290982"/>
                <a:gd name="connsiteX8" fmla="*/ 1412069 w 6289928"/>
                <a:gd name="connsiteY8" fmla="*/ 653465 h 3290982"/>
                <a:gd name="connsiteX9" fmla="*/ 1797165 w 6289928"/>
                <a:gd name="connsiteY9" fmla="*/ 482777 h 3290982"/>
                <a:gd name="connsiteX10" fmla="*/ 1925562 w 6289928"/>
                <a:gd name="connsiteY10" fmla="*/ 436867 h 3290982"/>
                <a:gd name="connsiteX11" fmla="*/ 2439055 w 6289928"/>
                <a:gd name="connsiteY11" fmla="*/ 293230 h 3290982"/>
                <a:gd name="connsiteX12" fmla="*/ 2567356 w 6289928"/>
                <a:gd name="connsiteY12" fmla="*/ 261797 h 3290982"/>
                <a:gd name="connsiteX13" fmla="*/ 2952452 w 6289928"/>
                <a:gd name="connsiteY13" fmla="*/ 179787 h 3290982"/>
                <a:gd name="connsiteX14" fmla="*/ 3080849 w 6289928"/>
                <a:gd name="connsiteY14" fmla="*/ 156546 h 3290982"/>
                <a:gd name="connsiteX15" fmla="*/ 3465945 w 6289928"/>
                <a:gd name="connsiteY15" fmla="*/ 107873 h 3290982"/>
                <a:gd name="connsiteX16" fmla="*/ 3594342 w 6289928"/>
                <a:gd name="connsiteY16" fmla="*/ 95205 h 3290982"/>
                <a:gd name="connsiteX17" fmla="*/ 4107834 w 6289928"/>
                <a:gd name="connsiteY17" fmla="*/ 56629 h 3290982"/>
                <a:gd name="connsiteX18" fmla="*/ 4236136 w 6289928"/>
                <a:gd name="connsiteY18" fmla="*/ 49390 h 3290982"/>
                <a:gd name="connsiteX19" fmla="*/ 5006328 w 6289928"/>
                <a:gd name="connsiteY19" fmla="*/ 21577 h 3290982"/>
                <a:gd name="connsiteX20" fmla="*/ 5134725 w 6289928"/>
                <a:gd name="connsiteY20" fmla="*/ 18243 h 3290982"/>
                <a:gd name="connsiteX21" fmla="*/ 6290012 w 6289928"/>
                <a:gd name="connsiteY21" fmla="*/ 50 h 329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3290982">
                  <a:moveTo>
                    <a:pt x="83" y="3291033"/>
                  </a:moveTo>
                  <a:lnTo>
                    <a:pt x="385179" y="2291860"/>
                  </a:lnTo>
                  <a:lnTo>
                    <a:pt x="513576" y="1974297"/>
                  </a:lnTo>
                  <a:lnTo>
                    <a:pt x="770275" y="1368697"/>
                  </a:lnTo>
                  <a:lnTo>
                    <a:pt x="898672" y="1151813"/>
                  </a:lnTo>
                  <a:lnTo>
                    <a:pt x="1026973" y="964837"/>
                  </a:lnTo>
                  <a:lnTo>
                    <a:pt x="1155370" y="828439"/>
                  </a:lnTo>
                  <a:lnTo>
                    <a:pt x="1283767" y="721474"/>
                  </a:lnTo>
                  <a:lnTo>
                    <a:pt x="1412069" y="653465"/>
                  </a:lnTo>
                  <a:lnTo>
                    <a:pt x="1797165" y="482777"/>
                  </a:lnTo>
                  <a:lnTo>
                    <a:pt x="1925562" y="436867"/>
                  </a:lnTo>
                  <a:lnTo>
                    <a:pt x="2439055" y="293230"/>
                  </a:lnTo>
                  <a:lnTo>
                    <a:pt x="2567356" y="261797"/>
                  </a:lnTo>
                  <a:lnTo>
                    <a:pt x="2952452" y="179787"/>
                  </a:lnTo>
                  <a:lnTo>
                    <a:pt x="3080849" y="156546"/>
                  </a:lnTo>
                  <a:lnTo>
                    <a:pt x="3465945" y="107873"/>
                  </a:lnTo>
                  <a:lnTo>
                    <a:pt x="3594342" y="95205"/>
                  </a:lnTo>
                  <a:lnTo>
                    <a:pt x="4107834" y="56629"/>
                  </a:lnTo>
                  <a:lnTo>
                    <a:pt x="4236136" y="49390"/>
                  </a:lnTo>
                  <a:lnTo>
                    <a:pt x="5006328" y="21577"/>
                  </a:lnTo>
                  <a:lnTo>
                    <a:pt x="5134725" y="1824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279E37A-1CCA-51CD-68B1-9928EF91C7BB}"/>
                </a:ext>
              </a:extLst>
            </p:cNvPr>
            <p:cNvSpPr/>
            <p:nvPr/>
          </p:nvSpPr>
          <p:spPr>
            <a:xfrm>
              <a:off x="2952749" y="3637407"/>
              <a:ext cx="6289928" cy="1370361"/>
            </a:xfrm>
            <a:custGeom>
              <a:avLst/>
              <a:gdLst>
                <a:gd name="connsiteX0" fmla="*/ 83 w 6289928"/>
                <a:gd name="connsiteY0" fmla="*/ 1370412 h 1370361"/>
                <a:gd name="connsiteX1" fmla="*/ 128480 w 6289928"/>
                <a:gd name="connsiteY1" fmla="*/ 1030274 h 1370361"/>
                <a:gd name="connsiteX2" fmla="*/ 256782 w 6289928"/>
                <a:gd name="connsiteY2" fmla="*/ 753192 h 1370361"/>
                <a:gd name="connsiteX3" fmla="*/ 385179 w 6289928"/>
                <a:gd name="connsiteY3" fmla="*/ 592029 h 1370361"/>
                <a:gd name="connsiteX4" fmla="*/ 513576 w 6289928"/>
                <a:gd name="connsiteY4" fmla="*/ 492969 h 1370361"/>
                <a:gd name="connsiteX5" fmla="*/ 641878 w 6289928"/>
                <a:gd name="connsiteY5" fmla="*/ 423436 h 1370361"/>
                <a:gd name="connsiteX6" fmla="*/ 770275 w 6289928"/>
                <a:gd name="connsiteY6" fmla="*/ 371811 h 1370361"/>
                <a:gd name="connsiteX7" fmla="*/ 1026973 w 6289928"/>
                <a:gd name="connsiteY7" fmla="*/ 297611 h 1370361"/>
                <a:gd name="connsiteX8" fmla="*/ 1155370 w 6289928"/>
                <a:gd name="connsiteY8" fmla="*/ 269703 h 1370361"/>
                <a:gd name="connsiteX9" fmla="*/ 1412069 w 6289928"/>
                <a:gd name="connsiteY9" fmla="*/ 227317 h 1370361"/>
                <a:gd name="connsiteX10" fmla="*/ 1540466 w 6289928"/>
                <a:gd name="connsiteY10" fmla="*/ 209886 h 1370361"/>
                <a:gd name="connsiteX11" fmla="*/ 1925562 w 6289928"/>
                <a:gd name="connsiteY11" fmla="*/ 169214 h 1370361"/>
                <a:gd name="connsiteX12" fmla="*/ 2053959 w 6289928"/>
                <a:gd name="connsiteY12" fmla="*/ 157975 h 1370361"/>
                <a:gd name="connsiteX13" fmla="*/ 2567356 w 6289928"/>
                <a:gd name="connsiteY13" fmla="*/ 121017 h 1370361"/>
                <a:gd name="connsiteX14" fmla="*/ 2695753 w 6289928"/>
                <a:gd name="connsiteY14" fmla="*/ 113302 h 1370361"/>
                <a:gd name="connsiteX15" fmla="*/ 3465945 w 6289928"/>
                <a:gd name="connsiteY15" fmla="*/ 73773 h 1370361"/>
                <a:gd name="connsiteX16" fmla="*/ 3594342 w 6289928"/>
                <a:gd name="connsiteY16" fmla="*/ 68535 h 1370361"/>
                <a:gd name="connsiteX17" fmla="*/ 4621232 w 6289928"/>
                <a:gd name="connsiteY17" fmla="*/ 35864 h 1370361"/>
                <a:gd name="connsiteX18" fmla="*/ 4749629 w 6289928"/>
                <a:gd name="connsiteY18" fmla="*/ 32530 h 1370361"/>
                <a:gd name="connsiteX19" fmla="*/ 6290012 w 6289928"/>
                <a:gd name="connsiteY19" fmla="*/ 50 h 137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370361">
                  <a:moveTo>
                    <a:pt x="83" y="1370412"/>
                  </a:moveTo>
                  <a:lnTo>
                    <a:pt x="128480" y="1030274"/>
                  </a:lnTo>
                  <a:lnTo>
                    <a:pt x="256782" y="753192"/>
                  </a:lnTo>
                  <a:lnTo>
                    <a:pt x="385179" y="592029"/>
                  </a:lnTo>
                  <a:lnTo>
                    <a:pt x="513576" y="492969"/>
                  </a:lnTo>
                  <a:lnTo>
                    <a:pt x="641878" y="423436"/>
                  </a:lnTo>
                  <a:lnTo>
                    <a:pt x="770275" y="371811"/>
                  </a:lnTo>
                  <a:lnTo>
                    <a:pt x="1026973" y="297611"/>
                  </a:lnTo>
                  <a:lnTo>
                    <a:pt x="1155370" y="269703"/>
                  </a:lnTo>
                  <a:lnTo>
                    <a:pt x="1412069" y="227317"/>
                  </a:lnTo>
                  <a:lnTo>
                    <a:pt x="1540466" y="209886"/>
                  </a:lnTo>
                  <a:lnTo>
                    <a:pt x="1925562" y="169214"/>
                  </a:lnTo>
                  <a:lnTo>
                    <a:pt x="2053959" y="157975"/>
                  </a:lnTo>
                  <a:lnTo>
                    <a:pt x="2567356" y="121017"/>
                  </a:lnTo>
                  <a:lnTo>
                    <a:pt x="2695753" y="113302"/>
                  </a:lnTo>
                  <a:lnTo>
                    <a:pt x="3465945" y="73773"/>
                  </a:lnTo>
                  <a:lnTo>
                    <a:pt x="3594342" y="68535"/>
                  </a:lnTo>
                  <a:lnTo>
                    <a:pt x="4621232" y="35864"/>
                  </a:lnTo>
                  <a:lnTo>
                    <a:pt x="4749629" y="32530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7C84C9-EC2B-B5FB-16F1-E872AA33823E}"/>
                </a:ext>
              </a:extLst>
            </p:cNvPr>
            <p:cNvSpPr/>
            <p:nvPr/>
          </p:nvSpPr>
          <p:spPr>
            <a:xfrm>
              <a:off x="2952749" y="3231832"/>
              <a:ext cx="6289928" cy="1775936"/>
            </a:xfrm>
            <a:custGeom>
              <a:avLst/>
              <a:gdLst>
                <a:gd name="connsiteX0" fmla="*/ 83 w 6289928"/>
                <a:gd name="connsiteY0" fmla="*/ 1775986 h 1775936"/>
                <a:gd name="connsiteX1" fmla="*/ 256782 w 6289928"/>
                <a:gd name="connsiteY1" fmla="*/ 1100473 h 1775936"/>
                <a:gd name="connsiteX2" fmla="*/ 385179 w 6289928"/>
                <a:gd name="connsiteY2" fmla="*/ 802341 h 1775936"/>
                <a:gd name="connsiteX3" fmla="*/ 513576 w 6289928"/>
                <a:gd name="connsiteY3" fmla="*/ 607269 h 1775936"/>
                <a:gd name="connsiteX4" fmla="*/ 641878 w 6289928"/>
                <a:gd name="connsiteY4" fmla="*/ 517543 h 1775936"/>
                <a:gd name="connsiteX5" fmla="*/ 770275 w 6289928"/>
                <a:gd name="connsiteY5" fmla="*/ 447725 h 1775936"/>
                <a:gd name="connsiteX6" fmla="*/ 898672 w 6289928"/>
                <a:gd name="connsiteY6" fmla="*/ 393051 h 1775936"/>
                <a:gd name="connsiteX7" fmla="*/ 1026973 w 6289928"/>
                <a:gd name="connsiteY7" fmla="*/ 347903 h 1775936"/>
                <a:gd name="connsiteX8" fmla="*/ 1155370 w 6289928"/>
                <a:gd name="connsiteY8" fmla="*/ 313804 h 1775936"/>
                <a:gd name="connsiteX9" fmla="*/ 1412069 w 6289928"/>
                <a:gd name="connsiteY9" fmla="*/ 257034 h 1775936"/>
                <a:gd name="connsiteX10" fmla="*/ 1540466 w 6289928"/>
                <a:gd name="connsiteY10" fmla="*/ 238461 h 1775936"/>
                <a:gd name="connsiteX11" fmla="*/ 2053959 w 6289928"/>
                <a:gd name="connsiteY11" fmla="*/ 180358 h 1775936"/>
                <a:gd name="connsiteX12" fmla="*/ 2182261 w 6289928"/>
                <a:gd name="connsiteY12" fmla="*/ 168071 h 1775936"/>
                <a:gd name="connsiteX13" fmla="*/ 2695753 w 6289928"/>
                <a:gd name="connsiteY13" fmla="*/ 126161 h 1775936"/>
                <a:gd name="connsiteX14" fmla="*/ 2824150 w 6289928"/>
                <a:gd name="connsiteY14" fmla="*/ 118255 h 1775936"/>
                <a:gd name="connsiteX15" fmla="*/ 3594342 w 6289928"/>
                <a:gd name="connsiteY15" fmla="*/ 77774 h 1775936"/>
                <a:gd name="connsiteX16" fmla="*/ 3722739 w 6289928"/>
                <a:gd name="connsiteY16" fmla="*/ 72440 h 1775936"/>
                <a:gd name="connsiteX17" fmla="*/ 4878026 w 6289928"/>
                <a:gd name="connsiteY17" fmla="*/ 32340 h 1775936"/>
                <a:gd name="connsiteX18" fmla="*/ 5006328 w 6289928"/>
                <a:gd name="connsiteY18" fmla="*/ 28911 h 1775936"/>
                <a:gd name="connsiteX19" fmla="*/ 6290012 w 6289928"/>
                <a:gd name="connsiteY19" fmla="*/ 50 h 17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775936">
                  <a:moveTo>
                    <a:pt x="83" y="1775986"/>
                  </a:moveTo>
                  <a:lnTo>
                    <a:pt x="256782" y="1100473"/>
                  </a:lnTo>
                  <a:lnTo>
                    <a:pt x="385179" y="802341"/>
                  </a:lnTo>
                  <a:lnTo>
                    <a:pt x="513576" y="607269"/>
                  </a:lnTo>
                  <a:lnTo>
                    <a:pt x="641878" y="517543"/>
                  </a:lnTo>
                  <a:lnTo>
                    <a:pt x="770275" y="447725"/>
                  </a:lnTo>
                  <a:lnTo>
                    <a:pt x="898672" y="393051"/>
                  </a:lnTo>
                  <a:lnTo>
                    <a:pt x="1026973" y="347903"/>
                  </a:lnTo>
                  <a:lnTo>
                    <a:pt x="1155370" y="313804"/>
                  </a:lnTo>
                  <a:lnTo>
                    <a:pt x="1412069" y="257034"/>
                  </a:lnTo>
                  <a:lnTo>
                    <a:pt x="1540466" y="238461"/>
                  </a:lnTo>
                  <a:lnTo>
                    <a:pt x="2053959" y="180358"/>
                  </a:lnTo>
                  <a:lnTo>
                    <a:pt x="2182261" y="168071"/>
                  </a:lnTo>
                  <a:lnTo>
                    <a:pt x="2695753" y="126161"/>
                  </a:lnTo>
                  <a:lnTo>
                    <a:pt x="2824150" y="118255"/>
                  </a:lnTo>
                  <a:lnTo>
                    <a:pt x="3594342" y="77774"/>
                  </a:lnTo>
                  <a:lnTo>
                    <a:pt x="3722739" y="72440"/>
                  </a:lnTo>
                  <a:lnTo>
                    <a:pt x="4878026" y="32340"/>
                  </a:lnTo>
                  <a:lnTo>
                    <a:pt x="5006328" y="2891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052AB02-92D7-21DA-58A7-E2E382D429D1}"/>
                </a:ext>
              </a:extLst>
            </p:cNvPr>
            <p:cNvSpPr/>
            <p:nvPr/>
          </p:nvSpPr>
          <p:spPr>
            <a:xfrm>
              <a:off x="2952749" y="2835687"/>
              <a:ext cx="6289928" cy="2172080"/>
            </a:xfrm>
            <a:custGeom>
              <a:avLst/>
              <a:gdLst>
                <a:gd name="connsiteX0" fmla="*/ 83 w 6289928"/>
                <a:gd name="connsiteY0" fmla="*/ 2172131 h 2172080"/>
                <a:gd name="connsiteX1" fmla="*/ 256782 w 6289928"/>
                <a:gd name="connsiteY1" fmla="*/ 1496713 h 2172080"/>
                <a:gd name="connsiteX2" fmla="*/ 385179 w 6289928"/>
                <a:gd name="connsiteY2" fmla="*/ 1173244 h 2172080"/>
                <a:gd name="connsiteX3" fmla="*/ 513576 w 6289928"/>
                <a:gd name="connsiteY3" fmla="*/ 878445 h 2172080"/>
                <a:gd name="connsiteX4" fmla="*/ 641878 w 6289928"/>
                <a:gd name="connsiteY4" fmla="*/ 676420 h 2172080"/>
                <a:gd name="connsiteX5" fmla="*/ 770275 w 6289928"/>
                <a:gd name="connsiteY5" fmla="*/ 570217 h 2172080"/>
                <a:gd name="connsiteX6" fmla="*/ 898672 w 6289928"/>
                <a:gd name="connsiteY6" fmla="*/ 498779 h 2172080"/>
                <a:gd name="connsiteX7" fmla="*/ 1026973 w 6289928"/>
                <a:gd name="connsiteY7" fmla="*/ 442105 h 2172080"/>
                <a:gd name="connsiteX8" fmla="*/ 1155370 w 6289928"/>
                <a:gd name="connsiteY8" fmla="*/ 396671 h 2172080"/>
                <a:gd name="connsiteX9" fmla="*/ 1412069 w 6289928"/>
                <a:gd name="connsiteY9" fmla="*/ 319233 h 2172080"/>
                <a:gd name="connsiteX10" fmla="*/ 1540466 w 6289928"/>
                <a:gd name="connsiteY10" fmla="*/ 292086 h 2172080"/>
                <a:gd name="connsiteX11" fmla="*/ 1797165 w 6289928"/>
                <a:gd name="connsiteY11" fmla="*/ 243033 h 2172080"/>
                <a:gd name="connsiteX12" fmla="*/ 1925562 w 6289928"/>
                <a:gd name="connsiteY12" fmla="*/ 224173 h 2172080"/>
                <a:gd name="connsiteX13" fmla="*/ 2182261 w 6289928"/>
                <a:gd name="connsiteY13" fmla="*/ 195408 h 2172080"/>
                <a:gd name="connsiteX14" fmla="*/ 2310658 w 6289928"/>
                <a:gd name="connsiteY14" fmla="*/ 183406 h 2172080"/>
                <a:gd name="connsiteX15" fmla="*/ 2952452 w 6289928"/>
                <a:gd name="connsiteY15" fmla="*/ 132828 h 2172080"/>
                <a:gd name="connsiteX16" fmla="*/ 3080849 w 6289928"/>
                <a:gd name="connsiteY16" fmla="*/ 124256 h 2172080"/>
                <a:gd name="connsiteX17" fmla="*/ 3851041 w 6289928"/>
                <a:gd name="connsiteY17" fmla="*/ 80727 h 2172080"/>
                <a:gd name="connsiteX18" fmla="*/ 3979438 w 6289928"/>
                <a:gd name="connsiteY18" fmla="*/ 75107 h 2172080"/>
                <a:gd name="connsiteX19" fmla="*/ 5263122 w 6289928"/>
                <a:gd name="connsiteY19" fmla="*/ 27006 h 2172080"/>
                <a:gd name="connsiteX20" fmla="*/ 5391424 w 6289928"/>
                <a:gd name="connsiteY20" fmla="*/ 23196 h 2172080"/>
                <a:gd name="connsiteX21" fmla="*/ 6290012 w 6289928"/>
                <a:gd name="connsiteY21" fmla="*/ 50 h 21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172080">
                  <a:moveTo>
                    <a:pt x="83" y="2172131"/>
                  </a:moveTo>
                  <a:lnTo>
                    <a:pt x="256782" y="1496713"/>
                  </a:lnTo>
                  <a:lnTo>
                    <a:pt x="385179" y="1173244"/>
                  </a:lnTo>
                  <a:lnTo>
                    <a:pt x="513576" y="878445"/>
                  </a:lnTo>
                  <a:lnTo>
                    <a:pt x="641878" y="676420"/>
                  </a:lnTo>
                  <a:lnTo>
                    <a:pt x="770275" y="570217"/>
                  </a:lnTo>
                  <a:lnTo>
                    <a:pt x="898672" y="498779"/>
                  </a:lnTo>
                  <a:lnTo>
                    <a:pt x="1026973" y="442105"/>
                  </a:lnTo>
                  <a:lnTo>
                    <a:pt x="1155370" y="396671"/>
                  </a:lnTo>
                  <a:lnTo>
                    <a:pt x="1412069" y="319233"/>
                  </a:lnTo>
                  <a:lnTo>
                    <a:pt x="1540466" y="292086"/>
                  </a:lnTo>
                  <a:lnTo>
                    <a:pt x="1797165" y="243033"/>
                  </a:lnTo>
                  <a:lnTo>
                    <a:pt x="1925562" y="224173"/>
                  </a:lnTo>
                  <a:lnTo>
                    <a:pt x="2182261" y="195408"/>
                  </a:lnTo>
                  <a:lnTo>
                    <a:pt x="2310658" y="183406"/>
                  </a:lnTo>
                  <a:lnTo>
                    <a:pt x="2952452" y="132828"/>
                  </a:lnTo>
                  <a:lnTo>
                    <a:pt x="3080849" y="124256"/>
                  </a:lnTo>
                  <a:lnTo>
                    <a:pt x="3851041" y="80727"/>
                  </a:lnTo>
                  <a:lnTo>
                    <a:pt x="3979438" y="75107"/>
                  </a:lnTo>
                  <a:lnTo>
                    <a:pt x="5263122" y="27006"/>
                  </a:lnTo>
                  <a:lnTo>
                    <a:pt x="5391424" y="23196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CA04307-DA9B-0E7F-597A-FDEAEDBBCCD6}"/>
                </a:ext>
              </a:extLst>
            </p:cNvPr>
            <p:cNvSpPr/>
            <p:nvPr/>
          </p:nvSpPr>
          <p:spPr>
            <a:xfrm>
              <a:off x="2952749" y="2082927"/>
              <a:ext cx="6289928" cy="2924841"/>
            </a:xfrm>
            <a:custGeom>
              <a:avLst/>
              <a:gdLst>
                <a:gd name="connsiteX0" fmla="*/ 83 w 6289928"/>
                <a:gd name="connsiteY0" fmla="*/ 2924892 h 2924841"/>
                <a:gd name="connsiteX1" fmla="*/ 256782 w 6289928"/>
                <a:gd name="connsiteY1" fmla="*/ 2249760 h 2924841"/>
                <a:gd name="connsiteX2" fmla="*/ 385179 w 6289928"/>
                <a:gd name="connsiteY2" fmla="*/ 1926291 h 2924841"/>
                <a:gd name="connsiteX3" fmla="*/ 641878 w 6289928"/>
                <a:gd name="connsiteY3" fmla="*/ 1294402 h 2924841"/>
                <a:gd name="connsiteX4" fmla="*/ 770275 w 6289928"/>
                <a:gd name="connsiteY4" fmla="*/ 1007509 h 2924841"/>
                <a:gd name="connsiteX5" fmla="*/ 898672 w 6289928"/>
                <a:gd name="connsiteY5" fmla="*/ 789006 h 2924841"/>
                <a:gd name="connsiteX6" fmla="*/ 1026973 w 6289928"/>
                <a:gd name="connsiteY6" fmla="*/ 695756 h 2924841"/>
                <a:gd name="connsiteX7" fmla="*/ 1155370 w 6289928"/>
                <a:gd name="connsiteY7" fmla="*/ 620032 h 2924841"/>
                <a:gd name="connsiteX8" fmla="*/ 1283767 w 6289928"/>
                <a:gd name="connsiteY8" fmla="*/ 561739 h 2924841"/>
                <a:gd name="connsiteX9" fmla="*/ 1797165 w 6289928"/>
                <a:gd name="connsiteY9" fmla="*/ 397623 h 2924841"/>
                <a:gd name="connsiteX10" fmla="*/ 1925562 w 6289928"/>
                <a:gd name="connsiteY10" fmla="*/ 364000 h 2924841"/>
                <a:gd name="connsiteX11" fmla="*/ 2182261 w 6289928"/>
                <a:gd name="connsiteY11" fmla="*/ 300278 h 2924841"/>
                <a:gd name="connsiteX12" fmla="*/ 2310658 w 6289928"/>
                <a:gd name="connsiteY12" fmla="*/ 273227 h 2924841"/>
                <a:gd name="connsiteX13" fmla="*/ 2824150 w 6289928"/>
                <a:gd name="connsiteY13" fmla="*/ 185883 h 2924841"/>
                <a:gd name="connsiteX14" fmla="*/ 2952452 w 6289928"/>
                <a:gd name="connsiteY14" fmla="*/ 169309 h 2924841"/>
                <a:gd name="connsiteX15" fmla="*/ 3465945 w 6289928"/>
                <a:gd name="connsiteY15" fmla="*/ 125685 h 2924841"/>
                <a:gd name="connsiteX16" fmla="*/ 3594342 w 6289928"/>
                <a:gd name="connsiteY16" fmla="*/ 117398 h 2924841"/>
                <a:gd name="connsiteX17" fmla="*/ 4236136 w 6289928"/>
                <a:gd name="connsiteY17" fmla="*/ 86156 h 2924841"/>
                <a:gd name="connsiteX18" fmla="*/ 4364533 w 6289928"/>
                <a:gd name="connsiteY18" fmla="*/ 80441 h 2924841"/>
                <a:gd name="connsiteX19" fmla="*/ 6290012 w 6289928"/>
                <a:gd name="connsiteY19" fmla="*/ 50 h 292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2924841">
                  <a:moveTo>
                    <a:pt x="83" y="2924892"/>
                  </a:moveTo>
                  <a:lnTo>
                    <a:pt x="256782" y="2249760"/>
                  </a:lnTo>
                  <a:lnTo>
                    <a:pt x="385179" y="1926291"/>
                  </a:lnTo>
                  <a:lnTo>
                    <a:pt x="641878" y="1294402"/>
                  </a:lnTo>
                  <a:lnTo>
                    <a:pt x="770275" y="1007509"/>
                  </a:lnTo>
                  <a:lnTo>
                    <a:pt x="898672" y="789006"/>
                  </a:lnTo>
                  <a:lnTo>
                    <a:pt x="1026973" y="695756"/>
                  </a:lnTo>
                  <a:lnTo>
                    <a:pt x="1155370" y="620032"/>
                  </a:lnTo>
                  <a:lnTo>
                    <a:pt x="1283767" y="561739"/>
                  </a:lnTo>
                  <a:lnTo>
                    <a:pt x="1797165" y="397623"/>
                  </a:lnTo>
                  <a:lnTo>
                    <a:pt x="1925562" y="364000"/>
                  </a:lnTo>
                  <a:lnTo>
                    <a:pt x="2182261" y="300278"/>
                  </a:lnTo>
                  <a:lnTo>
                    <a:pt x="2310658" y="273227"/>
                  </a:lnTo>
                  <a:lnTo>
                    <a:pt x="2824150" y="185883"/>
                  </a:lnTo>
                  <a:lnTo>
                    <a:pt x="2952452" y="169309"/>
                  </a:lnTo>
                  <a:lnTo>
                    <a:pt x="3465945" y="125685"/>
                  </a:lnTo>
                  <a:lnTo>
                    <a:pt x="3594342" y="117398"/>
                  </a:lnTo>
                  <a:lnTo>
                    <a:pt x="4236136" y="86156"/>
                  </a:lnTo>
                  <a:lnTo>
                    <a:pt x="4364533" y="8044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C671232-EE4A-7895-F1B7-A062C540201E}"/>
                </a:ext>
              </a:extLst>
            </p:cNvPr>
            <p:cNvSpPr/>
            <p:nvPr/>
          </p:nvSpPr>
          <p:spPr>
            <a:xfrm>
              <a:off x="2952749" y="1707356"/>
              <a:ext cx="6289928" cy="3300412"/>
            </a:xfrm>
            <a:custGeom>
              <a:avLst/>
              <a:gdLst>
                <a:gd name="connsiteX0" fmla="*/ 83 w 6289928"/>
                <a:gd name="connsiteY0" fmla="*/ 3300463 h 3300412"/>
                <a:gd name="connsiteX1" fmla="*/ 256782 w 6289928"/>
                <a:gd name="connsiteY1" fmla="*/ 2626378 h 3300412"/>
                <a:gd name="connsiteX2" fmla="*/ 385179 w 6289928"/>
                <a:gd name="connsiteY2" fmla="*/ 2302909 h 3300412"/>
                <a:gd name="connsiteX3" fmla="*/ 641878 w 6289928"/>
                <a:gd name="connsiteY3" fmla="*/ 1671021 h 3300412"/>
                <a:gd name="connsiteX4" fmla="*/ 770275 w 6289928"/>
                <a:gd name="connsiteY4" fmla="*/ 1370602 h 3300412"/>
                <a:gd name="connsiteX5" fmla="*/ 898672 w 6289928"/>
                <a:gd name="connsiteY5" fmla="*/ 1081138 h 3300412"/>
                <a:gd name="connsiteX6" fmla="*/ 1026973 w 6289928"/>
                <a:gd name="connsiteY6" fmla="*/ 945597 h 3300412"/>
                <a:gd name="connsiteX7" fmla="*/ 1283767 w 6289928"/>
                <a:gd name="connsiteY7" fmla="*/ 727760 h 3300412"/>
                <a:gd name="connsiteX8" fmla="*/ 1412069 w 6289928"/>
                <a:gd name="connsiteY8" fmla="*/ 677373 h 3300412"/>
                <a:gd name="connsiteX9" fmla="*/ 1925562 w 6289928"/>
                <a:gd name="connsiteY9" fmla="*/ 476871 h 3300412"/>
                <a:gd name="connsiteX10" fmla="*/ 2053959 w 6289928"/>
                <a:gd name="connsiteY10" fmla="*/ 437914 h 3300412"/>
                <a:gd name="connsiteX11" fmla="*/ 2952452 w 6289928"/>
                <a:gd name="connsiteY11" fmla="*/ 230650 h 3300412"/>
                <a:gd name="connsiteX12" fmla="*/ 3080849 w 6289928"/>
                <a:gd name="connsiteY12" fmla="*/ 200742 h 3300412"/>
                <a:gd name="connsiteX13" fmla="*/ 3722739 w 6289928"/>
                <a:gd name="connsiteY13" fmla="*/ 52628 h 3300412"/>
                <a:gd name="connsiteX14" fmla="*/ 3851041 w 6289928"/>
                <a:gd name="connsiteY14" fmla="*/ 45484 h 3300412"/>
                <a:gd name="connsiteX15" fmla="*/ 4749629 w 6289928"/>
                <a:gd name="connsiteY15" fmla="*/ 24910 h 3300412"/>
                <a:gd name="connsiteX16" fmla="*/ 4878026 w 6289928"/>
                <a:gd name="connsiteY16" fmla="*/ 22434 h 3300412"/>
                <a:gd name="connsiteX17" fmla="*/ 6290012 w 6289928"/>
                <a:gd name="connsiteY17" fmla="*/ 50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3300412">
                  <a:moveTo>
                    <a:pt x="83" y="3300463"/>
                  </a:moveTo>
                  <a:lnTo>
                    <a:pt x="256782" y="2626378"/>
                  </a:lnTo>
                  <a:lnTo>
                    <a:pt x="385179" y="2302909"/>
                  </a:lnTo>
                  <a:lnTo>
                    <a:pt x="641878" y="1671021"/>
                  </a:lnTo>
                  <a:lnTo>
                    <a:pt x="770275" y="1370602"/>
                  </a:lnTo>
                  <a:lnTo>
                    <a:pt x="898672" y="1081138"/>
                  </a:lnTo>
                  <a:lnTo>
                    <a:pt x="1026973" y="945597"/>
                  </a:lnTo>
                  <a:lnTo>
                    <a:pt x="1283767" y="727760"/>
                  </a:lnTo>
                  <a:lnTo>
                    <a:pt x="1412069" y="677373"/>
                  </a:lnTo>
                  <a:lnTo>
                    <a:pt x="1925562" y="476871"/>
                  </a:lnTo>
                  <a:lnTo>
                    <a:pt x="2053959" y="437914"/>
                  </a:lnTo>
                  <a:lnTo>
                    <a:pt x="2952452" y="230650"/>
                  </a:lnTo>
                  <a:lnTo>
                    <a:pt x="3080849" y="200742"/>
                  </a:lnTo>
                  <a:lnTo>
                    <a:pt x="3722739" y="52628"/>
                  </a:lnTo>
                  <a:lnTo>
                    <a:pt x="3851041" y="45484"/>
                  </a:lnTo>
                  <a:lnTo>
                    <a:pt x="4749629" y="24910"/>
                  </a:lnTo>
                  <a:lnTo>
                    <a:pt x="4878026" y="22434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85401417-91CB-1F41-64A7-3C90C67E823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392521F-F703-1130-B4CA-67FDD23B4155}"/>
              </a:ext>
            </a:extLst>
          </p:cNvPr>
          <p:cNvSpPr/>
          <p:nvPr/>
        </p:nvSpPr>
        <p:spPr>
          <a:xfrm>
            <a:off x="2911602" y="1524000"/>
            <a:ext cx="45719" cy="3577209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D93512F6-BC54-2E75-9250-7E493D72FBD1}"/>
              </a:ext>
            </a:extLst>
          </p:cNvPr>
          <p:cNvGrpSpPr/>
          <p:nvPr/>
        </p:nvGrpSpPr>
        <p:grpSpPr>
          <a:xfrm>
            <a:off x="2777299" y="5145405"/>
            <a:ext cx="6662221" cy="338554"/>
            <a:chOff x="2777299" y="5145405"/>
            <a:chExt cx="6662221" cy="338554"/>
          </a:xfrm>
          <a:solidFill>
            <a:srgbClr val="2A3F5F"/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3A0DD-77C3-D42E-D198-F9CF2F426A01}"/>
                </a:ext>
              </a:extLst>
            </p:cNvPr>
            <p:cNvSpPr txBox="1"/>
            <p:nvPr/>
          </p:nvSpPr>
          <p:spPr>
            <a:xfrm>
              <a:off x="277729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9AAFE-2B68-D947-1D69-BCD46B66006C}"/>
                </a:ext>
              </a:extLst>
            </p:cNvPr>
            <p:cNvSpPr txBox="1"/>
            <p:nvPr/>
          </p:nvSpPr>
          <p:spPr>
            <a:xfrm>
              <a:off x="309333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9AB923-5746-225C-85BA-340E3592F5A3}"/>
                </a:ext>
              </a:extLst>
            </p:cNvPr>
            <p:cNvSpPr txBox="1"/>
            <p:nvPr/>
          </p:nvSpPr>
          <p:spPr>
            <a:xfrm>
              <a:off x="340947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E6A738-C394-F791-6921-8EA3C23DF328}"/>
                </a:ext>
              </a:extLst>
            </p:cNvPr>
            <p:cNvSpPr txBox="1"/>
            <p:nvPr/>
          </p:nvSpPr>
          <p:spPr>
            <a:xfrm>
              <a:off x="372551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070378-6545-C035-AB0A-B16D81D77470}"/>
                </a:ext>
              </a:extLst>
            </p:cNvPr>
            <p:cNvSpPr txBox="1"/>
            <p:nvPr/>
          </p:nvSpPr>
          <p:spPr>
            <a:xfrm>
              <a:off x="404164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0D1FF-E395-7DA1-C81A-266C1C325458}"/>
                </a:ext>
              </a:extLst>
            </p:cNvPr>
            <p:cNvSpPr txBox="1"/>
            <p:nvPr/>
          </p:nvSpPr>
          <p:spPr>
            <a:xfrm>
              <a:off x="435768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9608C2-8D4C-D6C7-B42E-3F8A8C8B1B29}"/>
                </a:ext>
              </a:extLst>
            </p:cNvPr>
            <p:cNvSpPr txBox="1"/>
            <p:nvPr/>
          </p:nvSpPr>
          <p:spPr>
            <a:xfrm>
              <a:off x="467372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9A887E-18A7-BF90-7466-64ABADB6576F}"/>
                </a:ext>
              </a:extLst>
            </p:cNvPr>
            <p:cNvSpPr txBox="1"/>
            <p:nvPr/>
          </p:nvSpPr>
          <p:spPr>
            <a:xfrm>
              <a:off x="498986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BA7842-E699-89C0-5D69-846376CAC77E}"/>
                </a:ext>
              </a:extLst>
            </p:cNvPr>
            <p:cNvSpPr txBox="1"/>
            <p:nvPr/>
          </p:nvSpPr>
          <p:spPr>
            <a:xfrm>
              <a:off x="530590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6BD96C-479C-1025-1994-B3F34AD4CB28}"/>
                </a:ext>
              </a:extLst>
            </p:cNvPr>
            <p:cNvSpPr txBox="1"/>
            <p:nvPr/>
          </p:nvSpPr>
          <p:spPr>
            <a:xfrm>
              <a:off x="5622036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A0E88D-7AF8-9DA3-C863-9196E0E2FCA3}"/>
                </a:ext>
              </a:extLst>
            </p:cNvPr>
            <p:cNvSpPr txBox="1"/>
            <p:nvPr/>
          </p:nvSpPr>
          <p:spPr>
            <a:xfrm>
              <a:off x="588568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8326EF-AAB9-4CD9-3176-4462A0A0E72F}"/>
                </a:ext>
              </a:extLst>
            </p:cNvPr>
            <p:cNvSpPr txBox="1"/>
            <p:nvPr/>
          </p:nvSpPr>
          <p:spPr>
            <a:xfrm>
              <a:off x="620172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F6087C-EDBC-139D-1CDD-EE3CABEB402B}"/>
                </a:ext>
              </a:extLst>
            </p:cNvPr>
            <p:cNvSpPr txBox="1"/>
            <p:nvPr/>
          </p:nvSpPr>
          <p:spPr>
            <a:xfrm>
              <a:off x="651786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FDB0C8-C3B7-3A7D-6038-7FA863AE3764}"/>
                </a:ext>
              </a:extLst>
            </p:cNvPr>
            <p:cNvSpPr txBox="1"/>
            <p:nvPr/>
          </p:nvSpPr>
          <p:spPr>
            <a:xfrm>
              <a:off x="683390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BC5136-01C7-7082-2B18-AFB5ABFA71FA}"/>
                </a:ext>
              </a:extLst>
            </p:cNvPr>
            <p:cNvSpPr txBox="1"/>
            <p:nvPr/>
          </p:nvSpPr>
          <p:spPr>
            <a:xfrm>
              <a:off x="715003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156519-5698-7684-6617-935ED3C76F74}"/>
                </a:ext>
              </a:extLst>
            </p:cNvPr>
            <p:cNvSpPr txBox="1"/>
            <p:nvPr/>
          </p:nvSpPr>
          <p:spPr>
            <a:xfrm>
              <a:off x="746607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31BFD6-9125-00A4-86FF-2FD33E75D6F8}"/>
                </a:ext>
              </a:extLst>
            </p:cNvPr>
            <p:cNvSpPr txBox="1"/>
            <p:nvPr/>
          </p:nvSpPr>
          <p:spPr>
            <a:xfrm>
              <a:off x="778221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A4828E-5591-AD0D-8A73-C48B3067F79D}"/>
                </a:ext>
              </a:extLst>
            </p:cNvPr>
            <p:cNvSpPr txBox="1"/>
            <p:nvPr/>
          </p:nvSpPr>
          <p:spPr>
            <a:xfrm>
              <a:off x="809825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E65330-2702-5573-E912-444C1B5967C6}"/>
                </a:ext>
              </a:extLst>
            </p:cNvPr>
            <p:cNvSpPr txBox="1"/>
            <p:nvPr/>
          </p:nvSpPr>
          <p:spPr>
            <a:xfrm>
              <a:off x="841428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4B0E48-0D99-E016-793D-79F49BB78250}"/>
                </a:ext>
              </a:extLst>
            </p:cNvPr>
            <p:cNvSpPr txBox="1"/>
            <p:nvPr/>
          </p:nvSpPr>
          <p:spPr>
            <a:xfrm>
              <a:off x="873042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4119F5-C981-201E-7AF3-752E3692B55E}"/>
                </a:ext>
              </a:extLst>
            </p:cNvPr>
            <p:cNvSpPr txBox="1"/>
            <p:nvPr/>
          </p:nvSpPr>
          <p:spPr>
            <a:xfrm>
              <a:off x="9046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F426436-7A5C-41AF-A4EB-F51C8EB78325}"/>
              </a:ext>
            </a:extLst>
          </p:cNvPr>
          <p:cNvSpPr txBox="1"/>
          <p:nvPr/>
        </p:nvSpPr>
        <p:spPr>
          <a:xfrm>
            <a:off x="4679993" y="5445904"/>
            <a:ext cx="25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Solar panel sizes [kWp]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AC204A-6204-D92E-77CB-ACCCD5EAB77A}"/>
              </a:ext>
            </a:extLst>
          </p:cNvPr>
          <p:cNvSpPr txBox="1"/>
          <p:nvPr/>
        </p:nvSpPr>
        <p:spPr>
          <a:xfrm rot="16200000">
            <a:off x="1192002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366281-DA32-AA6E-CF9B-2F67C62BD9C6}"/>
              </a:ext>
            </a:extLst>
          </p:cNvPr>
          <p:cNvSpPr txBox="1"/>
          <p:nvPr/>
        </p:nvSpPr>
        <p:spPr>
          <a:xfrm>
            <a:off x="7996823" y="133927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30 kWh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EAD06E-18B1-0ADE-B078-87539D17C538}"/>
              </a:ext>
            </a:extLst>
          </p:cNvPr>
          <p:cNvSpPr txBox="1"/>
          <p:nvPr/>
        </p:nvSpPr>
        <p:spPr>
          <a:xfrm>
            <a:off x="8015793" y="17133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 kWh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BE3502-7B81-9344-1633-A746EC8DFB3D}"/>
              </a:ext>
            </a:extLst>
          </p:cNvPr>
          <p:cNvSpPr txBox="1"/>
          <p:nvPr/>
        </p:nvSpPr>
        <p:spPr>
          <a:xfrm>
            <a:off x="7996823" y="24557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4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4D05FF-34B5-F641-1CF5-02045A059B34}"/>
              </a:ext>
            </a:extLst>
          </p:cNvPr>
          <p:cNvSpPr txBox="1"/>
          <p:nvPr/>
        </p:nvSpPr>
        <p:spPr>
          <a:xfrm>
            <a:off x="7987950" y="284755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00EC82-83ED-0206-6EFC-839036F7D373}"/>
              </a:ext>
            </a:extLst>
          </p:cNvPr>
          <p:cNvSpPr txBox="1"/>
          <p:nvPr/>
        </p:nvSpPr>
        <p:spPr>
          <a:xfrm>
            <a:off x="7996822" y="325686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747C3-8148-EDEB-6D3F-966B26DBBADC}"/>
              </a:ext>
            </a:extLst>
          </p:cNvPr>
          <p:cNvSpPr txBox="1"/>
          <p:nvPr/>
        </p:nvSpPr>
        <p:spPr>
          <a:xfrm>
            <a:off x="4099860" y="1171907"/>
            <a:ext cx="5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Whole data-set, i.e., 52 weeks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99568A-0AF6-E00F-926B-DB8871721E99}"/>
              </a:ext>
            </a:extLst>
          </p:cNvPr>
          <p:cNvCxnSpPr>
            <a:cxnSpLocks/>
          </p:cNvCxnSpPr>
          <p:nvPr/>
        </p:nvCxnSpPr>
        <p:spPr>
          <a:xfrm>
            <a:off x="4817554" y="1524000"/>
            <a:ext cx="0" cy="54645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A1FE7C7-7609-F6D6-DBA2-347C6BBFE96F}"/>
              </a:ext>
            </a:extLst>
          </p:cNvPr>
          <p:cNvSpPr txBox="1"/>
          <p:nvPr/>
        </p:nvSpPr>
        <p:spPr>
          <a:xfrm>
            <a:off x="4116773" y="4331518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Clustered data K = 5 weeks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FD6248-2755-0B6A-944F-1CAA082EE565}"/>
              </a:ext>
            </a:extLst>
          </p:cNvPr>
          <p:cNvCxnSpPr>
            <a:cxnSpLocks/>
          </p:cNvCxnSpPr>
          <p:nvPr/>
        </p:nvCxnSpPr>
        <p:spPr>
          <a:xfrm flipV="1">
            <a:off x="4827079" y="3866921"/>
            <a:ext cx="0" cy="539552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6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impact of load on self-sufficiency ?</a:t>
            </a:r>
          </a:p>
        </p:txBody>
      </p:sp>
    </p:spTree>
    <p:extLst>
      <p:ext uri="{BB962C8B-B14F-4D97-AF65-F5344CB8AC3E}">
        <p14:creationId xmlns:p14="http://schemas.microsoft.com/office/powerpoint/2010/main" val="97551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D07C6D-BEE3-D77C-BDDE-EDB9D2BFF193}"/>
              </a:ext>
            </a:extLst>
          </p:cNvPr>
          <p:cNvCxnSpPr>
            <a:cxnSpLocks/>
          </p:cNvCxnSpPr>
          <p:nvPr/>
        </p:nvCxnSpPr>
        <p:spPr>
          <a:xfrm>
            <a:off x="8233178" y="3928969"/>
            <a:ext cx="0" cy="1256516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133964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6596872" y="2901707"/>
            <a:ext cx="36633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Natural self-sufficiency = 35%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>
            <a:off x="8225910" y="3213998"/>
            <a:ext cx="0" cy="576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96" y="233781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</a:t>
            </a:r>
            <a:r>
              <a:rPr lang="en-GB" b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we mean by coordination?</a:t>
            </a:r>
          </a:p>
        </p:txBody>
      </p:sp>
    </p:spTree>
    <p:extLst>
      <p:ext uri="{BB962C8B-B14F-4D97-AF65-F5344CB8AC3E}">
        <p14:creationId xmlns:p14="http://schemas.microsoft.com/office/powerpoint/2010/main" val="2298258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expected complexity of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3173783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“eco-system” around coordination strategies ?</a:t>
            </a:r>
          </a:p>
        </p:txBody>
      </p:sp>
    </p:spTree>
    <p:extLst>
      <p:ext uri="{BB962C8B-B14F-4D97-AF65-F5344CB8AC3E}">
        <p14:creationId xmlns:p14="http://schemas.microsoft.com/office/powerpoint/2010/main" val="31935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5573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713017" y="3699832"/>
            <a:ext cx="18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Selecting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a 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1811F-1B9C-54C4-DED7-4DF12EEC556C}"/>
              </a:ext>
            </a:extLst>
          </p:cNvPr>
          <p:cNvSpPr txBox="1"/>
          <p:nvPr/>
        </p:nvSpPr>
        <p:spPr>
          <a:xfrm>
            <a:off x="235074" y="236978"/>
            <a:ext cx="3368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Not only physical coordination.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EFCE2-588E-F146-905E-DCC2071A19B5}"/>
              </a:ext>
            </a:extLst>
          </p:cNvPr>
          <p:cNvSpPr txBox="1"/>
          <p:nvPr/>
        </p:nvSpPr>
        <p:spPr>
          <a:xfrm>
            <a:off x="441945" y="345835"/>
            <a:ext cx="966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Costs allocation has some degrees of freedom with physical flux</a:t>
            </a:r>
            <a:r>
              <a:rPr lang="en-AU" sz="2800" dirty="0"/>
              <a:t>:</a:t>
            </a:r>
          </a:p>
          <a:p>
            <a:endParaRPr lang="en-AU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139499" y="6122285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value for a coalition?</a:t>
            </a:r>
          </a:p>
        </p:txBody>
      </p:sp>
    </p:spTree>
    <p:extLst>
      <p:ext uri="{BB962C8B-B14F-4D97-AF65-F5344CB8AC3E}">
        <p14:creationId xmlns:p14="http://schemas.microsoft.com/office/powerpoint/2010/main" val="1950635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Individuals </a:t>
            </a:r>
          </a:p>
          <a:p>
            <a:r>
              <a:rPr lang="en-US" dirty="0">
                <a:solidFill>
                  <a:schemeClr val="accent2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Individuals </a:t>
            </a:r>
          </a:p>
          <a:p>
            <a:r>
              <a:rPr lang="en-US" dirty="0">
                <a:solidFill>
                  <a:srgbClr val="7030A0"/>
                </a:solidFill>
              </a:rPr>
              <a:t>50% equipped</a:t>
            </a:r>
          </a:p>
          <a:p>
            <a:r>
              <a:rPr lang="en-US" dirty="0">
                <a:solidFill>
                  <a:srgbClr val="7030A0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review of coordination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2121-0C3D-4842-8A18-36386F23D237}"/>
              </a:ext>
            </a:extLst>
          </p:cNvPr>
          <p:cNvSpPr txBox="1"/>
          <p:nvPr/>
        </p:nvSpPr>
        <p:spPr>
          <a:xfrm>
            <a:off x="831850" y="4732762"/>
            <a:ext cx="360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Centralized / Decentralized</a:t>
            </a:r>
          </a:p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Individualist / Collaborative</a:t>
            </a:r>
          </a:p>
        </p:txBody>
      </p:sp>
    </p:spTree>
    <p:extLst>
      <p:ext uri="{BB962C8B-B14F-4D97-AF65-F5344CB8AC3E}">
        <p14:creationId xmlns:p14="http://schemas.microsoft.com/office/powerpoint/2010/main" val="3759137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Decentralized versus centralized ?</a:t>
            </a:r>
          </a:p>
        </p:txBody>
      </p:sp>
    </p:spTree>
    <p:extLst>
      <p:ext uri="{BB962C8B-B14F-4D97-AF65-F5344CB8AC3E}">
        <p14:creationId xmlns:p14="http://schemas.microsoft.com/office/powerpoint/2010/main" val="1444855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F396A-3071-CF49-9A29-1DD520244B47}"/>
              </a:ext>
            </a:extLst>
          </p:cNvPr>
          <p:cNvSpPr txBox="1"/>
          <p:nvPr/>
        </p:nvSpPr>
        <p:spPr>
          <a:xfrm>
            <a:off x="441945" y="188529"/>
            <a:ext cx="679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u="sng" dirty="0"/>
              <a:t>Centralized / Decentralized</a:t>
            </a:r>
          </a:p>
          <a:p>
            <a:endParaRPr lang="en-AU" sz="30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1408750"/>
            <a:ext cx="9719037" cy="40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435664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1358574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043022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007166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2691614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190493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1874941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130218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142943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1981942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2791535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1708101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6554393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7511181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195629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7302630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9298365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8982813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089814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134623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7879346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73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7368987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8902210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141849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7850957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FF5C8-1EA5-3343-B824-CB9D1F639AFB}"/>
              </a:ext>
            </a:extLst>
          </p:cNvPr>
          <p:cNvSpPr txBox="1"/>
          <p:nvPr/>
        </p:nvSpPr>
        <p:spPr>
          <a:xfrm>
            <a:off x="550802" y="1002732"/>
            <a:ext cx="11025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Energy communities is a flexible concept [1] — i.e., </a:t>
            </a:r>
            <a:r>
              <a:rPr lang="en-AU" sz="2400" i="1" dirty="0"/>
              <a:t>our</a:t>
            </a:r>
            <a:r>
              <a:rPr lang="en-AU" sz="2400" dirty="0"/>
              <a:t> definition not absolute.</a:t>
            </a:r>
          </a:p>
          <a:p>
            <a:endParaRPr lang="en-AU" sz="28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Two ingredients: </a:t>
            </a:r>
            <a:r>
              <a:rPr lang="en-AU" sz="2400" b="1" u="sng" dirty="0"/>
              <a:t>geographic</a:t>
            </a:r>
            <a:r>
              <a:rPr lang="en-AU" sz="2400" dirty="0"/>
              <a:t> scope &amp; </a:t>
            </a:r>
            <a:r>
              <a:rPr lang="en-AU" sz="2400" b="1" u="sng" dirty="0"/>
              <a:t>temporal</a:t>
            </a:r>
            <a:r>
              <a:rPr lang="en-AU" sz="2400" dirty="0"/>
              <a:t>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“A governance with the participation and effective control of local members whose primary economic activity is not the energy sector,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primary purpose aimed at generating social and environmental benefits rather than a focus on financial profits.” [2]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77EB6-0200-F747-9025-0C8D0F915F49}"/>
              </a:ext>
            </a:extLst>
          </p:cNvPr>
          <p:cNvSpPr txBox="1"/>
          <p:nvPr/>
        </p:nvSpPr>
        <p:spPr>
          <a:xfrm>
            <a:off x="280962" y="5839831"/>
            <a:ext cx="11025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dirty="0"/>
              <a:t>Brummer, ‘Community Energy – Benefits and Barriers’.</a:t>
            </a:r>
            <a:endParaRPr lang="fr-FR" sz="1600" i="1" dirty="0"/>
          </a:p>
          <a:p>
            <a:r>
              <a:rPr lang="fr-FR" sz="1600" i="1" dirty="0"/>
              <a:t>[2] </a:t>
            </a:r>
            <a:r>
              <a:rPr lang="en-GB" sz="1600" dirty="0" err="1"/>
              <a:t>Lowitzsch</a:t>
            </a:r>
            <a:r>
              <a:rPr lang="en-GB" sz="1600" dirty="0"/>
              <a:t>, </a:t>
            </a:r>
            <a:r>
              <a:rPr lang="en-GB" sz="1600" dirty="0" err="1"/>
              <a:t>Hoicka</a:t>
            </a:r>
            <a:r>
              <a:rPr lang="en-GB" sz="1600" dirty="0"/>
              <a:t>, and van </a:t>
            </a:r>
            <a:r>
              <a:rPr lang="en-GB" sz="1600" dirty="0" err="1"/>
              <a:t>Tulder</a:t>
            </a:r>
            <a:r>
              <a:rPr lang="en-GB" sz="1600" dirty="0"/>
              <a:t>, ‘Renewable Energy Communities under the 2019 European Clean Energy Package – Governance Model for the Energy Clusters of the Future?’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944009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9"/>
            <a:ext cx="10739261" cy="2852737"/>
          </a:xfrm>
        </p:spPr>
        <p:txBody>
          <a:bodyPr/>
          <a:lstStyle/>
          <a:p>
            <a:r>
              <a:rPr lang="en-AU" dirty="0"/>
              <a:t>Individualist versus collaborative ?</a:t>
            </a:r>
          </a:p>
        </p:txBody>
      </p:sp>
    </p:spTree>
    <p:extLst>
      <p:ext uri="{BB962C8B-B14F-4D97-AF65-F5344CB8AC3E}">
        <p14:creationId xmlns:p14="http://schemas.microsoft.com/office/powerpoint/2010/main" val="1352049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59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II 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4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019729-F425-B2D7-09EA-2EA647FA24C3}"/>
              </a:ext>
            </a:extLst>
          </p:cNvPr>
          <p:cNvSpPr txBox="1"/>
          <p:nvPr/>
        </p:nvSpPr>
        <p:spPr>
          <a:xfrm>
            <a:off x="332509" y="295887"/>
            <a:ext cx="28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2 days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C2F3C-E969-6141-A305-275958DF3D87}"/>
              </a:ext>
            </a:extLst>
          </p:cNvPr>
          <p:cNvSpPr txBox="1"/>
          <p:nvPr/>
        </p:nvSpPr>
        <p:spPr>
          <a:xfrm>
            <a:off x="441944" y="328140"/>
            <a:ext cx="847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Forecast (bare bone, autoregressive, weather)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DBFFBE-7287-2846-B06C-AE6AA3621CC0}"/>
              </a:ext>
            </a:extLst>
          </p:cNvPr>
          <p:cNvCxnSpPr/>
          <p:nvPr/>
        </p:nvCxnSpPr>
        <p:spPr>
          <a:xfrm flipV="1">
            <a:off x="1860331" y="1797269"/>
            <a:ext cx="0" cy="336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4C261A-9CAB-FF4B-8929-962372FAE0D6}"/>
              </a:ext>
            </a:extLst>
          </p:cNvPr>
          <p:cNvCxnSpPr/>
          <p:nvPr/>
        </p:nvCxnSpPr>
        <p:spPr>
          <a:xfrm>
            <a:off x="1429407" y="4918841"/>
            <a:ext cx="6421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9188-B3D5-364B-9406-0E4D58BC9918}"/>
              </a:ext>
            </a:extLst>
          </p:cNvPr>
          <p:cNvSpPr txBox="1"/>
          <p:nvPr/>
        </p:nvSpPr>
        <p:spPr>
          <a:xfrm>
            <a:off x="6915807" y="516057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1BD5F5-7E5E-0D48-9279-9816A56941FD}"/>
              </a:ext>
            </a:extLst>
          </p:cNvPr>
          <p:cNvCxnSpPr>
            <a:cxnSpLocks/>
          </p:cNvCxnSpPr>
          <p:nvPr/>
        </p:nvCxnSpPr>
        <p:spPr>
          <a:xfrm flipV="1">
            <a:off x="1860331" y="1797269"/>
            <a:ext cx="4866290" cy="246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AAE89-4054-2C4F-BC5A-0D17647B7F10}"/>
              </a:ext>
            </a:extLst>
          </p:cNvPr>
          <p:cNvSpPr txBox="1"/>
          <p:nvPr/>
        </p:nvSpPr>
        <p:spPr>
          <a:xfrm>
            <a:off x="1377803" y="1432478"/>
            <a:ext cx="14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Power 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4A09F-7264-464F-B83B-613D7495DC08}"/>
              </a:ext>
            </a:extLst>
          </p:cNvPr>
          <p:cNvCxnSpPr>
            <a:cxnSpLocks/>
          </p:cNvCxnSpPr>
          <p:nvPr/>
        </p:nvCxnSpPr>
        <p:spPr>
          <a:xfrm flipV="1">
            <a:off x="2012731" y="1949669"/>
            <a:ext cx="4866290" cy="24699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C7244-0203-BB4F-AB5A-D4072D6964AC}"/>
              </a:ext>
            </a:extLst>
          </p:cNvPr>
          <p:cNvCxnSpPr>
            <a:cxnSpLocks/>
          </p:cNvCxnSpPr>
          <p:nvPr/>
        </p:nvCxnSpPr>
        <p:spPr>
          <a:xfrm flipV="1">
            <a:off x="2165131" y="2102069"/>
            <a:ext cx="4866290" cy="24699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89701B-BF5F-B840-BCB5-65FE6CD38B4A}"/>
              </a:ext>
            </a:extLst>
          </p:cNvPr>
          <p:cNvCxnSpPr>
            <a:cxnSpLocks/>
          </p:cNvCxnSpPr>
          <p:nvPr/>
        </p:nvCxnSpPr>
        <p:spPr>
          <a:xfrm flipV="1">
            <a:off x="2317531" y="2254469"/>
            <a:ext cx="4866290" cy="246993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31A8E7-B200-6D43-B003-1DB192F9042F}"/>
              </a:ext>
            </a:extLst>
          </p:cNvPr>
          <p:cNvSpPr txBox="1"/>
          <p:nvPr/>
        </p:nvSpPr>
        <p:spPr>
          <a:xfrm>
            <a:off x="6724445" y="1492892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1347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/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0.88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3360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84097-71C6-14C4-54B4-CA8E53EB54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14472" y="1376218"/>
            <a:ext cx="432613" cy="613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C3487-9D2D-4185-A720-E40A71292FAB}"/>
              </a:ext>
            </a:extLst>
          </p:cNvPr>
          <p:cNvSpPr txBox="1"/>
          <p:nvPr/>
        </p:nvSpPr>
        <p:spPr>
          <a:xfrm>
            <a:off x="6513261" y="14732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F52C3-CE22-ADEF-9F60-F56A66142965}"/>
              </a:ext>
            </a:extLst>
          </p:cNvPr>
          <p:cNvCxnSpPr>
            <a:cxnSpLocks/>
          </p:cNvCxnSpPr>
          <p:nvPr/>
        </p:nvCxnSpPr>
        <p:spPr>
          <a:xfrm flipH="1">
            <a:off x="5449454" y="1376218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/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-1.5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1540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D5DD70-00FC-466F-695A-3357559CE9F6}"/>
              </a:ext>
            </a:extLst>
          </p:cNvPr>
          <p:cNvSpPr txBox="1"/>
          <p:nvPr/>
        </p:nvSpPr>
        <p:spPr>
          <a:xfrm>
            <a:off x="5107025" y="14732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D5273-D4A7-9293-8E90-573E5DA8E3EA}"/>
              </a:ext>
            </a:extLst>
          </p:cNvPr>
          <p:cNvCxnSpPr>
            <a:cxnSpLocks/>
          </p:cNvCxnSpPr>
          <p:nvPr/>
        </p:nvCxnSpPr>
        <p:spPr>
          <a:xfrm>
            <a:off x="4789054" y="2962594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16C21-2C8D-F053-D992-19635CA5E6C6}"/>
              </a:ext>
            </a:extLst>
          </p:cNvPr>
          <p:cNvCxnSpPr>
            <a:cxnSpLocks/>
          </p:cNvCxnSpPr>
          <p:nvPr/>
        </p:nvCxnSpPr>
        <p:spPr>
          <a:xfrm flipH="1">
            <a:off x="4124036" y="2962594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B6430-8434-4946-D18A-2143C51AAD1E}"/>
              </a:ext>
            </a:extLst>
          </p:cNvPr>
          <p:cNvSpPr txBox="1"/>
          <p:nvPr/>
        </p:nvSpPr>
        <p:spPr>
          <a:xfrm>
            <a:off x="3724300" y="359990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/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</a:t>
                </a:r>
                <a14:m>
                  <m:oMath xmlns:m="http://schemas.openxmlformats.org/officeDocument/2006/math">
                    <m:r>
                      <a:rPr lang="en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1820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8317C-844B-EC38-ED7B-81EC1335BBAD}"/>
              </a:ext>
            </a:extLst>
          </p:cNvPr>
          <p:cNvCxnSpPr>
            <a:cxnSpLocks/>
          </p:cNvCxnSpPr>
          <p:nvPr/>
        </p:nvCxnSpPr>
        <p:spPr>
          <a:xfrm>
            <a:off x="7099300" y="2974805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3A24F-50E3-562E-F9EF-9F75AB9811E5}"/>
              </a:ext>
            </a:extLst>
          </p:cNvPr>
          <p:cNvCxnSpPr>
            <a:cxnSpLocks/>
          </p:cNvCxnSpPr>
          <p:nvPr/>
        </p:nvCxnSpPr>
        <p:spPr>
          <a:xfrm flipH="1">
            <a:off x="6434282" y="2974805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02970-C61F-C706-5AA1-F4F6EE8C6F0F}"/>
              </a:ext>
            </a:extLst>
          </p:cNvPr>
          <p:cNvSpPr txBox="1"/>
          <p:nvPr/>
        </p:nvSpPr>
        <p:spPr>
          <a:xfrm>
            <a:off x="6147074" y="357562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04FB-4DCF-33D4-0781-E307C87A504B}"/>
              </a:ext>
            </a:extLst>
          </p:cNvPr>
          <p:cNvSpPr txBox="1"/>
          <p:nvPr/>
        </p:nvSpPr>
        <p:spPr>
          <a:xfrm>
            <a:off x="5014372" y="3599903"/>
            <a:ext cx="36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E91E5-5E02-D819-479C-3C9F4C869C68}"/>
              </a:ext>
            </a:extLst>
          </p:cNvPr>
          <p:cNvCxnSpPr>
            <a:cxnSpLocks/>
          </p:cNvCxnSpPr>
          <p:nvPr/>
        </p:nvCxnSpPr>
        <p:spPr>
          <a:xfrm flipV="1">
            <a:off x="7223716" y="3872188"/>
            <a:ext cx="0" cy="93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3A8F6-087A-A620-88C6-2E293598A11B}"/>
              </a:ext>
            </a:extLst>
          </p:cNvPr>
          <p:cNvCxnSpPr>
            <a:cxnSpLocks/>
          </p:cNvCxnSpPr>
          <p:nvPr/>
        </p:nvCxnSpPr>
        <p:spPr>
          <a:xfrm>
            <a:off x="7088356" y="4667054"/>
            <a:ext cx="12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06E8B23-61E4-CAA3-74BE-933CCCDB7DA5}"/>
              </a:ext>
            </a:extLst>
          </p:cNvPr>
          <p:cNvSpPr/>
          <p:nvPr/>
        </p:nvSpPr>
        <p:spPr>
          <a:xfrm>
            <a:off x="6870311" y="3526012"/>
            <a:ext cx="1591436" cy="16278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6F38F-FEDE-4E4B-79C3-40C55D4CF6A1}"/>
              </a:ext>
            </a:extLst>
          </p:cNvPr>
          <p:cNvSpPr txBox="1"/>
          <p:nvPr/>
        </p:nvSpPr>
        <p:spPr>
          <a:xfrm>
            <a:off x="4973674" y="4617951"/>
            <a:ext cx="22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9B2EEB-16FB-8F7F-569B-396C5A3CE0C5}"/>
              </a:ext>
            </a:extLst>
          </p:cNvPr>
          <p:cNvCxnSpPr/>
          <p:nvPr/>
        </p:nvCxnSpPr>
        <p:spPr>
          <a:xfrm flipV="1">
            <a:off x="7223716" y="4075392"/>
            <a:ext cx="964917" cy="350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842FF7-0CBA-9225-86F1-81FAFAAD7140}"/>
              </a:ext>
            </a:extLst>
          </p:cNvPr>
          <p:cNvSpPr txBox="1"/>
          <p:nvPr/>
        </p:nvSpPr>
        <p:spPr>
          <a:xfrm>
            <a:off x="5209005" y="3071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A8D97-70C1-E730-5D76-726CA7987FF4}"/>
              </a:ext>
            </a:extLst>
          </p:cNvPr>
          <p:cNvSpPr txBox="1"/>
          <p:nvPr/>
        </p:nvSpPr>
        <p:spPr>
          <a:xfrm>
            <a:off x="3802769" y="30716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DE476-009C-115B-413A-4AEC5324303D}"/>
              </a:ext>
            </a:extLst>
          </p:cNvPr>
          <p:cNvSpPr txBox="1"/>
          <p:nvPr/>
        </p:nvSpPr>
        <p:spPr>
          <a:xfrm>
            <a:off x="7523870" y="3073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AC5A6-4CA3-281C-DA59-5D3A6D7F50E3}"/>
              </a:ext>
            </a:extLst>
          </p:cNvPr>
          <p:cNvSpPr txBox="1"/>
          <p:nvPr/>
        </p:nvSpPr>
        <p:spPr>
          <a:xfrm>
            <a:off x="6117634" y="30738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7396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BCC62-B730-753B-000A-9DF4EE6D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9" y="82570"/>
            <a:ext cx="8916082" cy="6031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3C34A-C72C-D426-329D-D8EF0C4C1414}"/>
              </a:ext>
            </a:extLst>
          </p:cNvPr>
          <p:cNvSpPr txBox="1"/>
          <p:nvPr/>
        </p:nvSpPr>
        <p:spPr>
          <a:xfrm>
            <a:off x="304800" y="6252210"/>
            <a:ext cx="1111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[1] </a:t>
            </a:r>
            <a:r>
              <a:rPr lang="en-GB" sz="1400" i="1" dirty="0" err="1"/>
              <a:t>Jarra</a:t>
            </a:r>
            <a:r>
              <a:rPr lang="en-GB" sz="1400" i="1" dirty="0"/>
              <a:t> Hicks and Nicola </a:t>
            </a:r>
            <a:r>
              <a:rPr lang="en-GB" sz="1400" i="1" dirty="0" err="1"/>
              <a:t>Ison</a:t>
            </a:r>
            <a:r>
              <a:rPr lang="en-GB" sz="1400" i="1" dirty="0"/>
              <a:t>. « An Exploration of the Boundaries of ‘Community’ in Community Renewable Energy Projects: Navigating between Motivations and Context ». In: Energy Policy 113 (Feb. 2018), pp. 523–534. </a:t>
            </a:r>
            <a:r>
              <a:rPr lang="en-GB" sz="1400" i="1" dirty="0" err="1"/>
              <a:t>doi</a:t>
            </a:r>
            <a:r>
              <a:rPr lang="en-GB" sz="1400" i="1" dirty="0"/>
              <a:t>: 10.1016/j.enpol.2017.10.031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4073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CACCEE8F-8862-C1C0-E72B-A91519D3DA21}"/>
              </a:ext>
            </a:extLst>
          </p:cNvPr>
          <p:cNvGrpSpPr/>
          <p:nvPr/>
        </p:nvGrpSpPr>
        <p:grpSpPr>
          <a:xfrm>
            <a:off x="2198915" y="2624494"/>
            <a:ext cx="7195252" cy="2241845"/>
            <a:chOff x="2198915" y="2624494"/>
            <a:chExt cx="7195252" cy="2241845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CDF6EC-5C3F-B85D-B705-876448E39766}"/>
                </a:ext>
              </a:extLst>
            </p:cNvPr>
            <p:cNvSpPr/>
            <p:nvPr/>
          </p:nvSpPr>
          <p:spPr>
            <a:xfrm>
              <a:off x="2198915" y="4866340"/>
              <a:ext cx="7195252" cy="9513"/>
            </a:xfrm>
            <a:custGeom>
              <a:avLst/>
              <a:gdLst>
                <a:gd name="connsiteX0" fmla="*/ 0 w 7195252"/>
                <a:gd name="connsiteY0" fmla="*/ 426 h 9513"/>
                <a:gd name="connsiteX1" fmla="*/ 7195252 w 7195252"/>
                <a:gd name="connsiteY1" fmla="*/ 426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26"/>
                  </a:moveTo>
                  <a:lnTo>
                    <a:pt x="7195252" y="426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70E0C2-D19C-9990-9AC7-A4DFFACBCB39}"/>
                </a:ext>
              </a:extLst>
            </p:cNvPr>
            <p:cNvSpPr/>
            <p:nvPr/>
          </p:nvSpPr>
          <p:spPr>
            <a:xfrm>
              <a:off x="2198915" y="4305902"/>
              <a:ext cx="7195252" cy="9513"/>
            </a:xfrm>
            <a:custGeom>
              <a:avLst/>
              <a:gdLst>
                <a:gd name="connsiteX0" fmla="*/ 0 w 7195252"/>
                <a:gd name="connsiteY0" fmla="*/ 367 h 9513"/>
                <a:gd name="connsiteX1" fmla="*/ 7195252 w 7195252"/>
                <a:gd name="connsiteY1" fmla="*/ 367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67"/>
                  </a:moveTo>
                  <a:lnTo>
                    <a:pt x="7195252" y="367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A265CE3-C9A1-5E98-64D5-A74F958F9A5D}"/>
                </a:ext>
              </a:extLst>
            </p:cNvPr>
            <p:cNvSpPr/>
            <p:nvPr/>
          </p:nvSpPr>
          <p:spPr>
            <a:xfrm>
              <a:off x="2198915" y="3745465"/>
              <a:ext cx="7195252" cy="9513"/>
            </a:xfrm>
            <a:custGeom>
              <a:avLst/>
              <a:gdLst>
                <a:gd name="connsiteX0" fmla="*/ 0 w 7195252"/>
                <a:gd name="connsiteY0" fmla="*/ 308 h 9513"/>
                <a:gd name="connsiteX1" fmla="*/ 7195252 w 7195252"/>
                <a:gd name="connsiteY1" fmla="*/ 308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08"/>
                  </a:moveTo>
                  <a:lnTo>
                    <a:pt x="7195252" y="308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4E5CFA-0EA6-E956-8667-48FE9A94581A}"/>
                </a:ext>
              </a:extLst>
            </p:cNvPr>
            <p:cNvSpPr/>
            <p:nvPr/>
          </p:nvSpPr>
          <p:spPr>
            <a:xfrm>
              <a:off x="2198915" y="3185027"/>
              <a:ext cx="7195252" cy="9513"/>
            </a:xfrm>
            <a:custGeom>
              <a:avLst/>
              <a:gdLst>
                <a:gd name="connsiteX0" fmla="*/ 0 w 7195252"/>
                <a:gd name="connsiteY0" fmla="*/ 249 h 9513"/>
                <a:gd name="connsiteX1" fmla="*/ 7195252 w 7195252"/>
                <a:gd name="connsiteY1" fmla="*/ 249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249"/>
                  </a:moveTo>
                  <a:lnTo>
                    <a:pt x="7195252" y="249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5BF5C9-640C-1296-A127-C2C61A371395}"/>
                </a:ext>
              </a:extLst>
            </p:cNvPr>
            <p:cNvSpPr/>
            <p:nvPr/>
          </p:nvSpPr>
          <p:spPr>
            <a:xfrm>
              <a:off x="2198915" y="2624494"/>
              <a:ext cx="7195252" cy="9513"/>
            </a:xfrm>
            <a:custGeom>
              <a:avLst/>
              <a:gdLst>
                <a:gd name="connsiteX0" fmla="*/ 0 w 7195252"/>
                <a:gd name="connsiteY0" fmla="*/ 190 h 9513"/>
                <a:gd name="connsiteX1" fmla="*/ 7195252 w 7195252"/>
                <a:gd name="connsiteY1" fmla="*/ 19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190"/>
                  </a:moveTo>
                  <a:lnTo>
                    <a:pt x="7195252" y="190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4C0FB6AC-5EE6-75F4-B43F-CB825BFE6722}"/>
              </a:ext>
            </a:extLst>
          </p:cNvPr>
          <p:cNvGrpSpPr/>
          <p:nvPr/>
        </p:nvGrpSpPr>
        <p:grpSpPr>
          <a:xfrm>
            <a:off x="2198915" y="2116285"/>
            <a:ext cx="7195252" cy="3310587"/>
            <a:chOff x="2198915" y="2116285"/>
            <a:chExt cx="7195252" cy="3310587"/>
          </a:xfrm>
          <a:solidFill>
            <a:srgbClr val="000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3F150D2-F2A2-D8AF-A7A0-3C6788EAF601}"/>
                </a:ext>
              </a:extLst>
            </p:cNvPr>
            <p:cNvSpPr/>
            <p:nvPr/>
          </p:nvSpPr>
          <p:spPr>
            <a:xfrm>
              <a:off x="5796542" y="2116285"/>
              <a:ext cx="9517" cy="3310539"/>
            </a:xfrm>
            <a:custGeom>
              <a:avLst/>
              <a:gdLst>
                <a:gd name="connsiteX0" fmla="*/ 444 w 9517"/>
                <a:gd name="connsiteY0" fmla="*/ 0 h 3310539"/>
                <a:gd name="connsiteX1" fmla="*/ 444 w 9517"/>
                <a:gd name="connsiteY1" fmla="*/ 3310540 h 33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7" h="3310539">
                  <a:moveTo>
                    <a:pt x="444" y="0"/>
                  </a:moveTo>
                  <a:lnTo>
                    <a:pt x="444" y="3310540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4150B9-29A9-97D8-819E-8A79F3CAD51C}"/>
                </a:ext>
              </a:extLst>
            </p:cNvPr>
            <p:cNvSpPr/>
            <p:nvPr/>
          </p:nvSpPr>
          <p:spPr>
            <a:xfrm>
              <a:off x="2198915" y="5426873"/>
              <a:ext cx="7195252" cy="9513"/>
            </a:xfrm>
            <a:custGeom>
              <a:avLst/>
              <a:gdLst>
                <a:gd name="connsiteX0" fmla="*/ 0 w 7195252"/>
                <a:gd name="connsiteY0" fmla="*/ 485 h 9513"/>
                <a:gd name="connsiteX1" fmla="*/ 7195252 w 7195252"/>
                <a:gd name="connsiteY1" fmla="*/ 485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85"/>
                  </a:moveTo>
                  <a:lnTo>
                    <a:pt x="7195252" y="48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5F49C289-23FF-5901-805B-CEA9ED906D8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5EA079-32F5-EF1E-3CA8-EB2F95CF056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79A950E9-47C6-45B0-5117-D687E1236820}"/>
              </a:ext>
            </a:extLst>
          </p:cNvPr>
          <p:cNvGrpSpPr/>
          <p:nvPr/>
        </p:nvGrpSpPr>
        <p:grpSpPr>
          <a:xfrm>
            <a:off x="3637966" y="2281820"/>
            <a:ext cx="5756201" cy="3145052"/>
            <a:chOff x="3637966" y="2281820"/>
            <a:chExt cx="5756201" cy="3145052"/>
          </a:xfrm>
          <a:solidFill>
            <a:srgbClr val="FF7F0E">
              <a:alpha val="70000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0FE7FB-1909-F5BC-1B8F-6093438F5C20}"/>
                </a:ext>
              </a:extLst>
            </p:cNvPr>
            <p:cNvSpPr/>
            <p:nvPr/>
          </p:nvSpPr>
          <p:spPr>
            <a:xfrm>
              <a:off x="3637966" y="5346199"/>
              <a:ext cx="719525" cy="80673"/>
            </a:xfrm>
            <a:custGeom>
              <a:avLst/>
              <a:gdLst>
                <a:gd name="connsiteX0" fmla="*/ 66 w 719525"/>
                <a:gd name="connsiteY0" fmla="*/ 80811 h 80673"/>
                <a:gd name="connsiteX1" fmla="*/ 66 w 719525"/>
                <a:gd name="connsiteY1" fmla="*/ 137 h 80673"/>
                <a:gd name="connsiteX2" fmla="*/ 719591 w 719525"/>
                <a:gd name="connsiteY2" fmla="*/ 137 h 80673"/>
                <a:gd name="connsiteX3" fmla="*/ 719591 w 719525"/>
                <a:gd name="connsiteY3" fmla="*/ 80811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0673">
                  <a:moveTo>
                    <a:pt x="66" y="80811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0811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EF5B00-1EB3-FA57-D003-0C809C1EB57C}"/>
                </a:ext>
              </a:extLst>
            </p:cNvPr>
            <p:cNvSpPr/>
            <p:nvPr/>
          </p:nvSpPr>
          <p:spPr>
            <a:xfrm>
              <a:off x="4357491" y="5265524"/>
              <a:ext cx="719525" cy="161348"/>
            </a:xfrm>
            <a:custGeom>
              <a:avLst/>
              <a:gdLst>
                <a:gd name="connsiteX0" fmla="*/ 66 w 719525"/>
                <a:gd name="connsiteY0" fmla="*/ 161485 h 161348"/>
                <a:gd name="connsiteX1" fmla="*/ 66 w 719525"/>
                <a:gd name="connsiteY1" fmla="*/ 137 h 161348"/>
                <a:gd name="connsiteX2" fmla="*/ 719591 w 719525"/>
                <a:gd name="connsiteY2" fmla="*/ 137 h 161348"/>
                <a:gd name="connsiteX3" fmla="*/ 719591 w 719525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8DC2D4-A8E4-31C5-21C3-B891273E9B8D}"/>
                </a:ext>
              </a:extLst>
            </p:cNvPr>
            <p:cNvSpPr/>
            <p:nvPr/>
          </p:nvSpPr>
          <p:spPr>
            <a:xfrm>
              <a:off x="5077016" y="4539743"/>
              <a:ext cx="719525" cy="887129"/>
            </a:xfrm>
            <a:custGeom>
              <a:avLst/>
              <a:gdLst>
                <a:gd name="connsiteX0" fmla="*/ 66 w 719525"/>
                <a:gd name="connsiteY0" fmla="*/ 887267 h 887129"/>
                <a:gd name="connsiteX1" fmla="*/ 66 w 719525"/>
                <a:gd name="connsiteY1" fmla="*/ 137 h 887129"/>
                <a:gd name="connsiteX2" fmla="*/ 719591 w 719525"/>
                <a:gd name="connsiteY2" fmla="*/ 137 h 887129"/>
                <a:gd name="connsiteX3" fmla="*/ 719591 w 719525"/>
                <a:gd name="connsiteY3" fmla="*/ 887267 h 88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87129">
                  <a:moveTo>
                    <a:pt x="66" y="887267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87267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94CF5E-B7D1-4D83-EBB9-072434EECB4B}"/>
                </a:ext>
              </a:extLst>
            </p:cNvPr>
            <p:cNvSpPr/>
            <p:nvPr/>
          </p:nvSpPr>
          <p:spPr>
            <a:xfrm>
              <a:off x="5796542" y="3572034"/>
              <a:ext cx="719525" cy="1854838"/>
            </a:xfrm>
            <a:custGeom>
              <a:avLst/>
              <a:gdLst>
                <a:gd name="connsiteX0" fmla="*/ 66 w 719525"/>
                <a:gd name="connsiteY0" fmla="*/ 1854975 h 1854838"/>
                <a:gd name="connsiteX1" fmla="*/ 66 w 719525"/>
                <a:gd name="connsiteY1" fmla="*/ 137 h 1854838"/>
                <a:gd name="connsiteX2" fmla="*/ 719591 w 719525"/>
                <a:gd name="connsiteY2" fmla="*/ 137 h 1854838"/>
                <a:gd name="connsiteX3" fmla="*/ 719591 w 719525"/>
                <a:gd name="connsiteY3" fmla="*/ 1854975 h 18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854838">
                  <a:moveTo>
                    <a:pt x="66" y="185497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85497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6DEEA3E-8729-9E85-5B59-64CDDFEF32E6}"/>
                </a:ext>
              </a:extLst>
            </p:cNvPr>
            <p:cNvSpPr/>
            <p:nvPr/>
          </p:nvSpPr>
          <p:spPr>
            <a:xfrm>
              <a:off x="6516067" y="2281820"/>
              <a:ext cx="719525" cy="3145052"/>
            </a:xfrm>
            <a:custGeom>
              <a:avLst/>
              <a:gdLst>
                <a:gd name="connsiteX0" fmla="*/ 66 w 719525"/>
                <a:gd name="connsiteY0" fmla="*/ 3145190 h 3145052"/>
                <a:gd name="connsiteX1" fmla="*/ 66 w 719525"/>
                <a:gd name="connsiteY1" fmla="*/ 137 h 3145052"/>
                <a:gd name="connsiteX2" fmla="*/ 719591 w 719525"/>
                <a:gd name="connsiteY2" fmla="*/ 137 h 3145052"/>
                <a:gd name="connsiteX3" fmla="*/ 719591 w 719525"/>
                <a:gd name="connsiteY3" fmla="*/ 3145190 h 3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3145052">
                  <a:moveTo>
                    <a:pt x="66" y="3145190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3145190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BE9767-C495-65E9-B6C8-DD0F4EA47F2F}"/>
                </a:ext>
              </a:extLst>
            </p:cNvPr>
            <p:cNvSpPr/>
            <p:nvPr/>
          </p:nvSpPr>
          <p:spPr>
            <a:xfrm>
              <a:off x="7235592" y="3007601"/>
              <a:ext cx="719524" cy="2419271"/>
            </a:xfrm>
            <a:custGeom>
              <a:avLst/>
              <a:gdLst>
                <a:gd name="connsiteX0" fmla="*/ 66 w 719524"/>
                <a:gd name="connsiteY0" fmla="*/ 2419409 h 2419271"/>
                <a:gd name="connsiteX1" fmla="*/ 66 w 719524"/>
                <a:gd name="connsiteY1" fmla="*/ 137 h 2419271"/>
                <a:gd name="connsiteX2" fmla="*/ 719591 w 719524"/>
                <a:gd name="connsiteY2" fmla="*/ 137 h 2419271"/>
                <a:gd name="connsiteX3" fmla="*/ 719591 w 719524"/>
                <a:gd name="connsiteY3" fmla="*/ 2419409 h 241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2419271">
                  <a:moveTo>
                    <a:pt x="66" y="2419409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2419409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2E2EEA-951C-D5AF-5380-18D0FC70FC80}"/>
                </a:ext>
              </a:extLst>
            </p:cNvPr>
            <p:cNvSpPr/>
            <p:nvPr/>
          </p:nvSpPr>
          <p:spPr>
            <a:xfrm>
              <a:off x="7955117" y="2926927"/>
              <a:ext cx="719525" cy="2499945"/>
            </a:xfrm>
            <a:custGeom>
              <a:avLst/>
              <a:gdLst>
                <a:gd name="connsiteX0" fmla="*/ 66 w 719525"/>
                <a:gd name="connsiteY0" fmla="*/ 2500083 h 2499945"/>
                <a:gd name="connsiteX1" fmla="*/ 66 w 719525"/>
                <a:gd name="connsiteY1" fmla="*/ 137 h 2499945"/>
                <a:gd name="connsiteX2" fmla="*/ 719592 w 719525"/>
                <a:gd name="connsiteY2" fmla="*/ 137 h 2499945"/>
                <a:gd name="connsiteX3" fmla="*/ 719592 w 719525"/>
                <a:gd name="connsiteY3" fmla="*/ 2500083 h 24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2499945">
                  <a:moveTo>
                    <a:pt x="66" y="2500083"/>
                  </a:moveTo>
                  <a:lnTo>
                    <a:pt x="66" y="137"/>
                  </a:lnTo>
                  <a:lnTo>
                    <a:pt x="719592" y="137"/>
                  </a:lnTo>
                  <a:lnTo>
                    <a:pt x="719592" y="2500083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AC484-6850-AD65-1828-D67E4CFABA1D}"/>
                </a:ext>
              </a:extLst>
            </p:cNvPr>
            <p:cNvSpPr/>
            <p:nvPr/>
          </p:nvSpPr>
          <p:spPr>
            <a:xfrm>
              <a:off x="8674643" y="5265524"/>
              <a:ext cx="719524" cy="161348"/>
            </a:xfrm>
            <a:custGeom>
              <a:avLst/>
              <a:gdLst>
                <a:gd name="connsiteX0" fmla="*/ 66 w 719524"/>
                <a:gd name="connsiteY0" fmla="*/ 161485 h 161348"/>
                <a:gd name="connsiteX1" fmla="*/ 66 w 719524"/>
                <a:gd name="connsiteY1" fmla="*/ 137 h 161348"/>
                <a:gd name="connsiteX2" fmla="*/ 719591 w 719524"/>
                <a:gd name="connsiteY2" fmla="*/ 137 h 161348"/>
                <a:gd name="connsiteX3" fmla="*/ 719591 w 719524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9916CAB1-D27B-4AF9-3873-B7A73BBF830F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A9BA25-910C-E2F8-AD93-6AC91D5CAB2A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E926099E-03AF-7713-19F1-2A53A43CE1D2}"/>
              </a:ext>
            </a:extLst>
          </p:cNvPr>
          <p:cNvGrpSpPr/>
          <p:nvPr/>
        </p:nvGrpSpPr>
        <p:grpSpPr>
          <a:xfrm>
            <a:off x="1912085" y="5427285"/>
            <a:ext cx="7740091" cy="338554"/>
            <a:chOff x="1902849" y="5381105"/>
            <a:chExt cx="7740091" cy="338554"/>
          </a:xfrm>
          <a:solidFill>
            <a:srgbClr val="2A3F5F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521ED-A4CD-AE94-2494-D5316A6DF792}"/>
                </a:ext>
              </a:extLst>
            </p:cNvPr>
            <p:cNvSpPr txBox="1"/>
            <p:nvPr/>
          </p:nvSpPr>
          <p:spPr>
            <a:xfrm>
              <a:off x="1902849" y="538110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CE4AB6-AB25-B719-4247-4E8F4E97F105}"/>
                </a:ext>
              </a:extLst>
            </p:cNvPr>
            <p:cNvSpPr txBox="1"/>
            <p:nvPr/>
          </p:nvSpPr>
          <p:spPr>
            <a:xfrm>
              <a:off x="2669961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97541-B7D0-1734-DBF2-7B1636636BD0}"/>
                </a:ext>
              </a:extLst>
            </p:cNvPr>
            <p:cNvSpPr txBox="1"/>
            <p:nvPr/>
          </p:nvSpPr>
          <p:spPr>
            <a:xfrm>
              <a:off x="338948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838CCC-C191-7009-E87C-F61C19B99F46}"/>
                </a:ext>
              </a:extLst>
            </p:cNvPr>
            <p:cNvSpPr txBox="1"/>
            <p:nvPr/>
          </p:nvSpPr>
          <p:spPr>
            <a:xfrm>
              <a:off x="4109012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B5DFC-6DC1-85EF-85E3-A69B84A964CB}"/>
                </a:ext>
              </a:extLst>
            </p:cNvPr>
            <p:cNvSpPr txBox="1"/>
            <p:nvPr/>
          </p:nvSpPr>
          <p:spPr>
            <a:xfrm>
              <a:off x="482853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371214-C8C0-38BA-E346-FD201FED1E5D}"/>
                </a:ext>
              </a:extLst>
            </p:cNvPr>
            <p:cNvSpPr txBox="1"/>
            <p:nvPr/>
          </p:nvSpPr>
          <p:spPr>
            <a:xfrm>
              <a:off x="5652755" y="53811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F56E4-B6B6-780E-C78A-3F22897C42F5}"/>
                </a:ext>
              </a:extLst>
            </p:cNvPr>
            <p:cNvSpPr txBox="1"/>
            <p:nvPr/>
          </p:nvSpPr>
          <p:spPr>
            <a:xfrm>
              <a:off x="631993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5B846-97AC-7105-C908-1003B86996A5}"/>
                </a:ext>
              </a:extLst>
            </p:cNvPr>
            <p:cNvSpPr txBox="1"/>
            <p:nvPr/>
          </p:nvSpPr>
          <p:spPr>
            <a:xfrm>
              <a:off x="7039459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6B493-203B-9B7C-1C22-6F45A6D9A58E}"/>
                </a:ext>
              </a:extLst>
            </p:cNvPr>
            <p:cNvSpPr txBox="1"/>
            <p:nvPr/>
          </p:nvSpPr>
          <p:spPr>
            <a:xfrm>
              <a:off x="775898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41779B-FB90-5E61-4B1C-DAFD636EE036}"/>
                </a:ext>
              </a:extLst>
            </p:cNvPr>
            <p:cNvSpPr txBox="1"/>
            <p:nvPr/>
          </p:nvSpPr>
          <p:spPr>
            <a:xfrm>
              <a:off x="8478510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0FC574-17EB-F79C-8378-5C2C53022C36}"/>
                </a:ext>
              </a:extLst>
            </p:cNvPr>
            <p:cNvSpPr txBox="1"/>
            <p:nvPr/>
          </p:nvSpPr>
          <p:spPr>
            <a:xfrm>
              <a:off x="9145688" y="538110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9A8E0305-6429-F09B-0A52-378B91AF858E}"/>
              </a:ext>
            </a:extLst>
          </p:cNvPr>
          <p:cNvGrpSpPr/>
          <p:nvPr/>
        </p:nvGrpSpPr>
        <p:grpSpPr>
          <a:xfrm>
            <a:off x="1860864" y="2433298"/>
            <a:ext cx="393555" cy="3140932"/>
            <a:chOff x="1888572" y="2451770"/>
            <a:chExt cx="393555" cy="3140932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22202-6078-5CCD-E117-40461835A47F}"/>
                </a:ext>
              </a:extLst>
            </p:cNvPr>
            <p:cNvSpPr txBox="1"/>
            <p:nvPr/>
          </p:nvSpPr>
          <p:spPr>
            <a:xfrm>
              <a:off x="1993265" y="52541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F8410-2B3D-3A20-C610-B9C86DC7AE1D}"/>
                </a:ext>
              </a:extLst>
            </p:cNvPr>
            <p:cNvSpPr txBox="1"/>
            <p:nvPr/>
          </p:nvSpPr>
          <p:spPr>
            <a:xfrm>
              <a:off x="1993265" y="4693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35F00-537F-7F83-417C-9CD7DFF2DB78}"/>
                </a:ext>
              </a:extLst>
            </p:cNvPr>
            <p:cNvSpPr txBox="1"/>
            <p:nvPr/>
          </p:nvSpPr>
          <p:spPr>
            <a:xfrm>
              <a:off x="1888572" y="41331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3AF31-05F1-73D1-1A63-013517FCDE5D}"/>
                </a:ext>
              </a:extLst>
            </p:cNvPr>
            <p:cNvSpPr txBox="1"/>
            <p:nvPr/>
          </p:nvSpPr>
          <p:spPr>
            <a:xfrm>
              <a:off x="1888572" y="35727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D04DB-9E25-C563-390A-C8BCEB0230A2}"/>
                </a:ext>
              </a:extLst>
            </p:cNvPr>
            <p:cNvSpPr txBox="1"/>
            <p:nvPr/>
          </p:nvSpPr>
          <p:spPr>
            <a:xfrm>
              <a:off x="1888572" y="30123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BE5F39-82B0-8575-97CA-F641AEF74E1F}"/>
                </a:ext>
              </a:extLst>
            </p:cNvPr>
            <p:cNvSpPr txBox="1"/>
            <p:nvPr/>
          </p:nvSpPr>
          <p:spPr>
            <a:xfrm>
              <a:off x="1888572" y="2451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A3E1BBF5-14DF-123F-C727-5C3C25700592}"/>
              </a:ext>
            </a:extLst>
          </p:cNvPr>
          <p:cNvGrpSpPr/>
          <p:nvPr/>
        </p:nvGrpSpPr>
        <p:grpSpPr>
          <a:xfrm>
            <a:off x="1570759" y="812800"/>
            <a:ext cx="7411870" cy="961715"/>
            <a:chOff x="1570759" y="812800"/>
            <a:chExt cx="7411870" cy="96171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AA1C501-78A8-062D-2F79-941CD352D073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9C73DD-1689-4A8D-1A5A-9BB2A26E8D60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1C985B8D-AEB4-1C29-3B7E-8AE487CA7B34}"/>
                </a:ext>
              </a:extLst>
            </p:cNvPr>
            <p:cNvGrpSpPr/>
            <p:nvPr/>
          </p:nvGrpSpPr>
          <p:grpSpPr>
            <a:xfrm>
              <a:off x="3678130" y="1204564"/>
              <a:ext cx="5304499" cy="569951"/>
              <a:chOff x="3678130" y="1204564"/>
              <a:chExt cx="5304499" cy="56995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AD32516-69CD-6EF2-DA07-C6A794E89132}"/>
                  </a:ext>
                </a:extLst>
              </p:cNvPr>
              <p:cNvSpPr/>
              <p:nvPr/>
            </p:nvSpPr>
            <p:spPr>
              <a:xfrm>
                <a:off x="4392420" y="1204564"/>
                <a:ext cx="4590209" cy="569951"/>
              </a:xfrm>
              <a:custGeom>
                <a:avLst/>
                <a:gdLst>
                  <a:gd name="connsiteX0" fmla="*/ 2687816 w 4590209"/>
                  <a:gd name="connsiteY0" fmla="*/ 427450 h 569951"/>
                  <a:gd name="connsiteX1" fmla="*/ 2687816 w 4590209"/>
                  <a:gd name="connsiteY1" fmla="*/ 142522 h 569951"/>
                  <a:gd name="connsiteX2" fmla="*/ 2057471 w 4590209"/>
                  <a:gd name="connsiteY2" fmla="*/ 569961 h 569951"/>
                  <a:gd name="connsiteX3" fmla="*/ 2057471 w 4590209"/>
                  <a:gd name="connsiteY3" fmla="*/ 10 h 569951"/>
                  <a:gd name="connsiteX4" fmla="*/ 2497180 w 4590209"/>
                  <a:gd name="connsiteY4" fmla="*/ 10 h 569951"/>
                  <a:gd name="connsiteX5" fmla="*/ 2687816 w 4590209"/>
                  <a:gd name="connsiteY5" fmla="*/ 142522 h 569951"/>
                  <a:gd name="connsiteX6" fmla="*/ 2878453 w 4590209"/>
                  <a:gd name="connsiteY6" fmla="*/ 10 h 569951"/>
                  <a:gd name="connsiteX7" fmla="*/ 3488907 w 4590209"/>
                  <a:gd name="connsiteY7" fmla="*/ 10 h 569951"/>
                  <a:gd name="connsiteX8" fmla="*/ 3488907 w 4590209"/>
                  <a:gd name="connsiteY8" fmla="*/ 569961 h 569951"/>
                  <a:gd name="connsiteX9" fmla="*/ 2878453 w 4590209"/>
                  <a:gd name="connsiteY9" fmla="*/ 569961 h 569951"/>
                  <a:gd name="connsiteX10" fmla="*/ 2687816 w 4590209"/>
                  <a:gd name="connsiteY10" fmla="*/ 427450 h 569951"/>
                  <a:gd name="connsiteX11" fmla="*/ 2497180 w 4590209"/>
                  <a:gd name="connsiteY11" fmla="*/ 569961 h 569951"/>
                  <a:gd name="connsiteX12" fmla="*/ 2057471 w 4590209"/>
                  <a:gd name="connsiteY12" fmla="*/ 284938 h 569951"/>
                  <a:gd name="connsiteX13" fmla="*/ 66 w 4590209"/>
                  <a:gd name="connsiteY13" fmla="*/ 284938 h 569951"/>
                  <a:gd name="connsiteX14" fmla="*/ 3488907 w 4590209"/>
                  <a:gd name="connsiteY14" fmla="*/ 284938 h 569951"/>
                  <a:gd name="connsiteX15" fmla="*/ 4590276 w 4590209"/>
                  <a:gd name="connsiteY15" fmla="*/ 284938 h 569951"/>
                  <a:gd name="connsiteX16" fmla="*/ 66 w 4590209"/>
                  <a:gd name="connsiteY16" fmla="*/ 427450 h 569951"/>
                  <a:gd name="connsiteX17" fmla="*/ 66 w 4590209"/>
                  <a:gd name="connsiteY17" fmla="*/ 142522 h 569951"/>
                  <a:gd name="connsiteX18" fmla="*/ 4590276 w 4590209"/>
                  <a:gd name="connsiteY18" fmla="*/ 427450 h 569951"/>
                  <a:gd name="connsiteX19" fmla="*/ 4590276 w 4590209"/>
                  <a:gd name="connsiteY19" fmla="*/ 142522 h 56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90209" h="569951">
                    <a:moveTo>
                      <a:pt x="2687816" y="427450"/>
                    </a:moveTo>
                    <a:lnTo>
                      <a:pt x="2687816" y="142522"/>
                    </a:lnTo>
                    <a:moveTo>
                      <a:pt x="2057471" y="569961"/>
                    </a:moveTo>
                    <a:lnTo>
                      <a:pt x="2057471" y="10"/>
                    </a:lnTo>
                    <a:lnTo>
                      <a:pt x="2497180" y="10"/>
                    </a:lnTo>
                    <a:lnTo>
                      <a:pt x="2687816" y="142522"/>
                    </a:lnTo>
                    <a:lnTo>
                      <a:pt x="2878453" y="10"/>
                    </a:lnTo>
                    <a:lnTo>
                      <a:pt x="3488907" y="10"/>
                    </a:lnTo>
                    <a:lnTo>
                      <a:pt x="3488907" y="569961"/>
                    </a:lnTo>
                    <a:lnTo>
                      <a:pt x="2878453" y="569961"/>
                    </a:lnTo>
                    <a:lnTo>
                      <a:pt x="2687816" y="427450"/>
                    </a:lnTo>
                    <a:lnTo>
                      <a:pt x="2497180" y="569961"/>
                    </a:lnTo>
                    <a:close/>
                    <a:moveTo>
                      <a:pt x="2057471" y="284938"/>
                    </a:moveTo>
                    <a:lnTo>
                      <a:pt x="66" y="284938"/>
                    </a:lnTo>
                    <a:moveTo>
                      <a:pt x="3488907" y="284938"/>
                    </a:moveTo>
                    <a:lnTo>
                      <a:pt x="4590276" y="284938"/>
                    </a:lnTo>
                    <a:moveTo>
                      <a:pt x="66" y="427450"/>
                    </a:moveTo>
                    <a:lnTo>
                      <a:pt x="66" y="142522"/>
                    </a:lnTo>
                    <a:moveTo>
                      <a:pt x="4590276" y="427450"/>
                    </a:moveTo>
                    <a:lnTo>
                      <a:pt x="4590276" y="142522"/>
                    </a:lnTo>
                  </a:path>
                </a:pathLst>
              </a:custGeom>
              <a:solidFill>
                <a:srgbClr val="FF7F0E">
                  <a:alpha val="50000"/>
                </a:srgbClr>
              </a:solidFill>
              <a:ln w="19028" cap="flat">
                <a:solidFill>
                  <a:srgbClr val="FF7F0E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0332BAB-39C6-9B07-1CED-5A6014A6B30B}"/>
                  </a:ext>
                </a:extLst>
              </p:cNvPr>
              <p:cNvSpPr/>
              <p:nvPr/>
            </p:nvSpPr>
            <p:spPr>
              <a:xfrm>
                <a:off x="3678130" y="1460951"/>
                <a:ext cx="57105" cy="57080"/>
              </a:xfrm>
              <a:custGeom>
                <a:avLst/>
                <a:gdLst>
                  <a:gd name="connsiteX0" fmla="*/ 57330 w 57105"/>
                  <a:gd name="connsiteY0" fmla="*/ 28611 h 57080"/>
                  <a:gd name="connsiteX1" fmla="*/ 28777 w 57105"/>
                  <a:gd name="connsiteY1" fmla="*/ 57152 h 57080"/>
                  <a:gd name="connsiteX2" fmla="*/ 224 w 57105"/>
                  <a:gd name="connsiteY2" fmla="*/ 28611 h 57080"/>
                  <a:gd name="connsiteX3" fmla="*/ 28777 w 57105"/>
                  <a:gd name="connsiteY3" fmla="*/ 71 h 57080"/>
                  <a:gd name="connsiteX4" fmla="*/ 57330 w 57105"/>
                  <a:gd name="connsiteY4" fmla="*/ 28611 h 5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05" h="57080">
                    <a:moveTo>
                      <a:pt x="57330" y="28611"/>
                    </a:moveTo>
                    <a:cubicBezTo>
                      <a:pt x="57330" y="44374"/>
                      <a:pt x="44546" y="57152"/>
                      <a:pt x="28777" y="57152"/>
                    </a:cubicBezTo>
                    <a:cubicBezTo>
                      <a:pt x="13008" y="57152"/>
                      <a:pt x="224" y="44374"/>
                      <a:pt x="224" y="28611"/>
                    </a:cubicBezTo>
                    <a:cubicBezTo>
                      <a:pt x="224" y="12849"/>
                      <a:pt x="13008" y="71"/>
                      <a:pt x="28777" y="71"/>
                    </a:cubicBezTo>
                    <a:cubicBezTo>
                      <a:pt x="44546" y="71"/>
                      <a:pt x="57330" y="12849"/>
                      <a:pt x="57330" y="28611"/>
                    </a:cubicBezTo>
                    <a:close/>
                  </a:path>
                </a:pathLst>
              </a:custGeom>
              <a:solidFill>
                <a:srgbClr val="FF7F0E">
                  <a:alpha val="70000"/>
                </a:srgbClr>
              </a:solidFill>
              <a:ln w="19028" cap="flat">
                <a:solidFill>
                  <a:srgbClr val="000000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0F510F-6E79-CC50-C1A2-8408881CD42F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A68F83-F01F-859B-786F-192F430FB855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/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Improvement with linear trees (closer to</a:t>
                </a:r>
                <a:r>
                  <a:rPr lang="en-US" sz="2000" spc="0" dirty="0">
                    <a:ea typeface="Open Sans"/>
                    <a:cs typeface="Open Sans"/>
                    <a:sym typeface="Open Sans"/>
                    <a:rtl val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</m:ctrlPr>
                      </m:limUppPr>
                      <m:e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𝑝</m:t>
                        </m:r>
                      </m:e>
                      <m:lim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∗</m:t>
                        </m:r>
                      </m:lim>
                    </m:limUpp>
                  </m:oMath>
                </a14:m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) [%]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blipFill>
                <a:blip r:embed="rId2"/>
                <a:stretch>
                  <a:fillRect l="-13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0B7294-5D0D-ED59-36DA-143BA41DAC22}"/>
              </a:ext>
            </a:extLst>
          </p:cNvPr>
          <p:cNvSpPr txBox="1"/>
          <p:nvPr/>
        </p:nvSpPr>
        <p:spPr>
          <a:xfrm rot="16200000">
            <a:off x="813542" y="3571500"/>
            <a:ext cx="17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Occurrence [%]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DC5B91-A776-8A60-E676-0F77C2FE8D46}"/>
              </a:ext>
            </a:extLst>
          </p:cNvPr>
          <p:cNvCxnSpPr>
            <a:cxnSpLocks/>
          </p:cNvCxnSpPr>
          <p:nvPr/>
        </p:nvCxnSpPr>
        <p:spPr>
          <a:xfrm>
            <a:off x="7086989" y="1681019"/>
            <a:ext cx="0" cy="374613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A694B4-A9A0-56F4-7F4B-79220669E8CD}"/>
              </a:ext>
            </a:extLst>
          </p:cNvPr>
          <p:cNvSpPr txBox="1"/>
          <p:nvPr/>
        </p:nvSpPr>
        <p:spPr>
          <a:xfrm>
            <a:off x="6361410" y="812800"/>
            <a:ext cx="1593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Median: 35.7%</a:t>
            </a:r>
          </a:p>
        </p:txBody>
      </p:sp>
    </p:spTree>
    <p:extLst>
      <p:ext uri="{BB962C8B-B14F-4D97-AF65-F5344CB8AC3E}">
        <p14:creationId xmlns:p14="http://schemas.microsoft.com/office/powerpoint/2010/main" val="2009480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5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988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4E152-5DC2-BD45-B6E1-5CA9D8529DED}"/>
              </a:ext>
            </a:extLst>
          </p:cNvPr>
          <p:cNvSpPr txBox="1"/>
          <p:nvPr/>
        </p:nvSpPr>
        <p:spPr>
          <a:xfrm>
            <a:off x="381000" y="295168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What's the impact of frequent forecast and redispatch?</a:t>
            </a:r>
          </a:p>
          <a:p>
            <a:endParaRPr lang="en-AU" b="1" dirty="0">
              <a:solidFill>
                <a:schemeClr val="accent1"/>
              </a:solidFill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Including stochastic variables in the dispatch</a:t>
            </a: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Relying on an heuristic strategy without forecast</a:t>
            </a:r>
          </a:p>
        </p:txBody>
      </p:sp>
    </p:spTree>
    <p:extLst>
      <p:ext uri="{BB962C8B-B14F-4D97-AF65-F5344CB8AC3E}">
        <p14:creationId xmlns:p14="http://schemas.microsoft.com/office/powerpoint/2010/main" val="4823612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6</a:t>
            </a:r>
            <a:br>
              <a:rPr lang="en-AU" dirty="0"/>
            </a:br>
            <a:r>
              <a:rPr lang="en-AU" dirty="0"/>
              <a:t>Are more solar panels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2" y="2280549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139644" y="187529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3" y="2368682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813108" y="1911217"/>
            <a:ext cx="151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Consumers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502945" y="1743391"/>
            <a:ext cx="7186110" cy="27952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3" y="3913877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479626" y="2968023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4209124" y="3469263"/>
            <a:ext cx="0" cy="1567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481470" y="3566178"/>
            <a:ext cx="0" cy="1458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89874" y="2545624"/>
            <a:ext cx="19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7813108" y="5050070"/>
            <a:ext cx="17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 gCO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/kWh on 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424440" y="3001708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Local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481470" y="4555634"/>
            <a:ext cx="19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DD34-32C5-B738-8A4C-13175CDBF305}"/>
              </a:ext>
            </a:extLst>
          </p:cNvPr>
          <p:cNvSpPr txBox="1"/>
          <p:nvPr/>
        </p:nvSpPr>
        <p:spPr>
          <a:xfrm>
            <a:off x="4883170" y="1340375"/>
            <a:ext cx="29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energy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3800F-2B16-AA13-0C02-588F8CDA4451}"/>
              </a:ext>
            </a:extLst>
          </p:cNvPr>
          <p:cNvSpPr txBox="1"/>
          <p:nvPr/>
        </p:nvSpPr>
        <p:spPr>
          <a:xfrm>
            <a:off x="3560714" y="5062197"/>
            <a:ext cx="14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5F4B-3583-C3C0-103A-BF6234A61F94}"/>
              </a:ext>
            </a:extLst>
          </p:cNvPr>
          <p:cNvSpPr txBox="1"/>
          <p:nvPr/>
        </p:nvSpPr>
        <p:spPr>
          <a:xfrm>
            <a:off x="2557825" y="4556131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Grid exports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66804" y="1370381"/>
            <a:ext cx="0" cy="361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542687" y="4859577"/>
            <a:ext cx="5344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 rot="16200000">
            <a:off x="1777627" y="2847308"/>
            <a:ext cx="295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GHG emission [gCO</a:t>
            </a:r>
            <a:r>
              <a:rPr lang="en-US" sz="2000" baseline="-25000" dirty="0"/>
              <a:t>2</a:t>
            </a:r>
            <a:r>
              <a:rPr lang="en-US" sz="2000" dirty="0"/>
              <a:t>/kWh]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5045717" y="5259778"/>
            <a:ext cx="174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Self-sufficiency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66803" y="3093530"/>
            <a:ext cx="4787154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66802" y="2724198"/>
            <a:ext cx="31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emission: 60 gCO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/kWh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203542" y="4986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651426" y="499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626934" y="4992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77562" y="1157156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635E1-71D1-A481-25D5-B3B6287384D0}"/>
              </a:ext>
            </a:extLst>
          </p:cNvPr>
          <p:cNvCxnSpPr/>
          <p:nvPr/>
        </p:nvCxnSpPr>
        <p:spPr>
          <a:xfrm>
            <a:off x="5920508" y="4774928"/>
            <a:ext cx="0" cy="14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95FAFD8-CE02-F9BA-88A9-0BF0B79B2E07}"/>
              </a:ext>
            </a:extLst>
          </p:cNvPr>
          <p:cNvGrpSpPr/>
          <p:nvPr/>
        </p:nvGrpSpPr>
        <p:grpSpPr>
          <a:xfrm>
            <a:off x="2162175" y="1075459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DC67AFB-6EB2-C81C-525A-7932FA200736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5F97E32-431A-835A-FD3D-AE98686AD5E6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F5D2B27-CC11-E956-091E-5C8D418B5B60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820C4F-F3B3-773A-BC0B-C81BEC47E821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EE5B62-382E-2374-B0D4-58CC30F4A3DA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9442994-0FCE-1EC4-FE45-026DACDD83BB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0EB3806-A2BC-462D-2F78-90AAB8480FF8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57ABD8BB-E4F4-8FED-076C-233C9521E936}"/>
                </a:ext>
              </a:extLst>
            </p:cNvPr>
            <p:cNvGrpSpPr/>
            <p:nvPr/>
          </p:nvGrpSpPr>
          <p:grpSpPr>
            <a:xfrm>
              <a:off x="1600200" y="1088421"/>
              <a:ext cx="7867650" cy="3297364"/>
              <a:chOff x="1600200" y="1088421"/>
              <a:chExt cx="7867650" cy="3297364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A20C5EF-8305-6DA2-2421-304765EDCA4D}"/>
                  </a:ext>
                </a:extLst>
              </p:cNvPr>
              <p:cNvSpPr/>
              <p:nvPr/>
            </p:nvSpPr>
            <p:spPr>
              <a:xfrm>
                <a:off x="1600200" y="4385786"/>
                <a:ext cx="7867650" cy="9525"/>
              </a:xfrm>
              <a:custGeom>
                <a:avLst/>
                <a:gdLst>
                  <a:gd name="connsiteX0" fmla="*/ 0 w 7867650"/>
                  <a:gd name="connsiteY0" fmla="*/ 400 h 9525"/>
                  <a:gd name="connsiteX1" fmla="*/ 7867650 w 7867650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00"/>
                    </a:moveTo>
                    <a:lnTo>
                      <a:pt x="7867650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DD71B9F-2F56-7561-BD58-DA294F7CFA6F}"/>
                  </a:ext>
                </a:extLst>
              </p:cNvPr>
              <p:cNvSpPr/>
              <p:nvPr/>
            </p:nvSpPr>
            <p:spPr>
              <a:xfrm>
                <a:off x="1600200" y="3561492"/>
                <a:ext cx="7867650" cy="9525"/>
              </a:xfrm>
              <a:custGeom>
                <a:avLst/>
                <a:gdLst>
                  <a:gd name="connsiteX0" fmla="*/ 0 w 7867650"/>
                  <a:gd name="connsiteY0" fmla="*/ 314 h 9525"/>
                  <a:gd name="connsiteX1" fmla="*/ 7867650 w 7867650"/>
                  <a:gd name="connsiteY1" fmla="*/ 3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14"/>
                    </a:moveTo>
                    <a:lnTo>
                      <a:pt x="7867650" y="3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D5C3F41-D63D-F1D7-5106-9D9666DBCC74}"/>
                  </a:ext>
                </a:extLst>
              </p:cNvPr>
              <p:cNvSpPr/>
              <p:nvPr/>
            </p:nvSpPr>
            <p:spPr>
              <a:xfrm>
                <a:off x="1600200" y="2737104"/>
                <a:ext cx="7867650" cy="9525"/>
              </a:xfrm>
              <a:custGeom>
                <a:avLst/>
                <a:gdLst>
                  <a:gd name="connsiteX0" fmla="*/ 0 w 7867650"/>
                  <a:gd name="connsiteY0" fmla="*/ 227 h 9525"/>
                  <a:gd name="connsiteX1" fmla="*/ 7867650 w 786765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27"/>
                    </a:moveTo>
                    <a:lnTo>
                      <a:pt x="786765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EEF147-7BAA-574B-9E04-4C2EBCDFD9C0}"/>
                  </a:ext>
                </a:extLst>
              </p:cNvPr>
              <p:cNvSpPr/>
              <p:nvPr/>
            </p:nvSpPr>
            <p:spPr>
              <a:xfrm>
                <a:off x="1600200" y="1912715"/>
                <a:ext cx="7867650" cy="9525"/>
              </a:xfrm>
              <a:custGeom>
                <a:avLst/>
                <a:gdLst>
                  <a:gd name="connsiteX0" fmla="*/ 0 w 7867650"/>
                  <a:gd name="connsiteY0" fmla="*/ 141 h 9525"/>
                  <a:gd name="connsiteX1" fmla="*/ 7867650 w 7867650"/>
                  <a:gd name="connsiteY1" fmla="*/ 1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41"/>
                    </a:moveTo>
                    <a:lnTo>
                      <a:pt x="7867650" y="1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EF8100B-F05A-1D5B-858C-3A2FB760E873}"/>
                  </a:ext>
                </a:extLst>
              </p:cNvPr>
              <p:cNvSpPr/>
              <p:nvPr/>
            </p:nvSpPr>
            <p:spPr>
              <a:xfrm>
                <a:off x="1600200" y="1088421"/>
                <a:ext cx="7867650" cy="9525"/>
              </a:xfrm>
              <a:custGeom>
                <a:avLst/>
                <a:gdLst>
                  <a:gd name="connsiteX0" fmla="*/ 0 w 7867650"/>
                  <a:gd name="connsiteY0" fmla="*/ 54 h 9525"/>
                  <a:gd name="connsiteX1" fmla="*/ 7867650 w 7867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54"/>
                    </a:moveTo>
                    <a:lnTo>
                      <a:pt x="7867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D344C0FC-AC6E-867B-C119-80392D8FF7F1}"/>
              </a:ext>
            </a:extLst>
          </p:cNvPr>
          <p:cNvSpPr/>
          <p:nvPr/>
        </p:nvSpPr>
        <p:spPr>
          <a:xfrm>
            <a:off x="2162175" y="5237884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419855-7AC5-5A0B-1568-E020A203BDD4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B108FB-B0C5-5064-9846-F67B0E5A666B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D2ECA1-2C0D-35E4-A50D-E4EC93A573EB}"/>
              </a:ext>
            </a:extLst>
          </p:cNvPr>
          <p:cNvSpPr/>
          <p:nvPr/>
        </p:nvSpPr>
        <p:spPr>
          <a:xfrm>
            <a:off x="2162175" y="4964707"/>
            <a:ext cx="7867650" cy="273176"/>
          </a:xfrm>
          <a:custGeom>
            <a:avLst/>
            <a:gdLst>
              <a:gd name="connsiteX0" fmla="*/ 78 w 7867650"/>
              <a:gd name="connsiteY0" fmla="*/ 215601 h 273176"/>
              <a:gd name="connsiteX1" fmla="*/ 11794 w 7867650"/>
              <a:gd name="connsiteY1" fmla="*/ 204933 h 273176"/>
              <a:gd name="connsiteX2" fmla="*/ 23510 w 7867650"/>
              <a:gd name="connsiteY2" fmla="*/ 217029 h 273176"/>
              <a:gd name="connsiteX3" fmla="*/ 35225 w 7867650"/>
              <a:gd name="connsiteY3" fmla="*/ 208171 h 273176"/>
              <a:gd name="connsiteX4" fmla="*/ 46941 w 7867650"/>
              <a:gd name="connsiteY4" fmla="*/ 234270 h 273176"/>
              <a:gd name="connsiteX5" fmla="*/ 58657 w 7867650"/>
              <a:gd name="connsiteY5" fmla="*/ 206457 h 273176"/>
              <a:gd name="connsiteX6" fmla="*/ 70373 w 7867650"/>
              <a:gd name="connsiteY6" fmla="*/ 220554 h 273176"/>
              <a:gd name="connsiteX7" fmla="*/ 81993 w 7867650"/>
              <a:gd name="connsiteY7" fmla="*/ 168452 h 273176"/>
              <a:gd name="connsiteX8" fmla="*/ 93709 w 7867650"/>
              <a:gd name="connsiteY8" fmla="*/ 182549 h 273176"/>
              <a:gd name="connsiteX9" fmla="*/ 105425 w 7867650"/>
              <a:gd name="connsiteY9" fmla="*/ 175120 h 273176"/>
              <a:gd name="connsiteX10" fmla="*/ 117140 w 7867650"/>
              <a:gd name="connsiteY10" fmla="*/ 198551 h 273176"/>
              <a:gd name="connsiteX11" fmla="*/ 128856 w 7867650"/>
              <a:gd name="connsiteY11" fmla="*/ 188073 h 273176"/>
              <a:gd name="connsiteX12" fmla="*/ 140572 w 7867650"/>
              <a:gd name="connsiteY12" fmla="*/ 212648 h 273176"/>
              <a:gd name="connsiteX13" fmla="*/ 152288 w 7867650"/>
              <a:gd name="connsiteY13" fmla="*/ 218744 h 273176"/>
              <a:gd name="connsiteX14" fmla="*/ 164003 w 7867650"/>
              <a:gd name="connsiteY14" fmla="*/ 273227 h 273176"/>
              <a:gd name="connsiteX15" fmla="*/ 269350 w 7867650"/>
              <a:gd name="connsiteY15" fmla="*/ 273227 h 273176"/>
              <a:gd name="connsiteX16" fmla="*/ 281066 w 7867650"/>
              <a:gd name="connsiteY16" fmla="*/ 237699 h 273176"/>
              <a:gd name="connsiteX17" fmla="*/ 292781 w 7867650"/>
              <a:gd name="connsiteY17" fmla="*/ 272846 h 273176"/>
              <a:gd name="connsiteX18" fmla="*/ 304497 w 7867650"/>
              <a:gd name="connsiteY18" fmla="*/ 273227 h 273176"/>
              <a:gd name="connsiteX19" fmla="*/ 316213 w 7867650"/>
              <a:gd name="connsiteY19" fmla="*/ 263702 h 273176"/>
              <a:gd name="connsiteX20" fmla="*/ 327928 w 7867650"/>
              <a:gd name="connsiteY20" fmla="*/ 273227 h 273176"/>
              <a:gd name="connsiteX21" fmla="*/ 456707 w 7867650"/>
              <a:gd name="connsiteY21" fmla="*/ 273227 h 273176"/>
              <a:gd name="connsiteX22" fmla="*/ 468422 w 7867650"/>
              <a:gd name="connsiteY22" fmla="*/ 247795 h 273176"/>
              <a:gd name="connsiteX23" fmla="*/ 480138 w 7867650"/>
              <a:gd name="connsiteY23" fmla="*/ 190169 h 273176"/>
              <a:gd name="connsiteX24" fmla="*/ 491854 w 7867650"/>
              <a:gd name="connsiteY24" fmla="*/ 207504 h 273176"/>
              <a:gd name="connsiteX25" fmla="*/ 503474 w 7867650"/>
              <a:gd name="connsiteY25" fmla="*/ 208076 h 273176"/>
              <a:gd name="connsiteX26" fmla="*/ 515190 w 7867650"/>
              <a:gd name="connsiteY26" fmla="*/ 187407 h 273176"/>
              <a:gd name="connsiteX27" fmla="*/ 526906 w 7867650"/>
              <a:gd name="connsiteY27" fmla="*/ 214363 h 273176"/>
              <a:gd name="connsiteX28" fmla="*/ 538622 w 7867650"/>
              <a:gd name="connsiteY28" fmla="*/ 216363 h 273176"/>
              <a:gd name="connsiteX29" fmla="*/ 562053 w 7867650"/>
              <a:gd name="connsiteY29" fmla="*/ 205314 h 273176"/>
              <a:gd name="connsiteX30" fmla="*/ 573769 w 7867650"/>
              <a:gd name="connsiteY30" fmla="*/ 208647 h 273176"/>
              <a:gd name="connsiteX31" fmla="*/ 585485 w 7867650"/>
              <a:gd name="connsiteY31" fmla="*/ 273227 h 273176"/>
              <a:gd name="connsiteX32" fmla="*/ 597200 w 7867650"/>
              <a:gd name="connsiteY32" fmla="*/ 273227 h 273176"/>
              <a:gd name="connsiteX33" fmla="*/ 608916 w 7867650"/>
              <a:gd name="connsiteY33" fmla="*/ 273227 h 273176"/>
              <a:gd name="connsiteX34" fmla="*/ 620632 w 7867650"/>
              <a:gd name="connsiteY34" fmla="*/ 262845 h 273176"/>
              <a:gd name="connsiteX35" fmla="*/ 632348 w 7867650"/>
              <a:gd name="connsiteY35" fmla="*/ 258178 h 273176"/>
              <a:gd name="connsiteX36" fmla="*/ 643968 w 7867650"/>
              <a:gd name="connsiteY36" fmla="*/ 273227 h 273176"/>
              <a:gd name="connsiteX37" fmla="*/ 1463594 w 7867650"/>
              <a:gd name="connsiteY37" fmla="*/ 273227 h 273176"/>
              <a:gd name="connsiteX38" fmla="*/ 1475310 w 7867650"/>
              <a:gd name="connsiteY38" fmla="*/ 206742 h 273176"/>
              <a:gd name="connsiteX39" fmla="*/ 1498646 w 7867650"/>
              <a:gd name="connsiteY39" fmla="*/ 225221 h 273176"/>
              <a:gd name="connsiteX40" fmla="*/ 1510362 w 7867650"/>
              <a:gd name="connsiteY40" fmla="*/ 218458 h 273176"/>
              <a:gd name="connsiteX41" fmla="*/ 1522078 w 7867650"/>
              <a:gd name="connsiteY41" fmla="*/ 221030 h 273176"/>
              <a:gd name="connsiteX42" fmla="*/ 1533794 w 7867650"/>
              <a:gd name="connsiteY42" fmla="*/ 197122 h 273176"/>
              <a:gd name="connsiteX43" fmla="*/ 1545509 w 7867650"/>
              <a:gd name="connsiteY43" fmla="*/ 150164 h 273176"/>
              <a:gd name="connsiteX44" fmla="*/ 1557225 w 7867650"/>
              <a:gd name="connsiteY44" fmla="*/ 176548 h 273176"/>
              <a:gd name="connsiteX45" fmla="*/ 1568941 w 7867650"/>
              <a:gd name="connsiteY45" fmla="*/ 149116 h 273176"/>
              <a:gd name="connsiteX46" fmla="*/ 1580657 w 7867650"/>
              <a:gd name="connsiteY46" fmla="*/ 140353 h 273176"/>
              <a:gd name="connsiteX47" fmla="*/ 1592372 w 7867650"/>
              <a:gd name="connsiteY47" fmla="*/ 154926 h 273176"/>
              <a:gd name="connsiteX48" fmla="*/ 1604088 w 7867650"/>
              <a:gd name="connsiteY48" fmla="*/ 185025 h 273176"/>
              <a:gd name="connsiteX49" fmla="*/ 1615804 w 7867650"/>
              <a:gd name="connsiteY49" fmla="*/ 166833 h 273176"/>
              <a:gd name="connsiteX50" fmla="*/ 1627424 w 7867650"/>
              <a:gd name="connsiteY50" fmla="*/ 204742 h 273176"/>
              <a:gd name="connsiteX51" fmla="*/ 1662571 w 7867650"/>
              <a:gd name="connsiteY51" fmla="*/ 197789 h 273176"/>
              <a:gd name="connsiteX52" fmla="*/ 1674287 w 7867650"/>
              <a:gd name="connsiteY52" fmla="*/ 179120 h 273176"/>
              <a:gd name="connsiteX53" fmla="*/ 1686003 w 7867650"/>
              <a:gd name="connsiteY53" fmla="*/ 184835 h 273176"/>
              <a:gd name="connsiteX54" fmla="*/ 1697719 w 7867650"/>
              <a:gd name="connsiteY54" fmla="*/ 166166 h 273176"/>
              <a:gd name="connsiteX55" fmla="*/ 1709435 w 7867650"/>
              <a:gd name="connsiteY55" fmla="*/ 186454 h 273176"/>
              <a:gd name="connsiteX56" fmla="*/ 1721150 w 7867650"/>
              <a:gd name="connsiteY56" fmla="*/ 183882 h 273176"/>
              <a:gd name="connsiteX57" fmla="*/ 1732866 w 7867650"/>
              <a:gd name="connsiteY57" fmla="*/ 175500 h 273176"/>
              <a:gd name="connsiteX58" fmla="*/ 1744582 w 7867650"/>
              <a:gd name="connsiteY58" fmla="*/ 181215 h 273176"/>
              <a:gd name="connsiteX59" fmla="*/ 1756298 w 7867650"/>
              <a:gd name="connsiteY59" fmla="*/ 188073 h 273176"/>
              <a:gd name="connsiteX60" fmla="*/ 1767918 w 7867650"/>
              <a:gd name="connsiteY60" fmla="*/ 175120 h 273176"/>
              <a:gd name="connsiteX61" fmla="*/ 1779634 w 7867650"/>
              <a:gd name="connsiteY61" fmla="*/ 179120 h 273176"/>
              <a:gd name="connsiteX62" fmla="*/ 1791350 w 7867650"/>
              <a:gd name="connsiteY62" fmla="*/ 194550 h 273176"/>
              <a:gd name="connsiteX63" fmla="*/ 1803065 w 7867650"/>
              <a:gd name="connsiteY63" fmla="*/ 233413 h 273176"/>
              <a:gd name="connsiteX64" fmla="*/ 1814781 w 7867650"/>
              <a:gd name="connsiteY64" fmla="*/ 237889 h 273176"/>
              <a:gd name="connsiteX65" fmla="*/ 1826497 w 7867650"/>
              <a:gd name="connsiteY65" fmla="*/ 237699 h 273176"/>
              <a:gd name="connsiteX66" fmla="*/ 1838213 w 7867650"/>
              <a:gd name="connsiteY66" fmla="*/ 225507 h 273176"/>
              <a:gd name="connsiteX67" fmla="*/ 1849928 w 7867650"/>
              <a:gd name="connsiteY67" fmla="*/ 273227 h 273176"/>
              <a:gd name="connsiteX68" fmla="*/ 1861644 w 7867650"/>
              <a:gd name="connsiteY68" fmla="*/ 273227 h 273176"/>
              <a:gd name="connsiteX69" fmla="*/ 2095769 w 7867650"/>
              <a:gd name="connsiteY69" fmla="*/ 273227 h 273176"/>
              <a:gd name="connsiteX70" fmla="*/ 2107484 w 7867650"/>
              <a:gd name="connsiteY70" fmla="*/ 125494 h 273176"/>
              <a:gd name="connsiteX71" fmla="*/ 2119200 w 7867650"/>
              <a:gd name="connsiteY71" fmla="*/ 148259 h 273176"/>
              <a:gd name="connsiteX72" fmla="*/ 2130916 w 7867650"/>
              <a:gd name="connsiteY72" fmla="*/ 147783 h 273176"/>
              <a:gd name="connsiteX73" fmla="*/ 2142632 w 7867650"/>
              <a:gd name="connsiteY73" fmla="*/ 106539 h 273176"/>
              <a:gd name="connsiteX74" fmla="*/ 2154347 w 7867650"/>
              <a:gd name="connsiteY74" fmla="*/ 153021 h 273176"/>
              <a:gd name="connsiteX75" fmla="*/ 2166063 w 7867650"/>
              <a:gd name="connsiteY75" fmla="*/ 139687 h 273176"/>
              <a:gd name="connsiteX76" fmla="*/ 2177779 w 7867650"/>
              <a:gd name="connsiteY76" fmla="*/ 151307 h 273176"/>
              <a:gd name="connsiteX77" fmla="*/ 2189399 w 7867650"/>
              <a:gd name="connsiteY77" fmla="*/ 147592 h 273176"/>
              <a:gd name="connsiteX78" fmla="*/ 2201115 w 7867650"/>
              <a:gd name="connsiteY78" fmla="*/ 156641 h 273176"/>
              <a:gd name="connsiteX79" fmla="*/ 2212831 w 7867650"/>
              <a:gd name="connsiteY79" fmla="*/ 153783 h 273176"/>
              <a:gd name="connsiteX80" fmla="*/ 2224547 w 7867650"/>
              <a:gd name="connsiteY80" fmla="*/ 178834 h 273176"/>
              <a:gd name="connsiteX81" fmla="*/ 2236262 w 7867650"/>
              <a:gd name="connsiteY81" fmla="*/ 179501 h 273176"/>
              <a:gd name="connsiteX82" fmla="*/ 2247978 w 7867650"/>
              <a:gd name="connsiteY82" fmla="*/ 218554 h 273176"/>
              <a:gd name="connsiteX83" fmla="*/ 2259694 w 7867650"/>
              <a:gd name="connsiteY83" fmla="*/ 198932 h 273176"/>
              <a:gd name="connsiteX84" fmla="*/ 2271410 w 7867650"/>
              <a:gd name="connsiteY84" fmla="*/ 222078 h 273176"/>
              <a:gd name="connsiteX85" fmla="*/ 2283125 w 7867650"/>
              <a:gd name="connsiteY85" fmla="*/ 199027 h 273176"/>
              <a:gd name="connsiteX86" fmla="*/ 2294841 w 7867650"/>
              <a:gd name="connsiteY86" fmla="*/ 225126 h 273176"/>
              <a:gd name="connsiteX87" fmla="*/ 2306557 w 7867650"/>
              <a:gd name="connsiteY87" fmla="*/ 206552 h 273176"/>
              <a:gd name="connsiteX88" fmla="*/ 2318273 w 7867650"/>
              <a:gd name="connsiteY88" fmla="*/ 234365 h 273176"/>
              <a:gd name="connsiteX89" fmla="*/ 2329893 w 7867650"/>
              <a:gd name="connsiteY89" fmla="*/ 237794 h 273176"/>
              <a:gd name="connsiteX90" fmla="*/ 2341609 w 7867650"/>
              <a:gd name="connsiteY90" fmla="*/ 203695 h 273176"/>
              <a:gd name="connsiteX91" fmla="*/ 2353325 w 7867650"/>
              <a:gd name="connsiteY91" fmla="*/ 175977 h 273176"/>
              <a:gd name="connsiteX92" fmla="*/ 2365040 w 7867650"/>
              <a:gd name="connsiteY92" fmla="*/ 179120 h 273176"/>
              <a:gd name="connsiteX93" fmla="*/ 2376756 w 7867650"/>
              <a:gd name="connsiteY93" fmla="*/ 164547 h 273176"/>
              <a:gd name="connsiteX94" fmla="*/ 2388472 w 7867650"/>
              <a:gd name="connsiteY94" fmla="*/ 202647 h 273176"/>
              <a:gd name="connsiteX95" fmla="*/ 2400188 w 7867650"/>
              <a:gd name="connsiteY95" fmla="*/ 205123 h 273176"/>
              <a:gd name="connsiteX96" fmla="*/ 2411903 w 7867650"/>
              <a:gd name="connsiteY96" fmla="*/ 231412 h 273176"/>
              <a:gd name="connsiteX97" fmla="*/ 2435335 w 7867650"/>
              <a:gd name="connsiteY97" fmla="*/ 237508 h 273176"/>
              <a:gd name="connsiteX98" fmla="*/ 2447051 w 7867650"/>
              <a:gd name="connsiteY98" fmla="*/ 227507 h 273176"/>
              <a:gd name="connsiteX99" fmla="*/ 2458766 w 7867650"/>
              <a:gd name="connsiteY99" fmla="*/ 240937 h 273176"/>
              <a:gd name="connsiteX100" fmla="*/ 2470387 w 7867650"/>
              <a:gd name="connsiteY100" fmla="*/ 236746 h 273176"/>
              <a:gd name="connsiteX101" fmla="*/ 2482102 w 7867650"/>
              <a:gd name="connsiteY101" fmla="*/ 242175 h 273176"/>
              <a:gd name="connsiteX102" fmla="*/ 2493818 w 7867650"/>
              <a:gd name="connsiteY102" fmla="*/ 229507 h 273176"/>
              <a:gd name="connsiteX103" fmla="*/ 2505534 w 7867650"/>
              <a:gd name="connsiteY103" fmla="*/ 243699 h 273176"/>
              <a:gd name="connsiteX104" fmla="*/ 2517250 w 7867650"/>
              <a:gd name="connsiteY104" fmla="*/ 240842 h 273176"/>
              <a:gd name="connsiteX105" fmla="*/ 2540681 w 7867650"/>
              <a:gd name="connsiteY105" fmla="*/ 221411 h 273176"/>
              <a:gd name="connsiteX106" fmla="*/ 2552397 w 7867650"/>
              <a:gd name="connsiteY106" fmla="*/ 220458 h 273176"/>
              <a:gd name="connsiteX107" fmla="*/ 2564113 w 7867650"/>
              <a:gd name="connsiteY107" fmla="*/ 203409 h 273176"/>
              <a:gd name="connsiteX108" fmla="*/ 2575829 w 7867650"/>
              <a:gd name="connsiteY108" fmla="*/ 207409 h 273176"/>
              <a:gd name="connsiteX109" fmla="*/ 2599260 w 7867650"/>
              <a:gd name="connsiteY109" fmla="*/ 195789 h 273176"/>
              <a:gd name="connsiteX110" fmla="*/ 2610881 w 7867650"/>
              <a:gd name="connsiteY110" fmla="*/ 200265 h 273176"/>
              <a:gd name="connsiteX111" fmla="*/ 2634312 w 7867650"/>
              <a:gd name="connsiteY111" fmla="*/ 205409 h 273176"/>
              <a:gd name="connsiteX112" fmla="*/ 2646028 w 7867650"/>
              <a:gd name="connsiteY112" fmla="*/ 50 h 273176"/>
              <a:gd name="connsiteX113" fmla="*/ 2657744 w 7867650"/>
              <a:gd name="connsiteY113" fmla="*/ 196741 h 273176"/>
              <a:gd name="connsiteX114" fmla="*/ 2669459 w 7867650"/>
              <a:gd name="connsiteY114" fmla="*/ 210362 h 273176"/>
              <a:gd name="connsiteX115" fmla="*/ 2681175 w 7867650"/>
              <a:gd name="connsiteY115" fmla="*/ 183216 h 273176"/>
              <a:gd name="connsiteX116" fmla="*/ 2692891 w 7867650"/>
              <a:gd name="connsiteY116" fmla="*/ 198551 h 273176"/>
              <a:gd name="connsiteX117" fmla="*/ 2716323 w 7867650"/>
              <a:gd name="connsiteY117" fmla="*/ 150164 h 273176"/>
              <a:gd name="connsiteX118" fmla="*/ 2728038 w 7867650"/>
              <a:gd name="connsiteY118" fmla="*/ 196741 h 273176"/>
              <a:gd name="connsiteX119" fmla="*/ 2774806 w 7867650"/>
              <a:gd name="connsiteY119" fmla="*/ 219220 h 273176"/>
              <a:gd name="connsiteX120" fmla="*/ 2786522 w 7867650"/>
              <a:gd name="connsiteY120" fmla="*/ 213981 h 273176"/>
              <a:gd name="connsiteX121" fmla="*/ 2798237 w 7867650"/>
              <a:gd name="connsiteY121" fmla="*/ 207219 h 273176"/>
              <a:gd name="connsiteX122" fmla="*/ 2809953 w 7867650"/>
              <a:gd name="connsiteY122" fmla="*/ 179977 h 273176"/>
              <a:gd name="connsiteX123" fmla="*/ 2821669 w 7867650"/>
              <a:gd name="connsiteY123" fmla="*/ 168166 h 273176"/>
              <a:gd name="connsiteX124" fmla="*/ 2833385 w 7867650"/>
              <a:gd name="connsiteY124" fmla="*/ 178358 h 273176"/>
              <a:gd name="connsiteX125" fmla="*/ 2856816 w 7867650"/>
              <a:gd name="connsiteY125" fmla="*/ 195979 h 273176"/>
              <a:gd name="connsiteX126" fmla="*/ 2868532 w 7867650"/>
              <a:gd name="connsiteY126" fmla="*/ 174072 h 273176"/>
              <a:gd name="connsiteX127" fmla="*/ 2880248 w 7867650"/>
              <a:gd name="connsiteY127" fmla="*/ 147497 h 273176"/>
              <a:gd name="connsiteX128" fmla="*/ 2891868 w 7867650"/>
              <a:gd name="connsiteY128" fmla="*/ 143496 h 273176"/>
              <a:gd name="connsiteX129" fmla="*/ 2903584 w 7867650"/>
              <a:gd name="connsiteY129" fmla="*/ 144830 h 273176"/>
              <a:gd name="connsiteX130" fmla="*/ 2915300 w 7867650"/>
              <a:gd name="connsiteY130" fmla="*/ 168452 h 273176"/>
              <a:gd name="connsiteX131" fmla="*/ 2927015 w 7867650"/>
              <a:gd name="connsiteY131" fmla="*/ 190264 h 273176"/>
              <a:gd name="connsiteX132" fmla="*/ 2938731 w 7867650"/>
              <a:gd name="connsiteY132" fmla="*/ 176739 h 273176"/>
              <a:gd name="connsiteX133" fmla="*/ 2950447 w 7867650"/>
              <a:gd name="connsiteY133" fmla="*/ 184645 h 273176"/>
              <a:gd name="connsiteX134" fmla="*/ 2962163 w 7867650"/>
              <a:gd name="connsiteY134" fmla="*/ 172929 h 273176"/>
              <a:gd name="connsiteX135" fmla="*/ 2973878 w 7867650"/>
              <a:gd name="connsiteY135" fmla="*/ 192074 h 273176"/>
              <a:gd name="connsiteX136" fmla="*/ 2985594 w 7867650"/>
              <a:gd name="connsiteY136" fmla="*/ 192264 h 273176"/>
              <a:gd name="connsiteX137" fmla="*/ 2997310 w 7867650"/>
              <a:gd name="connsiteY137" fmla="*/ 190836 h 273176"/>
              <a:gd name="connsiteX138" fmla="*/ 3009026 w 7867650"/>
              <a:gd name="connsiteY138" fmla="*/ 240271 h 273176"/>
              <a:gd name="connsiteX139" fmla="*/ 3032362 w 7867650"/>
              <a:gd name="connsiteY139" fmla="*/ 208838 h 273176"/>
              <a:gd name="connsiteX140" fmla="*/ 3044077 w 7867650"/>
              <a:gd name="connsiteY140" fmla="*/ 238270 h 273176"/>
              <a:gd name="connsiteX141" fmla="*/ 3055793 w 7867650"/>
              <a:gd name="connsiteY141" fmla="*/ 219220 h 273176"/>
              <a:gd name="connsiteX142" fmla="*/ 3067509 w 7867650"/>
              <a:gd name="connsiteY142" fmla="*/ 226554 h 273176"/>
              <a:gd name="connsiteX143" fmla="*/ 3079225 w 7867650"/>
              <a:gd name="connsiteY143" fmla="*/ 220935 h 273176"/>
              <a:gd name="connsiteX144" fmla="*/ 3090941 w 7867650"/>
              <a:gd name="connsiteY144" fmla="*/ 273227 h 273176"/>
              <a:gd name="connsiteX145" fmla="*/ 3254866 w 7867650"/>
              <a:gd name="connsiteY145" fmla="*/ 273227 h 273176"/>
              <a:gd name="connsiteX146" fmla="*/ 3266582 w 7867650"/>
              <a:gd name="connsiteY146" fmla="*/ 187407 h 273176"/>
              <a:gd name="connsiteX147" fmla="*/ 3278298 w 7867650"/>
              <a:gd name="connsiteY147" fmla="*/ 149116 h 273176"/>
              <a:gd name="connsiteX148" fmla="*/ 3290013 w 7867650"/>
              <a:gd name="connsiteY148" fmla="*/ 140163 h 273176"/>
              <a:gd name="connsiteX149" fmla="*/ 3301729 w 7867650"/>
              <a:gd name="connsiteY149" fmla="*/ 172357 h 273176"/>
              <a:gd name="connsiteX150" fmla="*/ 3313349 w 7867650"/>
              <a:gd name="connsiteY150" fmla="*/ 179596 h 273176"/>
              <a:gd name="connsiteX151" fmla="*/ 3325065 w 7867650"/>
              <a:gd name="connsiteY151" fmla="*/ 190264 h 273176"/>
              <a:gd name="connsiteX152" fmla="*/ 3336781 w 7867650"/>
              <a:gd name="connsiteY152" fmla="*/ 127304 h 273176"/>
              <a:gd name="connsiteX153" fmla="*/ 3360212 w 7867650"/>
              <a:gd name="connsiteY153" fmla="*/ 160165 h 273176"/>
              <a:gd name="connsiteX154" fmla="*/ 3371928 w 7867650"/>
              <a:gd name="connsiteY154" fmla="*/ 199694 h 273176"/>
              <a:gd name="connsiteX155" fmla="*/ 3395360 w 7867650"/>
              <a:gd name="connsiteY155" fmla="*/ 214839 h 273176"/>
              <a:gd name="connsiteX156" fmla="*/ 3407075 w 7867650"/>
              <a:gd name="connsiteY156" fmla="*/ 201980 h 273176"/>
              <a:gd name="connsiteX157" fmla="*/ 3442223 w 7867650"/>
              <a:gd name="connsiteY157" fmla="*/ 230364 h 273176"/>
              <a:gd name="connsiteX158" fmla="*/ 3453843 w 7867650"/>
              <a:gd name="connsiteY158" fmla="*/ 218077 h 273176"/>
              <a:gd name="connsiteX159" fmla="*/ 3477275 w 7867650"/>
              <a:gd name="connsiteY159" fmla="*/ 216267 h 273176"/>
              <a:gd name="connsiteX160" fmla="*/ 3488990 w 7867650"/>
              <a:gd name="connsiteY160" fmla="*/ 205409 h 273176"/>
              <a:gd name="connsiteX161" fmla="*/ 3500706 w 7867650"/>
              <a:gd name="connsiteY161" fmla="*/ 207219 h 273176"/>
              <a:gd name="connsiteX162" fmla="*/ 3512422 w 7867650"/>
              <a:gd name="connsiteY162" fmla="*/ 224173 h 273176"/>
              <a:gd name="connsiteX163" fmla="*/ 3524138 w 7867650"/>
              <a:gd name="connsiteY163" fmla="*/ 235317 h 273176"/>
              <a:gd name="connsiteX164" fmla="*/ 3535853 w 7867650"/>
              <a:gd name="connsiteY164" fmla="*/ 211314 h 273176"/>
              <a:gd name="connsiteX165" fmla="*/ 3559285 w 7867650"/>
              <a:gd name="connsiteY165" fmla="*/ 240937 h 273176"/>
              <a:gd name="connsiteX166" fmla="*/ 3571001 w 7867650"/>
              <a:gd name="connsiteY166" fmla="*/ 231888 h 273176"/>
              <a:gd name="connsiteX167" fmla="*/ 3594337 w 7867650"/>
              <a:gd name="connsiteY167" fmla="*/ 249033 h 273176"/>
              <a:gd name="connsiteX168" fmla="*/ 3606052 w 7867650"/>
              <a:gd name="connsiteY168" fmla="*/ 241985 h 273176"/>
              <a:gd name="connsiteX169" fmla="*/ 3617768 w 7867650"/>
              <a:gd name="connsiteY169" fmla="*/ 252272 h 273176"/>
              <a:gd name="connsiteX170" fmla="*/ 3629484 w 7867650"/>
              <a:gd name="connsiteY170" fmla="*/ 239128 h 273176"/>
              <a:gd name="connsiteX171" fmla="*/ 3641200 w 7867650"/>
              <a:gd name="connsiteY171" fmla="*/ 248653 h 273176"/>
              <a:gd name="connsiteX172" fmla="*/ 3652916 w 7867650"/>
              <a:gd name="connsiteY172" fmla="*/ 241032 h 273176"/>
              <a:gd name="connsiteX173" fmla="*/ 3664631 w 7867650"/>
              <a:gd name="connsiteY173" fmla="*/ 243985 h 273176"/>
              <a:gd name="connsiteX174" fmla="*/ 3676347 w 7867650"/>
              <a:gd name="connsiteY174" fmla="*/ 273227 h 273176"/>
              <a:gd name="connsiteX175" fmla="*/ 7071629 w 7867650"/>
              <a:gd name="connsiteY175" fmla="*/ 273227 h 273176"/>
              <a:gd name="connsiteX176" fmla="*/ 7083345 w 7867650"/>
              <a:gd name="connsiteY176" fmla="*/ 219601 h 273176"/>
              <a:gd name="connsiteX177" fmla="*/ 7095060 w 7867650"/>
              <a:gd name="connsiteY177" fmla="*/ 223983 h 273176"/>
              <a:gd name="connsiteX178" fmla="*/ 7106681 w 7867650"/>
              <a:gd name="connsiteY178" fmla="*/ 236651 h 273176"/>
              <a:gd name="connsiteX179" fmla="*/ 7130112 w 7867650"/>
              <a:gd name="connsiteY179" fmla="*/ 233317 h 273176"/>
              <a:gd name="connsiteX180" fmla="*/ 7141828 w 7867650"/>
              <a:gd name="connsiteY180" fmla="*/ 121017 h 273176"/>
              <a:gd name="connsiteX181" fmla="*/ 7153544 w 7867650"/>
              <a:gd name="connsiteY181" fmla="*/ 118446 h 273176"/>
              <a:gd name="connsiteX182" fmla="*/ 7165259 w 7867650"/>
              <a:gd name="connsiteY182" fmla="*/ 163785 h 273176"/>
              <a:gd name="connsiteX183" fmla="*/ 7176975 w 7867650"/>
              <a:gd name="connsiteY183" fmla="*/ 155117 h 273176"/>
              <a:gd name="connsiteX184" fmla="*/ 7188691 w 7867650"/>
              <a:gd name="connsiteY184" fmla="*/ 170833 h 273176"/>
              <a:gd name="connsiteX185" fmla="*/ 7200407 w 7867650"/>
              <a:gd name="connsiteY185" fmla="*/ 180358 h 273176"/>
              <a:gd name="connsiteX186" fmla="*/ 7212122 w 7867650"/>
              <a:gd name="connsiteY186" fmla="*/ 165499 h 273176"/>
              <a:gd name="connsiteX187" fmla="*/ 7235554 w 7867650"/>
              <a:gd name="connsiteY187" fmla="*/ 205028 h 273176"/>
              <a:gd name="connsiteX188" fmla="*/ 7247174 w 7867650"/>
              <a:gd name="connsiteY188" fmla="*/ 191598 h 273176"/>
              <a:gd name="connsiteX189" fmla="*/ 7258890 w 7867650"/>
              <a:gd name="connsiteY189" fmla="*/ 188454 h 273176"/>
              <a:gd name="connsiteX190" fmla="*/ 7270606 w 7867650"/>
              <a:gd name="connsiteY190" fmla="*/ 205314 h 273176"/>
              <a:gd name="connsiteX191" fmla="*/ 7294038 w 7867650"/>
              <a:gd name="connsiteY191" fmla="*/ 195979 h 273176"/>
              <a:gd name="connsiteX192" fmla="*/ 7305753 w 7867650"/>
              <a:gd name="connsiteY192" fmla="*/ 170929 h 273176"/>
              <a:gd name="connsiteX193" fmla="*/ 7317469 w 7867650"/>
              <a:gd name="connsiteY193" fmla="*/ 136734 h 273176"/>
              <a:gd name="connsiteX194" fmla="*/ 7329185 w 7867650"/>
              <a:gd name="connsiteY194" fmla="*/ 135305 h 273176"/>
              <a:gd name="connsiteX195" fmla="*/ 7352616 w 7867650"/>
              <a:gd name="connsiteY195" fmla="*/ 184168 h 273176"/>
              <a:gd name="connsiteX196" fmla="*/ 7364332 w 7867650"/>
              <a:gd name="connsiteY196" fmla="*/ 173024 h 273176"/>
              <a:gd name="connsiteX197" fmla="*/ 7376048 w 7867650"/>
              <a:gd name="connsiteY197" fmla="*/ 191598 h 273176"/>
              <a:gd name="connsiteX198" fmla="*/ 7387668 w 7867650"/>
              <a:gd name="connsiteY198" fmla="*/ 181787 h 273176"/>
              <a:gd name="connsiteX199" fmla="*/ 7399384 w 7867650"/>
              <a:gd name="connsiteY199" fmla="*/ 196170 h 273176"/>
              <a:gd name="connsiteX200" fmla="*/ 7411100 w 7867650"/>
              <a:gd name="connsiteY200" fmla="*/ 171595 h 273176"/>
              <a:gd name="connsiteX201" fmla="*/ 7422815 w 7867650"/>
              <a:gd name="connsiteY201" fmla="*/ 199408 h 273176"/>
              <a:gd name="connsiteX202" fmla="*/ 7434531 w 7867650"/>
              <a:gd name="connsiteY202" fmla="*/ 167309 h 273176"/>
              <a:gd name="connsiteX203" fmla="*/ 7446247 w 7867650"/>
              <a:gd name="connsiteY203" fmla="*/ 193884 h 273176"/>
              <a:gd name="connsiteX204" fmla="*/ 7457963 w 7867650"/>
              <a:gd name="connsiteY204" fmla="*/ 182168 h 273176"/>
              <a:gd name="connsiteX205" fmla="*/ 7469679 w 7867650"/>
              <a:gd name="connsiteY205" fmla="*/ 177691 h 273176"/>
              <a:gd name="connsiteX206" fmla="*/ 7481394 w 7867650"/>
              <a:gd name="connsiteY206" fmla="*/ 195884 h 273176"/>
              <a:gd name="connsiteX207" fmla="*/ 7493110 w 7867650"/>
              <a:gd name="connsiteY207" fmla="*/ 198646 h 273176"/>
              <a:gd name="connsiteX208" fmla="*/ 7504826 w 7867650"/>
              <a:gd name="connsiteY208" fmla="*/ 186454 h 273176"/>
              <a:gd name="connsiteX209" fmla="*/ 7516542 w 7867650"/>
              <a:gd name="connsiteY209" fmla="*/ 193979 h 273176"/>
              <a:gd name="connsiteX210" fmla="*/ 7528162 w 7867650"/>
              <a:gd name="connsiteY210" fmla="*/ 188740 h 273176"/>
              <a:gd name="connsiteX211" fmla="*/ 7539878 w 7867650"/>
              <a:gd name="connsiteY211" fmla="*/ 207695 h 273176"/>
              <a:gd name="connsiteX212" fmla="*/ 7551593 w 7867650"/>
              <a:gd name="connsiteY212" fmla="*/ 203028 h 273176"/>
              <a:gd name="connsiteX213" fmla="*/ 7563309 w 7867650"/>
              <a:gd name="connsiteY213" fmla="*/ 215791 h 273176"/>
              <a:gd name="connsiteX214" fmla="*/ 7575025 w 7867650"/>
              <a:gd name="connsiteY214" fmla="*/ 217506 h 273176"/>
              <a:gd name="connsiteX215" fmla="*/ 7598456 w 7867650"/>
              <a:gd name="connsiteY215" fmla="*/ 207123 h 273176"/>
              <a:gd name="connsiteX216" fmla="*/ 7610172 w 7867650"/>
              <a:gd name="connsiteY216" fmla="*/ 194931 h 273176"/>
              <a:gd name="connsiteX217" fmla="*/ 7621888 w 7867650"/>
              <a:gd name="connsiteY217" fmla="*/ 197503 h 273176"/>
              <a:gd name="connsiteX218" fmla="*/ 7633604 w 7867650"/>
              <a:gd name="connsiteY218" fmla="*/ 179596 h 273176"/>
              <a:gd name="connsiteX219" fmla="*/ 7645320 w 7867650"/>
              <a:gd name="connsiteY219" fmla="*/ 140067 h 273176"/>
              <a:gd name="connsiteX220" fmla="*/ 7657035 w 7867650"/>
              <a:gd name="connsiteY220" fmla="*/ 169214 h 273176"/>
              <a:gd name="connsiteX221" fmla="*/ 7668656 w 7867650"/>
              <a:gd name="connsiteY221" fmla="*/ 146925 h 273176"/>
              <a:gd name="connsiteX222" fmla="*/ 7680372 w 7867650"/>
              <a:gd name="connsiteY222" fmla="*/ 152926 h 273176"/>
              <a:gd name="connsiteX223" fmla="*/ 7692087 w 7867650"/>
              <a:gd name="connsiteY223" fmla="*/ 176643 h 273176"/>
              <a:gd name="connsiteX224" fmla="*/ 7703803 w 7867650"/>
              <a:gd name="connsiteY224" fmla="*/ 168357 h 273176"/>
              <a:gd name="connsiteX225" fmla="*/ 7715519 w 7867650"/>
              <a:gd name="connsiteY225" fmla="*/ 148354 h 273176"/>
              <a:gd name="connsiteX226" fmla="*/ 7727234 w 7867650"/>
              <a:gd name="connsiteY226" fmla="*/ 148735 h 273176"/>
              <a:gd name="connsiteX227" fmla="*/ 7738950 w 7867650"/>
              <a:gd name="connsiteY227" fmla="*/ 120255 h 273176"/>
              <a:gd name="connsiteX228" fmla="*/ 7750666 w 7867650"/>
              <a:gd name="connsiteY228" fmla="*/ 154260 h 273176"/>
              <a:gd name="connsiteX229" fmla="*/ 7762382 w 7867650"/>
              <a:gd name="connsiteY229" fmla="*/ 127971 h 273176"/>
              <a:gd name="connsiteX230" fmla="*/ 7774097 w 7867650"/>
              <a:gd name="connsiteY230" fmla="*/ 135210 h 273176"/>
              <a:gd name="connsiteX231" fmla="*/ 7785813 w 7867650"/>
              <a:gd name="connsiteY231" fmla="*/ 144639 h 273176"/>
              <a:gd name="connsiteX232" fmla="*/ 7797529 w 7867650"/>
              <a:gd name="connsiteY232" fmla="*/ 58533 h 273176"/>
              <a:gd name="connsiteX233" fmla="*/ 7809149 w 7867650"/>
              <a:gd name="connsiteY233" fmla="*/ 158737 h 273176"/>
              <a:gd name="connsiteX234" fmla="*/ 7820865 w 7867650"/>
              <a:gd name="connsiteY234" fmla="*/ 149116 h 273176"/>
              <a:gd name="connsiteX235" fmla="*/ 7832581 w 7867650"/>
              <a:gd name="connsiteY235" fmla="*/ 176643 h 273176"/>
              <a:gd name="connsiteX236" fmla="*/ 7844297 w 7867650"/>
              <a:gd name="connsiteY236" fmla="*/ 123589 h 273176"/>
              <a:gd name="connsiteX237" fmla="*/ 7856013 w 7867650"/>
              <a:gd name="connsiteY237" fmla="*/ 166261 h 273176"/>
              <a:gd name="connsiteX238" fmla="*/ 7867728 w 7867650"/>
              <a:gd name="connsiteY238" fmla="*/ 273227 h 27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7867650" h="273176">
                <a:moveTo>
                  <a:pt x="78" y="215601"/>
                </a:moveTo>
                <a:lnTo>
                  <a:pt x="11794" y="204933"/>
                </a:lnTo>
                <a:lnTo>
                  <a:pt x="23510" y="217029"/>
                </a:lnTo>
                <a:lnTo>
                  <a:pt x="35225" y="208171"/>
                </a:lnTo>
                <a:lnTo>
                  <a:pt x="46941" y="234270"/>
                </a:lnTo>
                <a:lnTo>
                  <a:pt x="58657" y="206457"/>
                </a:lnTo>
                <a:lnTo>
                  <a:pt x="70373" y="220554"/>
                </a:lnTo>
                <a:lnTo>
                  <a:pt x="81993" y="168452"/>
                </a:lnTo>
                <a:lnTo>
                  <a:pt x="93709" y="182549"/>
                </a:lnTo>
                <a:lnTo>
                  <a:pt x="105425" y="175120"/>
                </a:lnTo>
                <a:lnTo>
                  <a:pt x="117140" y="198551"/>
                </a:lnTo>
                <a:lnTo>
                  <a:pt x="128856" y="188073"/>
                </a:lnTo>
                <a:lnTo>
                  <a:pt x="140572" y="212648"/>
                </a:lnTo>
                <a:lnTo>
                  <a:pt x="152288" y="218744"/>
                </a:lnTo>
                <a:lnTo>
                  <a:pt x="164003" y="273227"/>
                </a:lnTo>
                <a:lnTo>
                  <a:pt x="269350" y="273227"/>
                </a:lnTo>
                <a:lnTo>
                  <a:pt x="281066" y="237699"/>
                </a:lnTo>
                <a:lnTo>
                  <a:pt x="292781" y="272846"/>
                </a:lnTo>
                <a:lnTo>
                  <a:pt x="304497" y="273227"/>
                </a:lnTo>
                <a:lnTo>
                  <a:pt x="316213" y="263702"/>
                </a:lnTo>
                <a:lnTo>
                  <a:pt x="327928" y="273227"/>
                </a:lnTo>
                <a:lnTo>
                  <a:pt x="456707" y="273227"/>
                </a:lnTo>
                <a:lnTo>
                  <a:pt x="468422" y="247795"/>
                </a:lnTo>
                <a:lnTo>
                  <a:pt x="480138" y="190169"/>
                </a:lnTo>
                <a:lnTo>
                  <a:pt x="491854" y="207504"/>
                </a:lnTo>
                <a:lnTo>
                  <a:pt x="503474" y="208076"/>
                </a:lnTo>
                <a:lnTo>
                  <a:pt x="515190" y="187407"/>
                </a:lnTo>
                <a:lnTo>
                  <a:pt x="526906" y="214363"/>
                </a:lnTo>
                <a:lnTo>
                  <a:pt x="538622" y="216363"/>
                </a:lnTo>
                <a:lnTo>
                  <a:pt x="562053" y="205314"/>
                </a:lnTo>
                <a:lnTo>
                  <a:pt x="573769" y="208647"/>
                </a:lnTo>
                <a:lnTo>
                  <a:pt x="585485" y="273227"/>
                </a:lnTo>
                <a:lnTo>
                  <a:pt x="597200" y="273227"/>
                </a:lnTo>
                <a:lnTo>
                  <a:pt x="608916" y="273227"/>
                </a:lnTo>
                <a:lnTo>
                  <a:pt x="620632" y="262845"/>
                </a:lnTo>
                <a:lnTo>
                  <a:pt x="632348" y="258178"/>
                </a:lnTo>
                <a:lnTo>
                  <a:pt x="643968" y="273227"/>
                </a:lnTo>
                <a:lnTo>
                  <a:pt x="1463594" y="273227"/>
                </a:lnTo>
                <a:lnTo>
                  <a:pt x="1475310" y="206742"/>
                </a:lnTo>
                <a:lnTo>
                  <a:pt x="1498646" y="225221"/>
                </a:lnTo>
                <a:lnTo>
                  <a:pt x="1510362" y="218458"/>
                </a:lnTo>
                <a:lnTo>
                  <a:pt x="1522078" y="221030"/>
                </a:lnTo>
                <a:lnTo>
                  <a:pt x="1533794" y="197122"/>
                </a:lnTo>
                <a:lnTo>
                  <a:pt x="1545509" y="150164"/>
                </a:lnTo>
                <a:lnTo>
                  <a:pt x="1557225" y="176548"/>
                </a:lnTo>
                <a:lnTo>
                  <a:pt x="1568941" y="149116"/>
                </a:lnTo>
                <a:lnTo>
                  <a:pt x="1580657" y="140353"/>
                </a:lnTo>
                <a:lnTo>
                  <a:pt x="1592372" y="154926"/>
                </a:lnTo>
                <a:lnTo>
                  <a:pt x="1604088" y="185025"/>
                </a:lnTo>
                <a:lnTo>
                  <a:pt x="1615804" y="166833"/>
                </a:lnTo>
                <a:lnTo>
                  <a:pt x="1627424" y="204742"/>
                </a:lnTo>
                <a:lnTo>
                  <a:pt x="1662571" y="197789"/>
                </a:lnTo>
                <a:lnTo>
                  <a:pt x="1674287" y="179120"/>
                </a:lnTo>
                <a:lnTo>
                  <a:pt x="1686003" y="184835"/>
                </a:lnTo>
                <a:lnTo>
                  <a:pt x="1697719" y="166166"/>
                </a:lnTo>
                <a:lnTo>
                  <a:pt x="1709435" y="186454"/>
                </a:lnTo>
                <a:lnTo>
                  <a:pt x="1721150" y="183882"/>
                </a:lnTo>
                <a:lnTo>
                  <a:pt x="1732866" y="175500"/>
                </a:lnTo>
                <a:lnTo>
                  <a:pt x="1744582" y="181215"/>
                </a:lnTo>
                <a:lnTo>
                  <a:pt x="1756298" y="188073"/>
                </a:lnTo>
                <a:lnTo>
                  <a:pt x="1767918" y="175120"/>
                </a:lnTo>
                <a:lnTo>
                  <a:pt x="1779634" y="179120"/>
                </a:lnTo>
                <a:lnTo>
                  <a:pt x="1791350" y="194550"/>
                </a:lnTo>
                <a:lnTo>
                  <a:pt x="1803065" y="233413"/>
                </a:lnTo>
                <a:lnTo>
                  <a:pt x="1814781" y="237889"/>
                </a:lnTo>
                <a:lnTo>
                  <a:pt x="1826497" y="237699"/>
                </a:lnTo>
                <a:lnTo>
                  <a:pt x="1838213" y="225507"/>
                </a:lnTo>
                <a:lnTo>
                  <a:pt x="1849928" y="273227"/>
                </a:lnTo>
                <a:lnTo>
                  <a:pt x="1861644" y="273227"/>
                </a:lnTo>
                <a:lnTo>
                  <a:pt x="2095769" y="273227"/>
                </a:lnTo>
                <a:lnTo>
                  <a:pt x="2107484" y="125494"/>
                </a:lnTo>
                <a:lnTo>
                  <a:pt x="2119200" y="148259"/>
                </a:lnTo>
                <a:lnTo>
                  <a:pt x="2130916" y="147783"/>
                </a:lnTo>
                <a:lnTo>
                  <a:pt x="2142632" y="106539"/>
                </a:lnTo>
                <a:lnTo>
                  <a:pt x="2154347" y="153021"/>
                </a:lnTo>
                <a:lnTo>
                  <a:pt x="2166063" y="139687"/>
                </a:lnTo>
                <a:lnTo>
                  <a:pt x="2177779" y="151307"/>
                </a:lnTo>
                <a:lnTo>
                  <a:pt x="2189399" y="147592"/>
                </a:lnTo>
                <a:lnTo>
                  <a:pt x="2201115" y="156641"/>
                </a:lnTo>
                <a:lnTo>
                  <a:pt x="2212831" y="153783"/>
                </a:lnTo>
                <a:lnTo>
                  <a:pt x="2224547" y="178834"/>
                </a:lnTo>
                <a:lnTo>
                  <a:pt x="2236262" y="179501"/>
                </a:lnTo>
                <a:lnTo>
                  <a:pt x="2247978" y="218554"/>
                </a:lnTo>
                <a:lnTo>
                  <a:pt x="2259694" y="198932"/>
                </a:lnTo>
                <a:lnTo>
                  <a:pt x="2271410" y="222078"/>
                </a:lnTo>
                <a:lnTo>
                  <a:pt x="2283125" y="199027"/>
                </a:lnTo>
                <a:lnTo>
                  <a:pt x="2294841" y="225126"/>
                </a:lnTo>
                <a:lnTo>
                  <a:pt x="2306557" y="206552"/>
                </a:lnTo>
                <a:lnTo>
                  <a:pt x="2318273" y="234365"/>
                </a:lnTo>
                <a:lnTo>
                  <a:pt x="2329893" y="237794"/>
                </a:lnTo>
                <a:lnTo>
                  <a:pt x="2341609" y="203695"/>
                </a:lnTo>
                <a:lnTo>
                  <a:pt x="2353325" y="175977"/>
                </a:lnTo>
                <a:lnTo>
                  <a:pt x="2365040" y="179120"/>
                </a:lnTo>
                <a:lnTo>
                  <a:pt x="2376756" y="164547"/>
                </a:lnTo>
                <a:lnTo>
                  <a:pt x="2388472" y="202647"/>
                </a:lnTo>
                <a:lnTo>
                  <a:pt x="2400188" y="205123"/>
                </a:lnTo>
                <a:lnTo>
                  <a:pt x="2411903" y="231412"/>
                </a:lnTo>
                <a:lnTo>
                  <a:pt x="2435335" y="237508"/>
                </a:lnTo>
                <a:lnTo>
                  <a:pt x="2447051" y="227507"/>
                </a:lnTo>
                <a:lnTo>
                  <a:pt x="2458766" y="240937"/>
                </a:lnTo>
                <a:lnTo>
                  <a:pt x="2470387" y="236746"/>
                </a:lnTo>
                <a:lnTo>
                  <a:pt x="2482102" y="242175"/>
                </a:lnTo>
                <a:lnTo>
                  <a:pt x="2493818" y="229507"/>
                </a:lnTo>
                <a:lnTo>
                  <a:pt x="2505534" y="243699"/>
                </a:lnTo>
                <a:lnTo>
                  <a:pt x="2517250" y="240842"/>
                </a:lnTo>
                <a:lnTo>
                  <a:pt x="2540681" y="221411"/>
                </a:lnTo>
                <a:lnTo>
                  <a:pt x="2552397" y="220458"/>
                </a:lnTo>
                <a:lnTo>
                  <a:pt x="2564113" y="203409"/>
                </a:lnTo>
                <a:lnTo>
                  <a:pt x="2575829" y="207409"/>
                </a:lnTo>
                <a:lnTo>
                  <a:pt x="2599260" y="195789"/>
                </a:lnTo>
                <a:lnTo>
                  <a:pt x="2610881" y="200265"/>
                </a:lnTo>
                <a:lnTo>
                  <a:pt x="2634312" y="205409"/>
                </a:lnTo>
                <a:lnTo>
                  <a:pt x="2646028" y="50"/>
                </a:lnTo>
                <a:lnTo>
                  <a:pt x="2657744" y="196741"/>
                </a:lnTo>
                <a:lnTo>
                  <a:pt x="2669459" y="210362"/>
                </a:lnTo>
                <a:lnTo>
                  <a:pt x="2681175" y="183216"/>
                </a:lnTo>
                <a:lnTo>
                  <a:pt x="2692891" y="198551"/>
                </a:lnTo>
                <a:lnTo>
                  <a:pt x="2716323" y="150164"/>
                </a:lnTo>
                <a:lnTo>
                  <a:pt x="2728038" y="196741"/>
                </a:lnTo>
                <a:lnTo>
                  <a:pt x="2774806" y="219220"/>
                </a:lnTo>
                <a:lnTo>
                  <a:pt x="2786522" y="213981"/>
                </a:lnTo>
                <a:lnTo>
                  <a:pt x="2798237" y="207219"/>
                </a:lnTo>
                <a:lnTo>
                  <a:pt x="2809953" y="179977"/>
                </a:lnTo>
                <a:lnTo>
                  <a:pt x="2821669" y="168166"/>
                </a:lnTo>
                <a:lnTo>
                  <a:pt x="2833385" y="178358"/>
                </a:lnTo>
                <a:lnTo>
                  <a:pt x="2856816" y="195979"/>
                </a:lnTo>
                <a:lnTo>
                  <a:pt x="2868532" y="174072"/>
                </a:lnTo>
                <a:lnTo>
                  <a:pt x="2880248" y="147497"/>
                </a:lnTo>
                <a:lnTo>
                  <a:pt x="2891868" y="143496"/>
                </a:lnTo>
                <a:lnTo>
                  <a:pt x="2903584" y="144830"/>
                </a:lnTo>
                <a:lnTo>
                  <a:pt x="2915300" y="168452"/>
                </a:lnTo>
                <a:lnTo>
                  <a:pt x="2927015" y="190264"/>
                </a:lnTo>
                <a:lnTo>
                  <a:pt x="2938731" y="176739"/>
                </a:lnTo>
                <a:lnTo>
                  <a:pt x="2950447" y="184645"/>
                </a:lnTo>
                <a:lnTo>
                  <a:pt x="2962163" y="172929"/>
                </a:lnTo>
                <a:lnTo>
                  <a:pt x="2973878" y="192074"/>
                </a:lnTo>
                <a:lnTo>
                  <a:pt x="2985594" y="192264"/>
                </a:lnTo>
                <a:lnTo>
                  <a:pt x="2997310" y="190836"/>
                </a:lnTo>
                <a:lnTo>
                  <a:pt x="3009026" y="240271"/>
                </a:lnTo>
                <a:lnTo>
                  <a:pt x="3032362" y="208838"/>
                </a:lnTo>
                <a:lnTo>
                  <a:pt x="3044077" y="238270"/>
                </a:lnTo>
                <a:lnTo>
                  <a:pt x="3055793" y="219220"/>
                </a:lnTo>
                <a:lnTo>
                  <a:pt x="3067509" y="226554"/>
                </a:lnTo>
                <a:lnTo>
                  <a:pt x="3079225" y="220935"/>
                </a:lnTo>
                <a:lnTo>
                  <a:pt x="3090941" y="273227"/>
                </a:lnTo>
                <a:lnTo>
                  <a:pt x="3254866" y="273227"/>
                </a:lnTo>
                <a:lnTo>
                  <a:pt x="3266582" y="187407"/>
                </a:lnTo>
                <a:lnTo>
                  <a:pt x="3278298" y="149116"/>
                </a:lnTo>
                <a:lnTo>
                  <a:pt x="3290013" y="140163"/>
                </a:lnTo>
                <a:lnTo>
                  <a:pt x="3301729" y="172357"/>
                </a:lnTo>
                <a:lnTo>
                  <a:pt x="3313349" y="179596"/>
                </a:lnTo>
                <a:lnTo>
                  <a:pt x="3325065" y="190264"/>
                </a:lnTo>
                <a:lnTo>
                  <a:pt x="3336781" y="127304"/>
                </a:lnTo>
                <a:lnTo>
                  <a:pt x="3360212" y="160165"/>
                </a:lnTo>
                <a:lnTo>
                  <a:pt x="3371928" y="199694"/>
                </a:lnTo>
                <a:lnTo>
                  <a:pt x="3395360" y="214839"/>
                </a:lnTo>
                <a:lnTo>
                  <a:pt x="3407075" y="201980"/>
                </a:lnTo>
                <a:lnTo>
                  <a:pt x="3442223" y="230364"/>
                </a:lnTo>
                <a:lnTo>
                  <a:pt x="3453843" y="218077"/>
                </a:lnTo>
                <a:lnTo>
                  <a:pt x="3477275" y="216267"/>
                </a:lnTo>
                <a:lnTo>
                  <a:pt x="3488990" y="205409"/>
                </a:lnTo>
                <a:lnTo>
                  <a:pt x="3500706" y="207219"/>
                </a:lnTo>
                <a:lnTo>
                  <a:pt x="3512422" y="224173"/>
                </a:lnTo>
                <a:lnTo>
                  <a:pt x="3524138" y="235317"/>
                </a:lnTo>
                <a:lnTo>
                  <a:pt x="3535853" y="211314"/>
                </a:lnTo>
                <a:lnTo>
                  <a:pt x="3559285" y="240937"/>
                </a:lnTo>
                <a:lnTo>
                  <a:pt x="3571001" y="231888"/>
                </a:lnTo>
                <a:lnTo>
                  <a:pt x="3594337" y="249033"/>
                </a:lnTo>
                <a:lnTo>
                  <a:pt x="3606052" y="241985"/>
                </a:lnTo>
                <a:lnTo>
                  <a:pt x="3617768" y="252272"/>
                </a:lnTo>
                <a:lnTo>
                  <a:pt x="3629484" y="239128"/>
                </a:lnTo>
                <a:lnTo>
                  <a:pt x="3641200" y="248653"/>
                </a:lnTo>
                <a:lnTo>
                  <a:pt x="3652916" y="241032"/>
                </a:lnTo>
                <a:lnTo>
                  <a:pt x="3664631" y="243985"/>
                </a:lnTo>
                <a:lnTo>
                  <a:pt x="3676347" y="273227"/>
                </a:lnTo>
                <a:lnTo>
                  <a:pt x="7071629" y="273227"/>
                </a:lnTo>
                <a:lnTo>
                  <a:pt x="7083345" y="219601"/>
                </a:lnTo>
                <a:lnTo>
                  <a:pt x="7095060" y="223983"/>
                </a:lnTo>
                <a:lnTo>
                  <a:pt x="7106681" y="236651"/>
                </a:lnTo>
                <a:lnTo>
                  <a:pt x="7130112" y="233317"/>
                </a:lnTo>
                <a:lnTo>
                  <a:pt x="7141828" y="121017"/>
                </a:lnTo>
                <a:lnTo>
                  <a:pt x="7153544" y="118446"/>
                </a:lnTo>
                <a:lnTo>
                  <a:pt x="7165259" y="163785"/>
                </a:lnTo>
                <a:lnTo>
                  <a:pt x="7176975" y="155117"/>
                </a:lnTo>
                <a:lnTo>
                  <a:pt x="7188691" y="170833"/>
                </a:lnTo>
                <a:lnTo>
                  <a:pt x="7200407" y="180358"/>
                </a:lnTo>
                <a:lnTo>
                  <a:pt x="7212122" y="165499"/>
                </a:lnTo>
                <a:lnTo>
                  <a:pt x="7235554" y="205028"/>
                </a:lnTo>
                <a:lnTo>
                  <a:pt x="7247174" y="191598"/>
                </a:lnTo>
                <a:lnTo>
                  <a:pt x="7258890" y="188454"/>
                </a:lnTo>
                <a:lnTo>
                  <a:pt x="7270606" y="205314"/>
                </a:lnTo>
                <a:lnTo>
                  <a:pt x="7294038" y="195979"/>
                </a:lnTo>
                <a:lnTo>
                  <a:pt x="7305753" y="170929"/>
                </a:lnTo>
                <a:lnTo>
                  <a:pt x="7317469" y="136734"/>
                </a:lnTo>
                <a:lnTo>
                  <a:pt x="7329185" y="135305"/>
                </a:lnTo>
                <a:lnTo>
                  <a:pt x="7352616" y="184168"/>
                </a:lnTo>
                <a:lnTo>
                  <a:pt x="7364332" y="173024"/>
                </a:lnTo>
                <a:lnTo>
                  <a:pt x="7376048" y="191598"/>
                </a:lnTo>
                <a:lnTo>
                  <a:pt x="7387668" y="181787"/>
                </a:lnTo>
                <a:lnTo>
                  <a:pt x="7399384" y="196170"/>
                </a:lnTo>
                <a:lnTo>
                  <a:pt x="7411100" y="171595"/>
                </a:lnTo>
                <a:lnTo>
                  <a:pt x="7422815" y="199408"/>
                </a:lnTo>
                <a:lnTo>
                  <a:pt x="7434531" y="167309"/>
                </a:lnTo>
                <a:lnTo>
                  <a:pt x="7446247" y="193884"/>
                </a:lnTo>
                <a:lnTo>
                  <a:pt x="7457963" y="182168"/>
                </a:lnTo>
                <a:lnTo>
                  <a:pt x="7469679" y="177691"/>
                </a:lnTo>
                <a:lnTo>
                  <a:pt x="7481394" y="195884"/>
                </a:lnTo>
                <a:lnTo>
                  <a:pt x="7493110" y="198646"/>
                </a:lnTo>
                <a:lnTo>
                  <a:pt x="7504826" y="186454"/>
                </a:lnTo>
                <a:lnTo>
                  <a:pt x="7516542" y="193979"/>
                </a:lnTo>
                <a:lnTo>
                  <a:pt x="7528162" y="188740"/>
                </a:lnTo>
                <a:lnTo>
                  <a:pt x="7539878" y="207695"/>
                </a:lnTo>
                <a:lnTo>
                  <a:pt x="7551593" y="203028"/>
                </a:lnTo>
                <a:lnTo>
                  <a:pt x="7563309" y="215791"/>
                </a:lnTo>
                <a:lnTo>
                  <a:pt x="7575025" y="217506"/>
                </a:lnTo>
                <a:lnTo>
                  <a:pt x="7598456" y="207123"/>
                </a:lnTo>
                <a:lnTo>
                  <a:pt x="7610172" y="194931"/>
                </a:lnTo>
                <a:lnTo>
                  <a:pt x="7621888" y="197503"/>
                </a:lnTo>
                <a:lnTo>
                  <a:pt x="7633604" y="179596"/>
                </a:lnTo>
                <a:lnTo>
                  <a:pt x="7645320" y="140067"/>
                </a:lnTo>
                <a:lnTo>
                  <a:pt x="7657035" y="169214"/>
                </a:lnTo>
                <a:lnTo>
                  <a:pt x="7668656" y="146925"/>
                </a:lnTo>
                <a:lnTo>
                  <a:pt x="7680372" y="152926"/>
                </a:lnTo>
                <a:lnTo>
                  <a:pt x="7692087" y="176643"/>
                </a:lnTo>
                <a:lnTo>
                  <a:pt x="7703803" y="168357"/>
                </a:lnTo>
                <a:lnTo>
                  <a:pt x="7715519" y="148354"/>
                </a:lnTo>
                <a:lnTo>
                  <a:pt x="7727234" y="148735"/>
                </a:lnTo>
                <a:lnTo>
                  <a:pt x="7738950" y="120255"/>
                </a:lnTo>
                <a:lnTo>
                  <a:pt x="7750666" y="154260"/>
                </a:lnTo>
                <a:lnTo>
                  <a:pt x="7762382" y="127971"/>
                </a:lnTo>
                <a:lnTo>
                  <a:pt x="7774097" y="135210"/>
                </a:lnTo>
                <a:lnTo>
                  <a:pt x="7785813" y="144639"/>
                </a:lnTo>
                <a:lnTo>
                  <a:pt x="7797529" y="58533"/>
                </a:lnTo>
                <a:lnTo>
                  <a:pt x="7809149" y="158737"/>
                </a:lnTo>
                <a:lnTo>
                  <a:pt x="7820865" y="149116"/>
                </a:lnTo>
                <a:lnTo>
                  <a:pt x="7832581" y="176643"/>
                </a:lnTo>
                <a:lnTo>
                  <a:pt x="7844297" y="123589"/>
                </a:lnTo>
                <a:lnTo>
                  <a:pt x="7856013" y="166261"/>
                </a:lnTo>
                <a:lnTo>
                  <a:pt x="7867728" y="273227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48FBFB-5C68-77E7-1ED4-797A74066EB2}"/>
              </a:ext>
            </a:extLst>
          </p:cNvPr>
          <p:cNvSpPr/>
          <p:nvPr/>
        </p:nvSpPr>
        <p:spPr>
          <a:xfrm>
            <a:off x="2162175" y="4765539"/>
            <a:ext cx="7867650" cy="472344"/>
          </a:xfrm>
          <a:custGeom>
            <a:avLst/>
            <a:gdLst>
              <a:gd name="connsiteX0" fmla="*/ 78 w 7867650"/>
              <a:gd name="connsiteY0" fmla="*/ 472395 h 472344"/>
              <a:gd name="connsiteX1" fmla="*/ 3664631 w 7867650"/>
              <a:gd name="connsiteY1" fmla="*/ 472395 h 472344"/>
              <a:gd name="connsiteX2" fmla="*/ 3676347 w 7867650"/>
              <a:gd name="connsiteY2" fmla="*/ 459727 h 472344"/>
              <a:gd name="connsiteX3" fmla="*/ 3688063 w 7867650"/>
              <a:gd name="connsiteY3" fmla="*/ 472395 h 472344"/>
              <a:gd name="connsiteX4" fmla="*/ 3699779 w 7867650"/>
              <a:gd name="connsiteY4" fmla="*/ 429532 h 472344"/>
              <a:gd name="connsiteX5" fmla="*/ 3711494 w 7867650"/>
              <a:gd name="connsiteY5" fmla="*/ 405339 h 472344"/>
              <a:gd name="connsiteX6" fmla="*/ 3723210 w 7867650"/>
              <a:gd name="connsiteY6" fmla="*/ 472395 h 472344"/>
              <a:gd name="connsiteX7" fmla="*/ 3734831 w 7867650"/>
              <a:gd name="connsiteY7" fmla="*/ 319042 h 472344"/>
              <a:gd name="connsiteX8" fmla="*/ 3746546 w 7867650"/>
              <a:gd name="connsiteY8" fmla="*/ 472395 h 472344"/>
              <a:gd name="connsiteX9" fmla="*/ 3758262 w 7867650"/>
              <a:gd name="connsiteY9" fmla="*/ 353332 h 472344"/>
              <a:gd name="connsiteX10" fmla="*/ 3769978 w 7867650"/>
              <a:gd name="connsiteY10" fmla="*/ 472395 h 472344"/>
              <a:gd name="connsiteX11" fmla="*/ 3781694 w 7867650"/>
              <a:gd name="connsiteY11" fmla="*/ 324948 h 472344"/>
              <a:gd name="connsiteX12" fmla="*/ 3793409 w 7867650"/>
              <a:gd name="connsiteY12" fmla="*/ 472395 h 472344"/>
              <a:gd name="connsiteX13" fmla="*/ 3805125 w 7867650"/>
              <a:gd name="connsiteY13" fmla="*/ 322566 h 472344"/>
              <a:gd name="connsiteX14" fmla="*/ 3816841 w 7867650"/>
              <a:gd name="connsiteY14" fmla="*/ 472395 h 472344"/>
              <a:gd name="connsiteX15" fmla="*/ 3828557 w 7867650"/>
              <a:gd name="connsiteY15" fmla="*/ 170643 h 472344"/>
              <a:gd name="connsiteX16" fmla="*/ 3840273 w 7867650"/>
              <a:gd name="connsiteY16" fmla="*/ 143211 h 472344"/>
              <a:gd name="connsiteX17" fmla="*/ 3851988 w 7867650"/>
              <a:gd name="connsiteY17" fmla="*/ 472395 h 472344"/>
              <a:gd name="connsiteX18" fmla="*/ 3863704 w 7867650"/>
              <a:gd name="connsiteY18" fmla="*/ 99967 h 472344"/>
              <a:gd name="connsiteX19" fmla="*/ 3875324 w 7867650"/>
              <a:gd name="connsiteY19" fmla="*/ 472395 h 472344"/>
              <a:gd name="connsiteX20" fmla="*/ 3887040 w 7867650"/>
              <a:gd name="connsiteY20" fmla="*/ 472395 h 472344"/>
              <a:gd name="connsiteX21" fmla="*/ 3898756 w 7867650"/>
              <a:gd name="connsiteY21" fmla="*/ 34912 h 472344"/>
              <a:gd name="connsiteX22" fmla="*/ 3910472 w 7867650"/>
              <a:gd name="connsiteY22" fmla="*/ 472395 h 472344"/>
              <a:gd name="connsiteX23" fmla="*/ 3922187 w 7867650"/>
              <a:gd name="connsiteY23" fmla="*/ 50 h 472344"/>
              <a:gd name="connsiteX24" fmla="*/ 3933903 w 7867650"/>
              <a:gd name="connsiteY24" fmla="*/ 472395 h 472344"/>
              <a:gd name="connsiteX25" fmla="*/ 3945619 w 7867650"/>
              <a:gd name="connsiteY25" fmla="*/ 472395 h 472344"/>
              <a:gd name="connsiteX26" fmla="*/ 3957335 w 7867650"/>
              <a:gd name="connsiteY26" fmla="*/ 6051 h 472344"/>
              <a:gd name="connsiteX27" fmla="*/ 3969050 w 7867650"/>
              <a:gd name="connsiteY27" fmla="*/ 472395 h 472344"/>
              <a:gd name="connsiteX28" fmla="*/ 3980766 w 7867650"/>
              <a:gd name="connsiteY28" fmla="*/ 22815 h 472344"/>
              <a:gd name="connsiteX29" fmla="*/ 3992482 w 7867650"/>
              <a:gd name="connsiteY29" fmla="*/ 472395 h 472344"/>
              <a:gd name="connsiteX30" fmla="*/ 4004198 w 7867650"/>
              <a:gd name="connsiteY30" fmla="*/ 472395 h 472344"/>
              <a:gd name="connsiteX31" fmla="*/ 4015818 w 7867650"/>
              <a:gd name="connsiteY31" fmla="*/ 9575 h 472344"/>
              <a:gd name="connsiteX32" fmla="*/ 4027534 w 7867650"/>
              <a:gd name="connsiteY32" fmla="*/ 472395 h 472344"/>
              <a:gd name="connsiteX33" fmla="*/ 4039250 w 7867650"/>
              <a:gd name="connsiteY33" fmla="*/ 80727 h 472344"/>
              <a:gd name="connsiteX34" fmla="*/ 4050965 w 7867650"/>
              <a:gd name="connsiteY34" fmla="*/ 472395 h 472344"/>
              <a:gd name="connsiteX35" fmla="*/ 4062681 w 7867650"/>
              <a:gd name="connsiteY35" fmla="*/ 249224 h 472344"/>
              <a:gd name="connsiteX36" fmla="*/ 4074397 w 7867650"/>
              <a:gd name="connsiteY36" fmla="*/ 341997 h 472344"/>
              <a:gd name="connsiteX37" fmla="*/ 4086113 w 7867650"/>
              <a:gd name="connsiteY37" fmla="*/ 472395 h 472344"/>
              <a:gd name="connsiteX38" fmla="*/ 4097828 w 7867650"/>
              <a:gd name="connsiteY38" fmla="*/ 330948 h 472344"/>
              <a:gd name="connsiteX39" fmla="*/ 4109544 w 7867650"/>
              <a:gd name="connsiteY39" fmla="*/ 358380 h 472344"/>
              <a:gd name="connsiteX40" fmla="*/ 4121260 w 7867650"/>
              <a:gd name="connsiteY40" fmla="*/ 359523 h 472344"/>
              <a:gd name="connsiteX41" fmla="*/ 4132976 w 7867650"/>
              <a:gd name="connsiteY41" fmla="*/ 472395 h 472344"/>
              <a:gd name="connsiteX42" fmla="*/ 4144691 w 7867650"/>
              <a:gd name="connsiteY42" fmla="*/ 332758 h 472344"/>
              <a:gd name="connsiteX43" fmla="*/ 4156312 w 7867650"/>
              <a:gd name="connsiteY43" fmla="*/ 472395 h 472344"/>
              <a:gd name="connsiteX44" fmla="*/ 4168027 w 7867650"/>
              <a:gd name="connsiteY44" fmla="*/ 472395 h 472344"/>
              <a:gd name="connsiteX45" fmla="*/ 4191459 w 7867650"/>
              <a:gd name="connsiteY45" fmla="*/ 472395 h 472344"/>
              <a:gd name="connsiteX46" fmla="*/ 4203175 w 7867650"/>
              <a:gd name="connsiteY46" fmla="*/ 442296 h 472344"/>
              <a:gd name="connsiteX47" fmla="*/ 4214891 w 7867650"/>
              <a:gd name="connsiteY47" fmla="*/ 472395 h 472344"/>
              <a:gd name="connsiteX48" fmla="*/ 4226607 w 7867650"/>
              <a:gd name="connsiteY48" fmla="*/ 472395 h 472344"/>
              <a:gd name="connsiteX49" fmla="*/ 4741718 w 7867650"/>
              <a:gd name="connsiteY49" fmla="*/ 468204 h 472344"/>
              <a:gd name="connsiteX50" fmla="*/ 4753434 w 7867650"/>
              <a:gd name="connsiteY50" fmla="*/ 462013 h 472344"/>
              <a:gd name="connsiteX51" fmla="*/ 4765150 w 7867650"/>
              <a:gd name="connsiteY51" fmla="*/ 455821 h 472344"/>
              <a:gd name="connsiteX52" fmla="*/ 4776866 w 7867650"/>
              <a:gd name="connsiteY52" fmla="*/ 472395 h 472344"/>
              <a:gd name="connsiteX53" fmla="*/ 4788582 w 7867650"/>
              <a:gd name="connsiteY53" fmla="*/ 472395 h 472344"/>
              <a:gd name="connsiteX54" fmla="*/ 4800297 w 7867650"/>
              <a:gd name="connsiteY54" fmla="*/ 417055 h 472344"/>
              <a:gd name="connsiteX55" fmla="*/ 4812013 w 7867650"/>
              <a:gd name="connsiteY55" fmla="*/ 472395 h 472344"/>
              <a:gd name="connsiteX56" fmla="*/ 4823729 w 7867650"/>
              <a:gd name="connsiteY56" fmla="*/ 461727 h 472344"/>
              <a:gd name="connsiteX57" fmla="*/ 4835444 w 7867650"/>
              <a:gd name="connsiteY57" fmla="*/ 439248 h 472344"/>
              <a:gd name="connsiteX58" fmla="*/ 4847160 w 7867650"/>
              <a:gd name="connsiteY58" fmla="*/ 472395 h 472344"/>
              <a:gd name="connsiteX59" fmla="*/ 4858781 w 7867650"/>
              <a:gd name="connsiteY59" fmla="*/ 390194 h 472344"/>
              <a:gd name="connsiteX60" fmla="*/ 4870496 w 7867650"/>
              <a:gd name="connsiteY60" fmla="*/ 472395 h 472344"/>
              <a:gd name="connsiteX61" fmla="*/ 4882212 w 7867650"/>
              <a:gd name="connsiteY61" fmla="*/ 472395 h 472344"/>
              <a:gd name="connsiteX62" fmla="*/ 4893928 w 7867650"/>
              <a:gd name="connsiteY62" fmla="*/ 302469 h 472344"/>
              <a:gd name="connsiteX63" fmla="*/ 4905644 w 7867650"/>
              <a:gd name="connsiteY63" fmla="*/ 472395 h 472344"/>
              <a:gd name="connsiteX64" fmla="*/ 4917359 w 7867650"/>
              <a:gd name="connsiteY64" fmla="*/ 292277 h 472344"/>
              <a:gd name="connsiteX65" fmla="*/ 4929075 w 7867650"/>
              <a:gd name="connsiteY65" fmla="*/ 472395 h 472344"/>
              <a:gd name="connsiteX66" fmla="*/ 4940791 w 7867650"/>
              <a:gd name="connsiteY66" fmla="*/ 472395 h 472344"/>
              <a:gd name="connsiteX67" fmla="*/ 4987654 w 7867650"/>
              <a:gd name="connsiteY67" fmla="*/ 472395 h 472344"/>
              <a:gd name="connsiteX68" fmla="*/ 4999274 w 7867650"/>
              <a:gd name="connsiteY68" fmla="*/ 228555 h 472344"/>
              <a:gd name="connsiteX69" fmla="*/ 5010990 w 7867650"/>
              <a:gd name="connsiteY69" fmla="*/ 472395 h 472344"/>
              <a:gd name="connsiteX70" fmla="*/ 5022706 w 7867650"/>
              <a:gd name="connsiteY70" fmla="*/ 472395 h 472344"/>
              <a:gd name="connsiteX71" fmla="*/ 5034422 w 7867650"/>
              <a:gd name="connsiteY71" fmla="*/ 316947 h 472344"/>
              <a:gd name="connsiteX72" fmla="*/ 5046138 w 7867650"/>
              <a:gd name="connsiteY72" fmla="*/ 472395 h 472344"/>
              <a:gd name="connsiteX73" fmla="*/ 5198347 w 7867650"/>
              <a:gd name="connsiteY73" fmla="*/ 472395 h 472344"/>
              <a:gd name="connsiteX74" fmla="*/ 5210063 w 7867650"/>
              <a:gd name="connsiteY74" fmla="*/ 428389 h 472344"/>
              <a:gd name="connsiteX75" fmla="*/ 5221779 w 7867650"/>
              <a:gd name="connsiteY75" fmla="*/ 472395 h 472344"/>
              <a:gd name="connsiteX76" fmla="*/ 5233494 w 7867650"/>
              <a:gd name="connsiteY76" fmla="*/ 472395 h 472344"/>
              <a:gd name="connsiteX77" fmla="*/ 5256926 w 7867650"/>
              <a:gd name="connsiteY77" fmla="*/ 472395 h 472344"/>
              <a:gd name="connsiteX78" fmla="*/ 5268642 w 7867650"/>
              <a:gd name="connsiteY78" fmla="*/ 453821 h 472344"/>
              <a:gd name="connsiteX79" fmla="*/ 5280262 w 7867650"/>
              <a:gd name="connsiteY79" fmla="*/ 447344 h 472344"/>
              <a:gd name="connsiteX80" fmla="*/ 5291978 w 7867650"/>
              <a:gd name="connsiteY80" fmla="*/ 472395 h 472344"/>
              <a:gd name="connsiteX81" fmla="*/ 5865668 w 7867650"/>
              <a:gd name="connsiteY81" fmla="*/ 469442 h 472344"/>
              <a:gd name="connsiteX82" fmla="*/ 5877384 w 7867650"/>
              <a:gd name="connsiteY82" fmla="*/ 465061 h 472344"/>
              <a:gd name="connsiteX83" fmla="*/ 5900816 w 7867650"/>
              <a:gd name="connsiteY83" fmla="*/ 456202 h 472344"/>
              <a:gd name="connsiteX84" fmla="*/ 5912531 w 7867650"/>
              <a:gd name="connsiteY84" fmla="*/ 472395 h 472344"/>
              <a:gd name="connsiteX85" fmla="*/ 5924247 w 7867650"/>
              <a:gd name="connsiteY85" fmla="*/ 427056 h 472344"/>
              <a:gd name="connsiteX86" fmla="*/ 5935963 w 7867650"/>
              <a:gd name="connsiteY86" fmla="*/ 472395 h 472344"/>
              <a:gd name="connsiteX87" fmla="*/ 5959395 w 7867650"/>
              <a:gd name="connsiteY87" fmla="*/ 434485 h 472344"/>
              <a:gd name="connsiteX88" fmla="*/ 5971110 w 7867650"/>
              <a:gd name="connsiteY88" fmla="*/ 472395 h 472344"/>
              <a:gd name="connsiteX89" fmla="*/ 5982731 w 7867650"/>
              <a:gd name="connsiteY89" fmla="*/ 374097 h 472344"/>
              <a:gd name="connsiteX90" fmla="*/ 5994447 w 7867650"/>
              <a:gd name="connsiteY90" fmla="*/ 472395 h 472344"/>
              <a:gd name="connsiteX91" fmla="*/ 6006162 w 7867650"/>
              <a:gd name="connsiteY91" fmla="*/ 472395 h 472344"/>
              <a:gd name="connsiteX92" fmla="*/ 6017878 w 7867650"/>
              <a:gd name="connsiteY92" fmla="*/ 461250 h 472344"/>
              <a:gd name="connsiteX93" fmla="*/ 6029594 w 7867650"/>
              <a:gd name="connsiteY93" fmla="*/ 472395 h 472344"/>
              <a:gd name="connsiteX94" fmla="*/ 6041309 w 7867650"/>
              <a:gd name="connsiteY94" fmla="*/ 161975 h 472344"/>
              <a:gd name="connsiteX95" fmla="*/ 6053025 w 7867650"/>
              <a:gd name="connsiteY95" fmla="*/ 472395 h 472344"/>
              <a:gd name="connsiteX96" fmla="*/ 6064741 w 7867650"/>
              <a:gd name="connsiteY96" fmla="*/ 472395 h 472344"/>
              <a:gd name="connsiteX97" fmla="*/ 7867728 w 7867650"/>
              <a:gd name="connsiteY97" fmla="*/ 472395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7867650" h="472344">
                <a:moveTo>
                  <a:pt x="78" y="472395"/>
                </a:moveTo>
                <a:lnTo>
                  <a:pt x="3664631" y="472395"/>
                </a:lnTo>
                <a:lnTo>
                  <a:pt x="3676347" y="459727"/>
                </a:lnTo>
                <a:lnTo>
                  <a:pt x="3688063" y="472395"/>
                </a:lnTo>
                <a:lnTo>
                  <a:pt x="3699779" y="429532"/>
                </a:lnTo>
                <a:lnTo>
                  <a:pt x="3711494" y="405339"/>
                </a:lnTo>
                <a:lnTo>
                  <a:pt x="3723210" y="472395"/>
                </a:lnTo>
                <a:lnTo>
                  <a:pt x="3734831" y="319042"/>
                </a:lnTo>
                <a:lnTo>
                  <a:pt x="3746546" y="472395"/>
                </a:lnTo>
                <a:lnTo>
                  <a:pt x="3758262" y="353332"/>
                </a:lnTo>
                <a:lnTo>
                  <a:pt x="3769978" y="472395"/>
                </a:lnTo>
                <a:lnTo>
                  <a:pt x="3781694" y="324948"/>
                </a:lnTo>
                <a:lnTo>
                  <a:pt x="3793409" y="472395"/>
                </a:lnTo>
                <a:lnTo>
                  <a:pt x="3805125" y="322566"/>
                </a:lnTo>
                <a:lnTo>
                  <a:pt x="3816841" y="472395"/>
                </a:lnTo>
                <a:lnTo>
                  <a:pt x="3828557" y="170643"/>
                </a:lnTo>
                <a:lnTo>
                  <a:pt x="3840273" y="143211"/>
                </a:lnTo>
                <a:lnTo>
                  <a:pt x="3851988" y="472395"/>
                </a:lnTo>
                <a:lnTo>
                  <a:pt x="3863704" y="99967"/>
                </a:lnTo>
                <a:lnTo>
                  <a:pt x="3875324" y="472395"/>
                </a:lnTo>
                <a:lnTo>
                  <a:pt x="3887040" y="472395"/>
                </a:lnTo>
                <a:lnTo>
                  <a:pt x="3898756" y="34912"/>
                </a:lnTo>
                <a:lnTo>
                  <a:pt x="3910472" y="472395"/>
                </a:lnTo>
                <a:lnTo>
                  <a:pt x="3922187" y="50"/>
                </a:lnTo>
                <a:lnTo>
                  <a:pt x="3933903" y="472395"/>
                </a:lnTo>
                <a:lnTo>
                  <a:pt x="3945619" y="472395"/>
                </a:lnTo>
                <a:lnTo>
                  <a:pt x="3957335" y="6051"/>
                </a:lnTo>
                <a:lnTo>
                  <a:pt x="3969050" y="472395"/>
                </a:lnTo>
                <a:lnTo>
                  <a:pt x="3980766" y="22815"/>
                </a:lnTo>
                <a:lnTo>
                  <a:pt x="3992482" y="472395"/>
                </a:lnTo>
                <a:lnTo>
                  <a:pt x="4004198" y="472395"/>
                </a:lnTo>
                <a:lnTo>
                  <a:pt x="4015818" y="9575"/>
                </a:lnTo>
                <a:lnTo>
                  <a:pt x="4027534" y="472395"/>
                </a:lnTo>
                <a:lnTo>
                  <a:pt x="4039250" y="80727"/>
                </a:lnTo>
                <a:lnTo>
                  <a:pt x="4050965" y="472395"/>
                </a:lnTo>
                <a:lnTo>
                  <a:pt x="4062681" y="249224"/>
                </a:lnTo>
                <a:lnTo>
                  <a:pt x="4074397" y="341997"/>
                </a:lnTo>
                <a:lnTo>
                  <a:pt x="4086113" y="472395"/>
                </a:lnTo>
                <a:lnTo>
                  <a:pt x="4097828" y="330948"/>
                </a:lnTo>
                <a:lnTo>
                  <a:pt x="4109544" y="358380"/>
                </a:lnTo>
                <a:lnTo>
                  <a:pt x="4121260" y="359523"/>
                </a:lnTo>
                <a:lnTo>
                  <a:pt x="4132976" y="472395"/>
                </a:lnTo>
                <a:lnTo>
                  <a:pt x="4144691" y="332758"/>
                </a:lnTo>
                <a:lnTo>
                  <a:pt x="4156312" y="472395"/>
                </a:lnTo>
                <a:lnTo>
                  <a:pt x="4168027" y="472395"/>
                </a:lnTo>
                <a:lnTo>
                  <a:pt x="4191459" y="472395"/>
                </a:lnTo>
                <a:lnTo>
                  <a:pt x="4203175" y="442296"/>
                </a:lnTo>
                <a:lnTo>
                  <a:pt x="4214891" y="472395"/>
                </a:lnTo>
                <a:lnTo>
                  <a:pt x="4226607" y="472395"/>
                </a:lnTo>
                <a:lnTo>
                  <a:pt x="4741718" y="468204"/>
                </a:lnTo>
                <a:lnTo>
                  <a:pt x="4753434" y="462013"/>
                </a:lnTo>
                <a:lnTo>
                  <a:pt x="4765150" y="455821"/>
                </a:lnTo>
                <a:lnTo>
                  <a:pt x="4776866" y="472395"/>
                </a:lnTo>
                <a:lnTo>
                  <a:pt x="4788582" y="472395"/>
                </a:lnTo>
                <a:lnTo>
                  <a:pt x="4800297" y="417055"/>
                </a:lnTo>
                <a:lnTo>
                  <a:pt x="4812013" y="472395"/>
                </a:lnTo>
                <a:lnTo>
                  <a:pt x="4823729" y="461727"/>
                </a:lnTo>
                <a:lnTo>
                  <a:pt x="4835444" y="439248"/>
                </a:lnTo>
                <a:lnTo>
                  <a:pt x="4847160" y="472395"/>
                </a:lnTo>
                <a:lnTo>
                  <a:pt x="4858781" y="390194"/>
                </a:lnTo>
                <a:lnTo>
                  <a:pt x="4870496" y="472395"/>
                </a:lnTo>
                <a:lnTo>
                  <a:pt x="4882212" y="472395"/>
                </a:lnTo>
                <a:lnTo>
                  <a:pt x="4893928" y="302469"/>
                </a:lnTo>
                <a:lnTo>
                  <a:pt x="4905644" y="472395"/>
                </a:lnTo>
                <a:lnTo>
                  <a:pt x="4917359" y="292277"/>
                </a:lnTo>
                <a:lnTo>
                  <a:pt x="4929075" y="472395"/>
                </a:lnTo>
                <a:lnTo>
                  <a:pt x="4940791" y="472395"/>
                </a:lnTo>
                <a:lnTo>
                  <a:pt x="4987654" y="472395"/>
                </a:lnTo>
                <a:lnTo>
                  <a:pt x="4999274" y="228555"/>
                </a:lnTo>
                <a:lnTo>
                  <a:pt x="5010990" y="472395"/>
                </a:lnTo>
                <a:lnTo>
                  <a:pt x="5022706" y="472395"/>
                </a:lnTo>
                <a:lnTo>
                  <a:pt x="5034422" y="316947"/>
                </a:lnTo>
                <a:lnTo>
                  <a:pt x="5046138" y="472395"/>
                </a:lnTo>
                <a:lnTo>
                  <a:pt x="5198347" y="472395"/>
                </a:lnTo>
                <a:lnTo>
                  <a:pt x="5210063" y="428389"/>
                </a:lnTo>
                <a:lnTo>
                  <a:pt x="5221779" y="472395"/>
                </a:lnTo>
                <a:lnTo>
                  <a:pt x="5233494" y="472395"/>
                </a:lnTo>
                <a:lnTo>
                  <a:pt x="5256926" y="472395"/>
                </a:lnTo>
                <a:lnTo>
                  <a:pt x="5268642" y="453821"/>
                </a:lnTo>
                <a:lnTo>
                  <a:pt x="5280262" y="447344"/>
                </a:lnTo>
                <a:lnTo>
                  <a:pt x="5291978" y="472395"/>
                </a:lnTo>
                <a:lnTo>
                  <a:pt x="5865668" y="469442"/>
                </a:lnTo>
                <a:lnTo>
                  <a:pt x="5877384" y="465061"/>
                </a:lnTo>
                <a:lnTo>
                  <a:pt x="5900816" y="456202"/>
                </a:lnTo>
                <a:lnTo>
                  <a:pt x="5912531" y="472395"/>
                </a:lnTo>
                <a:lnTo>
                  <a:pt x="5924247" y="427056"/>
                </a:lnTo>
                <a:lnTo>
                  <a:pt x="5935963" y="472395"/>
                </a:lnTo>
                <a:lnTo>
                  <a:pt x="5959395" y="434485"/>
                </a:lnTo>
                <a:lnTo>
                  <a:pt x="5971110" y="472395"/>
                </a:lnTo>
                <a:lnTo>
                  <a:pt x="5982731" y="374097"/>
                </a:lnTo>
                <a:lnTo>
                  <a:pt x="5994447" y="472395"/>
                </a:lnTo>
                <a:lnTo>
                  <a:pt x="6006162" y="472395"/>
                </a:lnTo>
                <a:lnTo>
                  <a:pt x="6017878" y="461250"/>
                </a:lnTo>
                <a:lnTo>
                  <a:pt x="6029594" y="472395"/>
                </a:lnTo>
                <a:lnTo>
                  <a:pt x="6041309" y="161975"/>
                </a:lnTo>
                <a:lnTo>
                  <a:pt x="6053025" y="472395"/>
                </a:lnTo>
                <a:lnTo>
                  <a:pt x="6064741" y="472395"/>
                </a:lnTo>
                <a:lnTo>
                  <a:pt x="7867728" y="472395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4264FB5-B75B-014B-5F8C-A6DFC0399EC5}"/>
              </a:ext>
            </a:extLst>
          </p:cNvPr>
          <p:cNvSpPr/>
          <p:nvPr/>
        </p:nvSpPr>
        <p:spPr>
          <a:xfrm>
            <a:off x="2162175" y="3514525"/>
            <a:ext cx="7867650" cy="1378648"/>
          </a:xfrm>
          <a:custGeom>
            <a:avLst/>
            <a:gdLst>
              <a:gd name="connsiteX0" fmla="*/ 78 w 7867650"/>
              <a:gd name="connsiteY0" fmla="*/ 604888 h 1378648"/>
              <a:gd name="connsiteX1" fmla="*/ 164003 w 7867650"/>
              <a:gd name="connsiteY1" fmla="*/ 604888 h 1378648"/>
              <a:gd name="connsiteX2" fmla="*/ 175719 w 7867650"/>
              <a:gd name="connsiteY2" fmla="*/ 617270 h 1378648"/>
              <a:gd name="connsiteX3" fmla="*/ 199151 w 7867650"/>
              <a:gd name="connsiteY3" fmla="*/ 638225 h 1378648"/>
              <a:gd name="connsiteX4" fmla="*/ 210866 w 7867650"/>
              <a:gd name="connsiteY4" fmla="*/ 660228 h 1378648"/>
              <a:gd name="connsiteX5" fmla="*/ 257634 w 7867650"/>
              <a:gd name="connsiteY5" fmla="*/ 708996 h 1378648"/>
              <a:gd name="connsiteX6" fmla="*/ 269350 w 7867650"/>
              <a:gd name="connsiteY6" fmla="*/ 723188 h 1378648"/>
              <a:gd name="connsiteX7" fmla="*/ 292781 w 7867650"/>
              <a:gd name="connsiteY7" fmla="*/ 730522 h 1378648"/>
              <a:gd name="connsiteX8" fmla="*/ 304497 w 7867650"/>
              <a:gd name="connsiteY8" fmla="*/ 730522 h 1378648"/>
              <a:gd name="connsiteX9" fmla="*/ 339644 w 7867650"/>
              <a:gd name="connsiteY9" fmla="*/ 725093 h 1378648"/>
              <a:gd name="connsiteX10" fmla="*/ 351360 w 7867650"/>
              <a:gd name="connsiteY10" fmla="*/ 719378 h 1378648"/>
              <a:gd name="connsiteX11" fmla="*/ 362981 w 7867650"/>
              <a:gd name="connsiteY11" fmla="*/ 704043 h 1378648"/>
              <a:gd name="connsiteX12" fmla="*/ 374696 w 7867650"/>
              <a:gd name="connsiteY12" fmla="*/ 701185 h 1378648"/>
              <a:gd name="connsiteX13" fmla="*/ 398128 w 7867650"/>
              <a:gd name="connsiteY13" fmla="*/ 660990 h 1378648"/>
              <a:gd name="connsiteX14" fmla="*/ 409844 w 7867650"/>
              <a:gd name="connsiteY14" fmla="*/ 631843 h 1378648"/>
              <a:gd name="connsiteX15" fmla="*/ 433275 w 7867650"/>
              <a:gd name="connsiteY15" fmla="*/ 549452 h 1378648"/>
              <a:gd name="connsiteX16" fmla="*/ 444991 w 7867650"/>
              <a:gd name="connsiteY16" fmla="*/ 504018 h 1378648"/>
              <a:gd name="connsiteX17" fmla="*/ 573769 w 7867650"/>
              <a:gd name="connsiteY17" fmla="*/ 107968 h 1378648"/>
              <a:gd name="connsiteX18" fmla="*/ 585485 w 7867650"/>
              <a:gd name="connsiteY18" fmla="*/ 82441 h 1378648"/>
              <a:gd name="connsiteX19" fmla="*/ 632348 w 7867650"/>
              <a:gd name="connsiteY19" fmla="*/ 68249 h 1378648"/>
              <a:gd name="connsiteX20" fmla="*/ 643968 w 7867650"/>
              <a:gd name="connsiteY20" fmla="*/ 68249 h 1378648"/>
              <a:gd name="connsiteX21" fmla="*/ 679115 w 7867650"/>
              <a:gd name="connsiteY21" fmla="*/ 69011 h 1378648"/>
              <a:gd name="connsiteX22" fmla="*/ 690831 w 7867650"/>
              <a:gd name="connsiteY22" fmla="*/ 75202 h 1378648"/>
              <a:gd name="connsiteX23" fmla="*/ 702547 w 7867650"/>
              <a:gd name="connsiteY23" fmla="*/ 80631 h 1378648"/>
              <a:gd name="connsiteX24" fmla="*/ 714263 w 7867650"/>
              <a:gd name="connsiteY24" fmla="*/ 78155 h 1378648"/>
              <a:gd name="connsiteX25" fmla="*/ 725978 w 7867650"/>
              <a:gd name="connsiteY25" fmla="*/ 76631 h 1378648"/>
              <a:gd name="connsiteX26" fmla="*/ 737694 w 7867650"/>
              <a:gd name="connsiteY26" fmla="*/ 67487 h 1378648"/>
              <a:gd name="connsiteX27" fmla="*/ 796178 w 7867650"/>
              <a:gd name="connsiteY27" fmla="*/ 28434 h 1378648"/>
              <a:gd name="connsiteX28" fmla="*/ 807893 w 7867650"/>
              <a:gd name="connsiteY28" fmla="*/ 30530 h 1378648"/>
              <a:gd name="connsiteX29" fmla="*/ 831325 w 7867650"/>
              <a:gd name="connsiteY29" fmla="*/ 43484 h 1378648"/>
              <a:gd name="connsiteX30" fmla="*/ 843041 w 7867650"/>
              <a:gd name="connsiteY30" fmla="*/ 53676 h 1378648"/>
              <a:gd name="connsiteX31" fmla="*/ 878188 w 7867650"/>
              <a:gd name="connsiteY31" fmla="*/ 112540 h 1378648"/>
              <a:gd name="connsiteX32" fmla="*/ 889904 w 7867650"/>
              <a:gd name="connsiteY32" fmla="*/ 132543 h 1378648"/>
              <a:gd name="connsiteX33" fmla="*/ 948387 w 7867650"/>
              <a:gd name="connsiteY33" fmla="*/ 272274 h 1378648"/>
              <a:gd name="connsiteX34" fmla="*/ 960103 w 7867650"/>
              <a:gd name="connsiteY34" fmla="*/ 309898 h 1378648"/>
              <a:gd name="connsiteX35" fmla="*/ 983534 w 7867650"/>
              <a:gd name="connsiteY35" fmla="*/ 382098 h 1378648"/>
              <a:gd name="connsiteX36" fmla="*/ 995250 w 7867650"/>
              <a:gd name="connsiteY36" fmla="*/ 432390 h 1378648"/>
              <a:gd name="connsiteX37" fmla="*/ 1077165 w 7867650"/>
              <a:gd name="connsiteY37" fmla="*/ 643559 h 1378648"/>
              <a:gd name="connsiteX38" fmla="*/ 1088881 w 7867650"/>
              <a:gd name="connsiteY38" fmla="*/ 668514 h 1378648"/>
              <a:gd name="connsiteX39" fmla="*/ 1147460 w 7867650"/>
              <a:gd name="connsiteY39" fmla="*/ 774528 h 1378648"/>
              <a:gd name="connsiteX40" fmla="*/ 1159175 w 7867650"/>
              <a:gd name="connsiteY40" fmla="*/ 792721 h 1378648"/>
              <a:gd name="connsiteX41" fmla="*/ 1241090 w 7867650"/>
              <a:gd name="connsiteY41" fmla="*/ 913307 h 1378648"/>
              <a:gd name="connsiteX42" fmla="*/ 1252806 w 7867650"/>
              <a:gd name="connsiteY42" fmla="*/ 964837 h 1378648"/>
              <a:gd name="connsiteX43" fmla="*/ 1276238 w 7867650"/>
              <a:gd name="connsiteY43" fmla="*/ 1000365 h 1378648"/>
              <a:gd name="connsiteX44" fmla="*/ 1287953 w 7867650"/>
              <a:gd name="connsiteY44" fmla="*/ 1013986 h 1378648"/>
              <a:gd name="connsiteX45" fmla="*/ 1369868 w 7867650"/>
              <a:gd name="connsiteY45" fmla="*/ 1093520 h 1378648"/>
              <a:gd name="connsiteX46" fmla="*/ 1381584 w 7867650"/>
              <a:gd name="connsiteY46" fmla="*/ 1102664 h 1378648"/>
              <a:gd name="connsiteX47" fmla="*/ 1416731 w 7867650"/>
              <a:gd name="connsiteY47" fmla="*/ 1147241 h 1378648"/>
              <a:gd name="connsiteX48" fmla="*/ 1428447 w 7867650"/>
              <a:gd name="connsiteY48" fmla="*/ 1166386 h 1378648"/>
              <a:gd name="connsiteX49" fmla="*/ 1475310 w 7867650"/>
              <a:gd name="connsiteY49" fmla="*/ 1235538 h 1378648"/>
              <a:gd name="connsiteX50" fmla="*/ 1486931 w 7867650"/>
              <a:gd name="connsiteY50" fmla="*/ 1235538 h 1378648"/>
              <a:gd name="connsiteX51" fmla="*/ 1533794 w 7867650"/>
              <a:gd name="connsiteY51" fmla="*/ 1235538 h 1378648"/>
              <a:gd name="connsiteX52" fmla="*/ 1545509 w 7867650"/>
              <a:gd name="connsiteY52" fmla="*/ 1227823 h 1378648"/>
              <a:gd name="connsiteX53" fmla="*/ 1604088 w 7867650"/>
              <a:gd name="connsiteY53" fmla="*/ 1177721 h 1378648"/>
              <a:gd name="connsiteX54" fmla="*/ 1615804 w 7867650"/>
              <a:gd name="connsiteY54" fmla="*/ 1163624 h 1378648"/>
              <a:gd name="connsiteX55" fmla="*/ 1650856 w 7867650"/>
              <a:gd name="connsiteY55" fmla="*/ 1099616 h 1378648"/>
              <a:gd name="connsiteX56" fmla="*/ 1662571 w 7867650"/>
              <a:gd name="connsiteY56" fmla="*/ 1074089 h 1378648"/>
              <a:gd name="connsiteX57" fmla="*/ 1721150 w 7867650"/>
              <a:gd name="connsiteY57" fmla="*/ 965313 h 1378648"/>
              <a:gd name="connsiteX58" fmla="*/ 1732866 w 7867650"/>
              <a:gd name="connsiteY58" fmla="*/ 949788 h 1378648"/>
              <a:gd name="connsiteX59" fmla="*/ 1803065 w 7867650"/>
              <a:gd name="connsiteY59" fmla="*/ 867587 h 1378648"/>
              <a:gd name="connsiteX60" fmla="*/ 1814781 w 7867650"/>
              <a:gd name="connsiteY60" fmla="*/ 867587 h 1378648"/>
              <a:gd name="connsiteX61" fmla="*/ 1849928 w 7867650"/>
              <a:gd name="connsiteY61" fmla="*/ 867587 h 1378648"/>
              <a:gd name="connsiteX62" fmla="*/ 1861644 w 7867650"/>
              <a:gd name="connsiteY62" fmla="*/ 876540 h 1378648"/>
              <a:gd name="connsiteX63" fmla="*/ 1908412 w 7867650"/>
              <a:gd name="connsiteY63" fmla="*/ 931214 h 1378648"/>
              <a:gd name="connsiteX64" fmla="*/ 1920128 w 7867650"/>
              <a:gd name="connsiteY64" fmla="*/ 945692 h 1378648"/>
              <a:gd name="connsiteX65" fmla="*/ 1955275 w 7867650"/>
              <a:gd name="connsiteY65" fmla="*/ 986745 h 1378648"/>
              <a:gd name="connsiteX66" fmla="*/ 1966991 w 7867650"/>
              <a:gd name="connsiteY66" fmla="*/ 1004556 h 1378648"/>
              <a:gd name="connsiteX67" fmla="*/ 2013854 w 7867650"/>
              <a:gd name="connsiteY67" fmla="*/ 1090948 h 1378648"/>
              <a:gd name="connsiteX68" fmla="*/ 2025569 w 7867650"/>
              <a:gd name="connsiteY68" fmla="*/ 1127620 h 1378648"/>
              <a:gd name="connsiteX69" fmla="*/ 2060621 w 7867650"/>
              <a:gd name="connsiteY69" fmla="*/ 1234204 h 1378648"/>
              <a:gd name="connsiteX70" fmla="*/ 2072337 w 7867650"/>
              <a:gd name="connsiteY70" fmla="*/ 1263065 h 1378648"/>
              <a:gd name="connsiteX71" fmla="*/ 2107484 w 7867650"/>
              <a:gd name="connsiteY71" fmla="*/ 1378698 h 1378648"/>
              <a:gd name="connsiteX72" fmla="*/ 2119200 w 7867650"/>
              <a:gd name="connsiteY72" fmla="*/ 1378698 h 1378648"/>
              <a:gd name="connsiteX73" fmla="*/ 2528966 w 7867650"/>
              <a:gd name="connsiteY73" fmla="*/ 1374031 h 1378648"/>
              <a:gd name="connsiteX74" fmla="*/ 2540681 w 7867650"/>
              <a:gd name="connsiteY74" fmla="*/ 1370602 h 1378648"/>
              <a:gd name="connsiteX75" fmla="*/ 2587544 w 7867650"/>
              <a:gd name="connsiteY75" fmla="*/ 1348028 h 1378648"/>
              <a:gd name="connsiteX76" fmla="*/ 2599260 w 7867650"/>
              <a:gd name="connsiteY76" fmla="*/ 1340122 h 1378648"/>
              <a:gd name="connsiteX77" fmla="*/ 2669459 w 7867650"/>
              <a:gd name="connsiteY77" fmla="*/ 1278400 h 1378648"/>
              <a:gd name="connsiteX78" fmla="*/ 2681175 w 7867650"/>
              <a:gd name="connsiteY78" fmla="*/ 1268589 h 1378648"/>
              <a:gd name="connsiteX79" fmla="*/ 2728038 w 7867650"/>
              <a:gd name="connsiteY79" fmla="*/ 1216107 h 1378648"/>
              <a:gd name="connsiteX80" fmla="*/ 2739754 w 7867650"/>
              <a:gd name="connsiteY80" fmla="*/ 1201724 h 1378648"/>
              <a:gd name="connsiteX81" fmla="*/ 2774806 w 7867650"/>
              <a:gd name="connsiteY81" fmla="*/ 1172101 h 1378648"/>
              <a:gd name="connsiteX82" fmla="*/ 2786522 w 7867650"/>
              <a:gd name="connsiteY82" fmla="*/ 1164672 h 1378648"/>
              <a:gd name="connsiteX83" fmla="*/ 2856816 w 7867650"/>
              <a:gd name="connsiteY83" fmla="*/ 1105331 h 1378648"/>
              <a:gd name="connsiteX84" fmla="*/ 2868532 w 7867650"/>
              <a:gd name="connsiteY84" fmla="*/ 1095425 h 1378648"/>
              <a:gd name="connsiteX85" fmla="*/ 2927015 w 7867650"/>
              <a:gd name="connsiteY85" fmla="*/ 1056754 h 1378648"/>
              <a:gd name="connsiteX86" fmla="*/ 2938731 w 7867650"/>
              <a:gd name="connsiteY86" fmla="*/ 1049991 h 1378648"/>
              <a:gd name="connsiteX87" fmla="*/ 3020741 w 7867650"/>
              <a:gd name="connsiteY87" fmla="*/ 1003223 h 1378648"/>
              <a:gd name="connsiteX88" fmla="*/ 3032362 w 7867650"/>
              <a:gd name="connsiteY88" fmla="*/ 1003223 h 1378648"/>
              <a:gd name="connsiteX89" fmla="*/ 3090941 w 7867650"/>
              <a:gd name="connsiteY89" fmla="*/ 1003413 h 1378648"/>
              <a:gd name="connsiteX90" fmla="*/ 3102656 w 7867650"/>
              <a:gd name="connsiteY90" fmla="*/ 1027321 h 1378648"/>
              <a:gd name="connsiteX91" fmla="*/ 3196287 w 7867650"/>
              <a:gd name="connsiteY91" fmla="*/ 1210297 h 1378648"/>
              <a:gd name="connsiteX92" fmla="*/ 3208003 w 7867650"/>
              <a:gd name="connsiteY92" fmla="*/ 1243443 h 1378648"/>
              <a:gd name="connsiteX93" fmla="*/ 3266582 w 7867650"/>
              <a:gd name="connsiteY93" fmla="*/ 1378698 h 1378648"/>
              <a:gd name="connsiteX94" fmla="*/ 3278298 w 7867650"/>
              <a:gd name="connsiteY94" fmla="*/ 1378698 h 1378648"/>
              <a:gd name="connsiteX95" fmla="*/ 3723210 w 7867650"/>
              <a:gd name="connsiteY95" fmla="*/ 1376984 h 1378648"/>
              <a:gd name="connsiteX96" fmla="*/ 3734831 w 7867650"/>
              <a:gd name="connsiteY96" fmla="*/ 1360125 h 1378648"/>
              <a:gd name="connsiteX97" fmla="*/ 3746546 w 7867650"/>
              <a:gd name="connsiteY97" fmla="*/ 1375936 h 1378648"/>
              <a:gd name="connsiteX98" fmla="*/ 3758262 w 7867650"/>
              <a:gd name="connsiteY98" fmla="*/ 1354505 h 1378648"/>
              <a:gd name="connsiteX99" fmla="*/ 3769978 w 7867650"/>
              <a:gd name="connsiteY99" fmla="*/ 1354505 h 1378648"/>
              <a:gd name="connsiteX100" fmla="*/ 3781694 w 7867650"/>
              <a:gd name="connsiteY100" fmla="*/ 1332979 h 1378648"/>
              <a:gd name="connsiteX101" fmla="*/ 3793409 w 7867650"/>
              <a:gd name="connsiteY101" fmla="*/ 1332979 h 1378648"/>
              <a:gd name="connsiteX102" fmla="*/ 3805125 w 7867650"/>
              <a:gd name="connsiteY102" fmla="*/ 1289068 h 1378648"/>
              <a:gd name="connsiteX103" fmla="*/ 3816841 w 7867650"/>
              <a:gd name="connsiteY103" fmla="*/ 1289068 h 1378648"/>
              <a:gd name="connsiteX104" fmla="*/ 3828557 w 7867650"/>
              <a:gd name="connsiteY104" fmla="*/ 1225727 h 1378648"/>
              <a:gd name="connsiteX105" fmla="*/ 3851988 w 7867650"/>
              <a:gd name="connsiteY105" fmla="*/ 1225727 h 1378648"/>
              <a:gd name="connsiteX106" fmla="*/ 3863704 w 7867650"/>
              <a:gd name="connsiteY106" fmla="*/ 1145622 h 1378648"/>
              <a:gd name="connsiteX107" fmla="*/ 3875324 w 7867650"/>
              <a:gd name="connsiteY107" fmla="*/ 1145622 h 1378648"/>
              <a:gd name="connsiteX108" fmla="*/ 3887040 w 7867650"/>
              <a:gd name="connsiteY108" fmla="*/ 1052848 h 1378648"/>
              <a:gd name="connsiteX109" fmla="*/ 3898756 w 7867650"/>
              <a:gd name="connsiteY109" fmla="*/ 950931 h 1378648"/>
              <a:gd name="connsiteX110" fmla="*/ 3910472 w 7867650"/>
              <a:gd name="connsiteY110" fmla="*/ 950931 h 1378648"/>
              <a:gd name="connsiteX111" fmla="*/ 3922187 w 7867650"/>
              <a:gd name="connsiteY111" fmla="*/ 845394 h 1378648"/>
              <a:gd name="connsiteX112" fmla="*/ 3933903 w 7867650"/>
              <a:gd name="connsiteY112" fmla="*/ 845394 h 1378648"/>
              <a:gd name="connsiteX113" fmla="*/ 3957335 w 7867650"/>
              <a:gd name="connsiteY113" fmla="*/ 635653 h 1378648"/>
              <a:gd name="connsiteX114" fmla="*/ 3969050 w 7867650"/>
              <a:gd name="connsiteY114" fmla="*/ 635653 h 1378648"/>
              <a:gd name="connsiteX115" fmla="*/ 3980766 w 7867650"/>
              <a:gd name="connsiteY115" fmla="*/ 527830 h 1378648"/>
              <a:gd name="connsiteX116" fmla="*/ 3992482 w 7867650"/>
              <a:gd name="connsiteY116" fmla="*/ 527830 h 1378648"/>
              <a:gd name="connsiteX117" fmla="*/ 4015818 w 7867650"/>
              <a:gd name="connsiteY117" fmla="*/ 313232 h 1378648"/>
              <a:gd name="connsiteX118" fmla="*/ 4027534 w 7867650"/>
              <a:gd name="connsiteY118" fmla="*/ 313232 h 1378648"/>
              <a:gd name="connsiteX119" fmla="*/ 4039250 w 7867650"/>
              <a:gd name="connsiteY119" fmla="*/ 207028 h 1378648"/>
              <a:gd name="connsiteX120" fmla="*/ 4050965 w 7867650"/>
              <a:gd name="connsiteY120" fmla="*/ 207028 h 1378648"/>
              <a:gd name="connsiteX121" fmla="*/ 4062681 w 7867650"/>
              <a:gd name="connsiteY121" fmla="*/ 129495 h 1378648"/>
              <a:gd name="connsiteX122" fmla="*/ 4074397 w 7867650"/>
              <a:gd name="connsiteY122" fmla="*/ 129495 h 1378648"/>
              <a:gd name="connsiteX123" fmla="*/ 4086113 w 7867650"/>
              <a:gd name="connsiteY123" fmla="*/ 118255 h 1378648"/>
              <a:gd name="connsiteX124" fmla="*/ 4097828 w 7867650"/>
              <a:gd name="connsiteY124" fmla="*/ 84537 h 1378648"/>
              <a:gd name="connsiteX125" fmla="*/ 4132976 w 7867650"/>
              <a:gd name="connsiteY125" fmla="*/ 84537 h 1378648"/>
              <a:gd name="connsiteX126" fmla="*/ 4144691 w 7867650"/>
              <a:gd name="connsiteY126" fmla="*/ 65868 h 1378648"/>
              <a:gd name="connsiteX127" fmla="*/ 4156312 w 7867650"/>
              <a:gd name="connsiteY127" fmla="*/ 89109 h 1378648"/>
              <a:gd name="connsiteX128" fmla="*/ 4168027 w 7867650"/>
              <a:gd name="connsiteY128" fmla="*/ 80727 h 1378648"/>
              <a:gd name="connsiteX129" fmla="*/ 4191459 w 7867650"/>
              <a:gd name="connsiteY129" fmla="*/ 63582 h 1378648"/>
              <a:gd name="connsiteX130" fmla="*/ 4203175 w 7867650"/>
              <a:gd name="connsiteY130" fmla="*/ 73678 h 1378648"/>
              <a:gd name="connsiteX131" fmla="*/ 4261754 w 7867650"/>
              <a:gd name="connsiteY131" fmla="*/ 175024 h 1378648"/>
              <a:gd name="connsiteX132" fmla="*/ 4273469 w 7867650"/>
              <a:gd name="connsiteY132" fmla="*/ 210362 h 1378648"/>
              <a:gd name="connsiteX133" fmla="*/ 4331953 w 7867650"/>
              <a:gd name="connsiteY133" fmla="*/ 365334 h 1378648"/>
              <a:gd name="connsiteX134" fmla="*/ 4343669 w 7867650"/>
              <a:gd name="connsiteY134" fmla="*/ 392289 h 1378648"/>
              <a:gd name="connsiteX135" fmla="*/ 4378816 w 7867650"/>
              <a:gd name="connsiteY135" fmla="*/ 485634 h 1378648"/>
              <a:gd name="connsiteX136" fmla="*/ 4390532 w 7867650"/>
              <a:gd name="connsiteY136" fmla="*/ 524687 h 1378648"/>
              <a:gd name="connsiteX137" fmla="*/ 4472447 w 7867650"/>
              <a:gd name="connsiteY137" fmla="*/ 763860 h 1378648"/>
              <a:gd name="connsiteX138" fmla="*/ 4484162 w 7867650"/>
              <a:gd name="connsiteY138" fmla="*/ 784624 h 1378648"/>
              <a:gd name="connsiteX139" fmla="*/ 4542741 w 7867650"/>
              <a:gd name="connsiteY139" fmla="*/ 886351 h 1378648"/>
              <a:gd name="connsiteX140" fmla="*/ 4554457 w 7867650"/>
              <a:gd name="connsiteY140" fmla="*/ 902734 h 1378648"/>
              <a:gd name="connsiteX141" fmla="*/ 4589509 w 7867650"/>
              <a:gd name="connsiteY141" fmla="*/ 938548 h 1378648"/>
              <a:gd name="connsiteX142" fmla="*/ 4601225 w 7867650"/>
              <a:gd name="connsiteY142" fmla="*/ 955217 h 1378648"/>
              <a:gd name="connsiteX143" fmla="*/ 4636372 w 7867650"/>
              <a:gd name="connsiteY143" fmla="*/ 1032179 h 1378648"/>
              <a:gd name="connsiteX144" fmla="*/ 4648088 w 7867650"/>
              <a:gd name="connsiteY144" fmla="*/ 1047990 h 1378648"/>
              <a:gd name="connsiteX145" fmla="*/ 4776866 w 7867650"/>
              <a:gd name="connsiteY145" fmla="*/ 1172482 h 1378648"/>
              <a:gd name="connsiteX146" fmla="*/ 4788582 w 7867650"/>
              <a:gd name="connsiteY146" fmla="*/ 1178292 h 1378648"/>
              <a:gd name="connsiteX147" fmla="*/ 4800297 w 7867650"/>
              <a:gd name="connsiteY147" fmla="*/ 1183531 h 1378648"/>
              <a:gd name="connsiteX148" fmla="*/ 4812013 w 7867650"/>
              <a:gd name="connsiteY148" fmla="*/ 1197152 h 1378648"/>
              <a:gd name="connsiteX149" fmla="*/ 4847160 w 7867650"/>
              <a:gd name="connsiteY149" fmla="*/ 1193723 h 1378648"/>
              <a:gd name="connsiteX150" fmla="*/ 4858781 w 7867650"/>
              <a:gd name="connsiteY150" fmla="*/ 1182769 h 1378648"/>
              <a:gd name="connsiteX151" fmla="*/ 4870496 w 7867650"/>
              <a:gd name="connsiteY151" fmla="*/ 1182769 h 1378648"/>
              <a:gd name="connsiteX152" fmla="*/ 4882212 w 7867650"/>
              <a:gd name="connsiteY152" fmla="*/ 1155909 h 1378648"/>
              <a:gd name="connsiteX153" fmla="*/ 4893928 w 7867650"/>
              <a:gd name="connsiteY153" fmla="*/ 1124572 h 1378648"/>
              <a:gd name="connsiteX154" fmla="*/ 4905644 w 7867650"/>
              <a:gd name="connsiteY154" fmla="*/ 1124572 h 1378648"/>
              <a:gd name="connsiteX155" fmla="*/ 4917359 w 7867650"/>
              <a:gd name="connsiteY155" fmla="*/ 1081423 h 1378648"/>
              <a:gd name="connsiteX156" fmla="*/ 4929075 w 7867650"/>
              <a:gd name="connsiteY156" fmla="*/ 1081423 h 1378648"/>
              <a:gd name="connsiteX157" fmla="*/ 4999274 w 7867650"/>
              <a:gd name="connsiteY157" fmla="*/ 757859 h 1378648"/>
              <a:gd name="connsiteX158" fmla="*/ 5010990 w 7867650"/>
              <a:gd name="connsiteY158" fmla="*/ 757859 h 1378648"/>
              <a:gd name="connsiteX159" fmla="*/ 5034422 w 7867650"/>
              <a:gd name="connsiteY159" fmla="*/ 663562 h 1378648"/>
              <a:gd name="connsiteX160" fmla="*/ 5046138 w 7867650"/>
              <a:gd name="connsiteY160" fmla="*/ 663562 h 1378648"/>
              <a:gd name="connsiteX161" fmla="*/ 5093001 w 7867650"/>
              <a:gd name="connsiteY161" fmla="*/ 589743 h 1378648"/>
              <a:gd name="connsiteX162" fmla="*/ 5104716 w 7867650"/>
              <a:gd name="connsiteY162" fmla="*/ 545547 h 1378648"/>
              <a:gd name="connsiteX163" fmla="*/ 5174915 w 7867650"/>
              <a:gd name="connsiteY163" fmla="*/ 184740 h 1378648"/>
              <a:gd name="connsiteX164" fmla="*/ 5186631 w 7867650"/>
              <a:gd name="connsiteY164" fmla="*/ 145973 h 1378648"/>
              <a:gd name="connsiteX165" fmla="*/ 5210063 w 7867650"/>
              <a:gd name="connsiteY165" fmla="*/ 106158 h 1378648"/>
              <a:gd name="connsiteX166" fmla="*/ 5221779 w 7867650"/>
              <a:gd name="connsiteY166" fmla="*/ 106158 h 1378648"/>
              <a:gd name="connsiteX167" fmla="*/ 5233494 w 7867650"/>
              <a:gd name="connsiteY167" fmla="*/ 102729 h 1378648"/>
              <a:gd name="connsiteX168" fmla="*/ 5245210 w 7867650"/>
              <a:gd name="connsiteY168" fmla="*/ 107301 h 1378648"/>
              <a:gd name="connsiteX169" fmla="*/ 5303693 w 7867650"/>
              <a:gd name="connsiteY169" fmla="*/ 168928 h 1378648"/>
              <a:gd name="connsiteX170" fmla="*/ 5315409 w 7867650"/>
              <a:gd name="connsiteY170" fmla="*/ 171024 h 1378648"/>
              <a:gd name="connsiteX171" fmla="*/ 5338841 w 7867650"/>
              <a:gd name="connsiteY171" fmla="*/ 185502 h 1378648"/>
              <a:gd name="connsiteX172" fmla="*/ 5350556 w 7867650"/>
              <a:gd name="connsiteY172" fmla="*/ 203028 h 1378648"/>
              <a:gd name="connsiteX173" fmla="*/ 5373988 w 7867650"/>
              <a:gd name="connsiteY173" fmla="*/ 239985 h 1378648"/>
              <a:gd name="connsiteX174" fmla="*/ 5385704 w 7867650"/>
              <a:gd name="connsiteY174" fmla="*/ 266940 h 1378648"/>
              <a:gd name="connsiteX175" fmla="*/ 5409135 w 7867650"/>
              <a:gd name="connsiteY175" fmla="*/ 321805 h 1378648"/>
              <a:gd name="connsiteX176" fmla="*/ 5420756 w 7867650"/>
              <a:gd name="connsiteY176" fmla="*/ 344283 h 1378648"/>
              <a:gd name="connsiteX177" fmla="*/ 5584681 w 7867650"/>
              <a:gd name="connsiteY177" fmla="*/ 842441 h 1378648"/>
              <a:gd name="connsiteX178" fmla="*/ 5596397 w 7867650"/>
              <a:gd name="connsiteY178" fmla="*/ 888066 h 1378648"/>
              <a:gd name="connsiteX179" fmla="*/ 5619828 w 7867650"/>
              <a:gd name="connsiteY179" fmla="*/ 949026 h 1378648"/>
              <a:gd name="connsiteX180" fmla="*/ 5631544 w 7867650"/>
              <a:gd name="connsiteY180" fmla="*/ 966171 h 1378648"/>
              <a:gd name="connsiteX181" fmla="*/ 5654976 w 7867650"/>
              <a:gd name="connsiteY181" fmla="*/ 1005699 h 1378648"/>
              <a:gd name="connsiteX182" fmla="*/ 5666691 w 7867650"/>
              <a:gd name="connsiteY182" fmla="*/ 1027607 h 1378648"/>
              <a:gd name="connsiteX183" fmla="*/ 5725175 w 7867650"/>
              <a:gd name="connsiteY183" fmla="*/ 1102092 h 1378648"/>
              <a:gd name="connsiteX184" fmla="*/ 5736890 w 7867650"/>
              <a:gd name="connsiteY184" fmla="*/ 1120381 h 1378648"/>
              <a:gd name="connsiteX185" fmla="*/ 5807185 w 7867650"/>
              <a:gd name="connsiteY185" fmla="*/ 1242300 h 1378648"/>
              <a:gd name="connsiteX186" fmla="*/ 5818901 w 7867650"/>
              <a:gd name="connsiteY186" fmla="*/ 1252302 h 1378648"/>
              <a:gd name="connsiteX187" fmla="*/ 5935963 w 7867650"/>
              <a:gd name="connsiteY187" fmla="*/ 1378698 h 1378648"/>
              <a:gd name="connsiteX188" fmla="*/ 5947679 w 7867650"/>
              <a:gd name="connsiteY188" fmla="*/ 1378603 h 1378648"/>
              <a:gd name="connsiteX189" fmla="*/ 5971110 w 7867650"/>
              <a:gd name="connsiteY189" fmla="*/ 1378603 h 1378648"/>
              <a:gd name="connsiteX190" fmla="*/ 5982731 w 7867650"/>
              <a:gd name="connsiteY190" fmla="*/ 1363935 h 1378648"/>
              <a:gd name="connsiteX191" fmla="*/ 5994447 w 7867650"/>
              <a:gd name="connsiteY191" fmla="*/ 1363935 h 1378648"/>
              <a:gd name="connsiteX192" fmla="*/ 6006162 w 7867650"/>
              <a:gd name="connsiteY192" fmla="*/ 1337265 h 1378648"/>
              <a:gd name="connsiteX193" fmla="*/ 6029594 w 7867650"/>
              <a:gd name="connsiteY193" fmla="*/ 1251445 h 1378648"/>
              <a:gd name="connsiteX194" fmla="*/ 6041309 w 7867650"/>
              <a:gd name="connsiteY194" fmla="*/ 1193151 h 1378648"/>
              <a:gd name="connsiteX195" fmla="*/ 6053025 w 7867650"/>
              <a:gd name="connsiteY195" fmla="*/ 1193151 h 1378648"/>
              <a:gd name="connsiteX196" fmla="*/ 6064741 w 7867650"/>
              <a:gd name="connsiteY196" fmla="*/ 1119142 h 1378648"/>
              <a:gd name="connsiteX197" fmla="*/ 6099888 w 7867650"/>
              <a:gd name="connsiteY197" fmla="*/ 959789 h 1378648"/>
              <a:gd name="connsiteX198" fmla="*/ 6111604 w 7867650"/>
              <a:gd name="connsiteY198" fmla="*/ 916164 h 1378648"/>
              <a:gd name="connsiteX199" fmla="*/ 6146656 w 7867650"/>
              <a:gd name="connsiteY199" fmla="*/ 770718 h 1378648"/>
              <a:gd name="connsiteX200" fmla="*/ 6158372 w 7867650"/>
              <a:gd name="connsiteY200" fmla="*/ 708996 h 1378648"/>
              <a:gd name="connsiteX201" fmla="*/ 6216951 w 7867650"/>
              <a:gd name="connsiteY201" fmla="*/ 359238 h 1378648"/>
              <a:gd name="connsiteX202" fmla="*/ 6228666 w 7867650"/>
              <a:gd name="connsiteY202" fmla="*/ 271513 h 1378648"/>
              <a:gd name="connsiteX203" fmla="*/ 6252098 w 7867650"/>
              <a:gd name="connsiteY203" fmla="*/ 104920 h 1378648"/>
              <a:gd name="connsiteX204" fmla="*/ 6263718 w 7867650"/>
              <a:gd name="connsiteY204" fmla="*/ 46722 h 1378648"/>
              <a:gd name="connsiteX205" fmla="*/ 6275434 w 7867650"/>
              <a:gd name="connsiteY205" fmla="*/ 10813 h 1378648"/>
              <a:gd name="connsiteX206" fmla="*/ 6287150 w 7867650"/>
              <a:gd name="connsiteY206" fmla="*/ 50 h 1378648"/>
              <a:gd name="connsiteX207" fmla="*/ 6298865 w 7867650"/>
              <a:gd name="connsiteY207" fmla="*/ 50 h 1378648"/>
              <a:gd name="connsiteX208" fmla="*/ 6310581 w 7867650"/>
              <a:gd name="connsiteY208" fmla="*/ 13575 h 1378648"/>
              <a:gd name="connsiteX209" fmla="*/ 6345729 w 7867650"/>
              <a:gd name="connsiteY209" fmla="*/ 43389 h 1378648"/>
              <a:gd name="connsiteX210" fmla="*/ 6357444 w 7867650"/>
              <a:gd name="connsiteY210" fmla="*/ 40722 h 1378648"/>
              <a:gd name="connsiteX211" fmla="*/ 6392592 w 7867650"/>
              <a:gd name="connsiteY211" fmla="*/ 30054 h 1378648"/>
              <a:gd name="connsiteX212" fmla="*/ 6404212 w 7867650"/>
              <a:gd name="connsiteY212" fmla="*/ 37102 h 1378648"/>
              <a:gd name="connsiteX213" fmla="*/ 6439359 w 7867650"/>
              <a:gd name="connsiteY213" fmla="*/ 61772 h 1378648"/>
              <a:gd name="connsiteX214" fmla="*/ 6451075 w 7867650"/>
              <a:gd name="connsiteY214" fmla="*/ 82251 h 1378648"/>
              <a:gd name="connsiteX215" fmla="*/ 6474506 w 7867650"/>
              <a:gd name="connsiteY215" fmla="*/ 118731 h 1378648"/>
              <a:gd name="connsiteX216" fmla="*/ 6486222 w 7867650"/>
              <a:gd name="connsiteY216" fmla="*/ 141687 h 1378648"/>
              <a:gd name="connsiteX217" fmla="*/ 6544706 w 7867650"/>
              <a:gd name="connsiteY217" fmla="*/ 285038 h 1378648"/>
              <a:gd name="connsiteX218" fmla="*/ 6556422 w 7867650"/>
              <a:gd name="connsiteY218" fmla="*/ 305993 h 1378648"/>
              <a:gd name="connsiteX219" fmla="*/ 6673579 w 7867650"/>
              <a:gd name="connsiteY219" fmla="*/ 663657 h 1378648"/>
              <a:gd name="connsiteX220" fmla="*/ 6685199 w 7867650"/>
              <a:gd name="connsiteY220" fmla="*/ 697471 h 1378648"/>
              <a:gd name="connsiteX221" fmla="*/ 6708631 w 7867650"/>
              <a:gd name="connsiteY221" fmla="*/ 756525 h 1378648"/>
              <a:gd name="connsiteX222" fmla="*/ 6720347 w 7867650"/>
              <a:gd name="connsiteY222" fmla="*/ 780433 h 1378648"/>
              <a:gd name="connsiteX223" fmla="*/ 6790641 w 7867650"/>
              <a:gd name="connsiteY223" fmla="*/ 903591 h 1378648"/>
              <a:gd name="connsiteX224" fmla="*/ 6802357 w 7867650"/>
              <a:gd name="connsiteY224" fmla="*/ 917403 h 1378648"/>
              <a:gd name="connsiteX225" fmla="*/ 6860840 w 7867650"/>
              <a:gd name="connsiteY225" fmla="*/ 987792 h 1378648"/>
              <a:gd name="connsiteX226" fmla="*/ 6872556 w 7867650"/>
              <a:gd name="connsiteY226" fmla="*/ 1011224 h 1378648"/>
              <a:gd name="connsiteX227" fmla="*/ 7013050 w 7867650"/>
              <a:gd name="connsiteY227" fmla="*/ 1202391 h 1378648"/>
              <a:gd name="connsiteX228" fmla="*/ 7024766 w 7867650"/>
              <a:gd name="connsiteY228" fmla="*/ 1211249 h 1378648"/>
              <a:gd name="connsiteX229" fmla="*/ 7048197 w 7867650"/>
              <a:gd name="connsiteY229" fmla="*/ 1255921 h 1378648"/>
              <a:gd name="connsiteX230" fmla="*/ 7059913 w 7867650"/>
              <a:gd name="connsiteY230" fmla="*/ 1276400 h 1378648"/>
              <a:gd name="connsiteX231" fmla="*/ 7083345 w 7867650"/>
              <a:gd name="connsiteY231" fmla="*/ 1301737 h 1378648"/>
              <a:gd name="connsiteX232" fmla="*/ 7095060 w 7867650"/>
              <a:gd name="connsiteY232" fmla="*/ 1301737 h 1378648"/>
              <a:gd name="connsiteX233" fmla="*/ 7141828 w 7867650"/>
              <a:gd name="connsiteY233" fmla="*/ 1301737 h 1378648"/>
              <a:gd name="connsiteX234" fmla="*/ 7153544 w 7867650"/>
              <a:gd name="connsiteY234" fmla="*/ 1287163 h 1378648"/>
              <a:gd name="connsiteX235" fmla="*/ 7212122 w 7867650"/>
              <a:gd name="connsiteY235" fmla="*/ 1233728 h 1378648"/>
              <a:gd name="connsiteX236" fmla="*/ 7223838 w 7867650"/>
              <a:gd name="connsiteY236" fmla="*/ 1224393 h 1378648"/>
              <a:gd name="connsiteX237" fmla="*/ 7340901 w 7867650"/>
              <a:gd name="connsiteY237" fmla="*/ 1135525 h 1378648"/>
              <a:gd name="connsiteX238" fmla="*/ 7352616 w 7867650"/>
              <a:gd name="connsiteY238" fmla="*/ 1123429 h 1378648"/>
              <a:gd name="connsiteX239" fmla="*/ 7376048 w 7867650"/>
              <a:gd name="connsiteY239" fmla="*/ 1094473 h 1378648"/>
              <a:gd name="connsiteX240" fmla="*/ 7387668 w 7867650"/>
              <a:gd name="connsiteY240" fmla="*/ 1073327 h 1378648"/>
              <a:gd name="connsiteX241" fmla="*/ 7422815 w 7867650"/>
              <a:gd name="connsiteY241" fmla="*/ 982078 h 1378648"/>
              <a:gd name="connsiteX242" fmla="*/ 7434531 w 7867650"/>
              <a:gd name="connsiteY242" fmla="*/ 946835 h 1378648"/>
              <a:gd name="connsiteX243" fmla="*/ 7493110 w 7867650"/>
              <a:gd name="connsiteY243" fmla="*/ 744048 h 1378648"/>
              <a:gd name="connsiteX244" fmla="*/ 7504826 w 7867650"/>
              <a:gd name="connsiteY244" fmla="*/ 696708 h 1378648"/>
              <a:gd name="connsiteX245" fmla="*/ 7528162 w 7867650"/>
              <a:gd name="connsiteY245" fmla="*/ 627938 h 1378648"/>
              <a:gd name="connsiteX246" fmla="*/ 7539878 w 7867650"/>
              <a:gd name="connsiteY246" fmla="*/ 611364 h 1378648"/>
              <a:gd name="connsiteX247" fmla="*/ 7563309 w 7867650"/>
              <a:gd name="connsiteY247" fmla="*/ 605745 h 1378648"/>
              <a:gd name="connsiteX248" fmla="*/ 7575025 w 7867650"/>
              <a:gd name="connsiteY248" fmla="*/ 605268 h 1378648"/>
              <a:gd name="connsiteX249" fmla="*/ 7867728 w 7867650"/>
              <a:gd name="connsiteY249" fmla="*/ 604888 h 13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7867650" h="1378648">
                <a:moveTo>
                  <a:pt x="78" y="604888"/>
                </a:moveTo>
                <a:lnTo>
                  <a:pt x="164003" y="604888"/>
                </a:lnTo>
                <a:lnTo>
                  <a:pt x="175719" y="617270"/>
                </a:lnTo>
                <a:lnTo>
                  <a:pt x="199151" y="638225"/>
                </a:lnTo>
                <a:lnTo>
                  <a:pt x="210866" y="660228"/>
                </a:lnTo>
                <a:lnTo>
                  <a:pt x="257634" y="708996"/>
                </a:lnTo>
                <a:lnTo>
                  <a:pt x="269350" y="723188"/>
                </a:lnTo>
                <a:lnTo>
                  <a:pt x="292781" y="730522"/>
                </a:lnTo>
                <a:lnTo>
                  <a:pt x="304497" y="730522"/>
                </a:lnTo>
                <a:lnTo>
                  <a:pt x="339644" y="725093"/>
                </a:lnTo>
                <a:lnTo>
                  <a:pt x="351360" y="719378"/>
                </a:lnTo>
                <a:lnTo>
                  <a:pt x="362981" y="704043"/>
                </a:lnTo>
                <a:lnTo>
                  <a:pt x="374696" y="701185"/>
                </a:lnTo>
                <a:lnTo>
                  <a:pt x="398128" y="660990"/>
                </a:lnTo>
                <a:lnTo>
                  <a:pt x="409844" y="631843"/>
                </a:lnTo>
                <a:lnTo>
                  <a:pt x="433275" y="549452"/>
                </a:lnTo>
                <a:lnTo>
                  <a:pt x="444991" y="504018"/>
                </a:lnTo>
                <a:lnTo>
                  <a:pt x="573769" y="107968"/>
                </a:lnTo>
                <a:lnTo>
                  <a:pt x="585485" y="82441"/>
                </a:lnTo>
                <a:lnTo>
                  <a:pt x="632348" y="68249"/>
                </a:lnTo>
                <a:lnTo>
                  <a:pt x="643968" y="68249"/>
                </a:lnTo>
                <a:lnTo>
                  <a:pt x="679115" y="69011"/>
                </a:lnTo>
                <a:lnTo>
                  <a:pt x="690831" y="75202"/>
                </a:lnTo>
                <a:lnTo>
                  <a:pt x="702547" y="80631"/>
                </a:lnTo>
                <a:lnTo>
                  <a:pt x="714263" y="78155"/>
                </a:lnTo>
                <a:lnTo>
                  <a:pt x="725978" y="76631"/>
                </a:lnTo>
                <a:lnTo>
                  <a:pt x="737694" y="67487"/>
                </a:lnTo>
                <a:lnTo>
                  <a:pt x="796178" y="28434"/>
                </a:lnTo>
                <a:lnTo>
                  <a:pt x="807893" y="30530"/>
                </a:lnTo>
                <a:lnTo>
                  <a:pt x="831325" y="43484"/>
                </a:lnTo>
                <a:lnTo>
                  <a:pt x="843041" y="53676"/>
                </a:lnTo>
                <a:lnTo>
                  <a:pt x="878188" y="112540"/>
                </a:lnTo>
                <a:lnTo>
                  <a:pt x="889904" y="132543"/>
                </a:lnTo>
                <a:lnTo>
                  <a:pt x="948387" y="272274"/>
                </a:lnTo>
                <a:lnTo>
                  <a:pt x="960103" y="309898"/>
                </a:lnTo>
                <a:lnTo>
                  <a:pt x="983534" y="382098"/>
                </a:lnTo>
                <a:lnTo>
                  <a:pt x="995250" y="432390"/>
                </a:lnTo>
                <a:lnTo>
                  <a:pt x="1077165" y="643559"/>
                </a:lnTo>
                <a:lnTo>
                  <a:pt x="1088881" y="668514"/>
                </a:lnTo>
                <a:lnTo>
                  <a:pt x="1147460" y="774528"/>
                </a:lnTo>
                <a:lnTo>
                  <a:pt x="1159175" y="792721"/>
                </a:lnTo>
                <a:lnTo>
                  <a:pt x="1241090" y="913307"/>
                </a:lnTo>
                <a:lnTo>
                  <a:pt x="1252806" y="964837"/>
                </a:lnTo>
                <a:lnTo>
                  <a:pt x="1276238" y="1000365"/>
                </a:lnTo>
                <a:lnTo>
                  <a:pt x="1287953" y="1013986"/>
                </a:lnTo>
                <a:lnTo>
                  <a:pt x="1369868" y="1093520"/>
                </a:lnTo>
                <a:lnTo>
                  <a:pt x="1381584" y="1102664"/>
                </a:lnTo>
                <a:lnTo>
                  <a:pt x="1416731" y="1147241"/>
                </a:lnTo>
                <a:lnTo>
                  <a:pt x="1428447" y="1166386"/>
                </a:lnTo>
                <a:lnTo>
                  <a:pt x="1475310" y="1235538"/>
                </a:lnTo>
                <a:lnTo>
                  <a:pt x="1486931" y="1235538"/>
                </a:lnTo>
                <a:lnTo>
                  <a:pt x="1533794" y="1235538"/>
                </a:lnTo>
                <a:lnTo>
                  <a:pt x="1545509" y="1227823"/>
                </a:lnTo>
                <a:lnTo>
                  <a:pt x="1604088" y="1177721"/>
                </a:lnTo>
                <a:lnTo>
                  <a:pt x="1615804" y="1163624"/>
                </a:lnTo>
                <a:lnTo>
                  <a:pt x="1650856" y="1099616"/>
                </a:lnTo>
                <a:lnTo>
                  <a:pt x="1662571" y="1074089"/>
                </a:lnTo>
                <a:lnTo>
                  <a:pt x="1721150" y="965313"/>
                </a:lnTo>
                <a:lnTo>
                  <a:pt x="1732866" y="949788"/>
                </a:lnTo>
                <a:lnTo>
                  <a:pt x="1803065" y="867587"/>
                </a:lnTo>
                <a:lnTo>
                  <a:pt x="1814781" y="867587"/>
                </a:lnTo>
                <a:lnTo>
                  <a:pt x="1849928" y="867587"/>
                </a:lnTo>
                <a:lnTo>
                  <a:pt x="1861644" y="876540"/>
                </a:lnTo>
                <a:lnTo>
                  <a:pt x="1908412" y="931214"/>
                </a:lnTo>
                <a:lnTo>
                  <a:pt x="1920128" y="945692"/>
                </a:lnTo>
                <a:lnTo>
                  <a:pt x="1955275" y="986745"/>
                </a:lnTo>
                <a:lnTo>
                  <a:pt x="1966991" y="1004556"/>
                </a:lnTo>
                <a:lnTo>
                  <a:pt x="2013854" y="1090948"/>
                </a:lnTo>
                <a:lnTo>
                  <a:pt x="2025569" y="1127620"/>
                </a:lnTo>
                <a:lnTo>
                  <a:pt x="2060621" y="1234204"/>
                </a:lnTo>
                <a:lnTo>
                  <a:pt x="2072337" y="1263065"/>
                </a:lnTo>
                <a:lnTo>
                  <a:pt x="2107484" y="1378698"/>
                </a:lnTo>
                <a:lnTo>
                  <a:pt x="2119200" y="1378698"/>
                </a:lnTo>
                <a:lnTo>
                  <a:pt x="2528966" y="1374031"/>
                </a:lnTo>
                <a:lnTo>
                  <a:pt x="2540681" y="1370602"/>
                </a:lnTo>
                <a:lnTo>
                  <a:pt x="2587544" y="1348028"/>
                </a:lnTo>
                <a:lnTo>
                  <a:pt x="2599260" y="1340122"/>
                </a:lnTo>
                <a:lnTo>
                  <a:pt x="2669459" y="1278400"/>
                </a:lnTo>
                <a:lnTo>
                  <a:pt x="2681175" y="1268589"/>
                </a:lnTo>
                <a:lnTo>
                  <a:pt x="2728038" y="1216107"/>
                </a:lnTo>
                <a:lnTo>
                  <a:pt x="2739754" y="1201724"/>
                </a:lnTo>
                <a:lnTo>
                  <a:pt x="2774806" y="1172101"/>
                </a:lnTo>
                <a:lnTo>
                  <a:pt x="2786522" y="1164672"/>
                </a:lnTo>
                <a:lnTo>
                  <a:pt x="2856816" y="1105331"/>
                </a:lnTo>
                <a:lnTo>
                  <a:pt x="2868532" y="1095425"/>
                </a:lnTo>
                <a:lnTo>
                  <a:pt x="2927015" y="1056754"/>
                </a:lnTo>
                <a:lnTo>
                  <a:pt x="2938731" y="1049991"/>
                </a:lnTo>
                <a:lnTo>
                  <a:pt x="3020741" y="1003223"/>
                </a:lnTo>
                <a:lnTo>
                  <a:pt x="3032362" y="1003223"/>
                </a:lnTo>
                <a:lnTo>
                  <a:pt x="3090941" y="1003413"/>
                </a:lnTo>
                <a:lnTo>
                  <a:pt x="3102656" y="1027321"/>
                </a:lnTo>
                <a:lnTo>
                  <a:pt x="3196287" y="1210297"/>
                </a:lnTo>
                <a:lnTo>
                  <a:pt x="3208003" y="1243443"/>
                </a:lnTo>
                <a:lnTo>
                  <a:pt x="3266582" y="1378698"/>
                </a:lnTo>
                <a:lnTo>
                  <a:pt x="3278298" y="1378698"/>
                </a:lnTo>
                <a:lnTo>
                  <a:pt x="3723210" y="1376984"/>
                </a:lnTo>
                <a:lnTo>
                  <a:pt x="3734831" y="1360125"/>
                </a:lnTo>
                <a:lnTo>
                  <a:pt x="3746546" y="1375936"/>
                </a:lnTo>
                <a:lnTo>
                  <a:pt x="3758262" y="1354505"/>
                </a:lnTo>
                <a:lnTo>
                  <a:pt x="3769978" y="1354505"/>
                </a:lnTo>
                <a:lnTo>
                  <a:pt x="3781694" y="1332979"/>
                </a:lnTo>
                <a:lnTo>
                  <a:pt x="3793409" y="1332979"/>
                </a:lnTo>
                <a:lnTo>
                  <a:pt x="3805125" y="1289068"/>
                </a:lnTo>
                <a:lnTo>
                  <a:pt x="3816841" y="1289068"/>
                </a:lnTo>
                <a:lnTo>
                  <a:pt x="3828557" y="1225727"/>
                </a:lnTo>
                <a:lnTo>
                  <a:pt x="3851988" y="1225727"/>
                </a:lnTo>
                <a:lnTo>
                  <a:pt x="3863704" y="1145622"/>
                </a:lnTo>
                <a:lnTo>
                  <a:pt x="3875324" y="1145622"/>
                </a:lnTo>
                <a:lnTo>
                  <a:pt x="3887040" y="1052848"/>
                </a:lnTo>
                <a:lnTo>
                  <a:pt x="3898756" y="950931"/>
                </a:lnTo>
                <a:lnTo>
                  <a:pt x="3910472" y="950931"/>
                </a:lnTo>
                <a:lnTo>
                  <a:pt x="3922187" y="845394"/>
                </a:lnTo>
                <a:lnTo>
                  <a:pt x="3933903" y="845394"/>
                </a:lnTo>
                <a:lnTo>
                  <a:pt x="3957335" y="635653"/>
                </a:lnTo>
                <a:lnTo>
                  <a:pt x="3969050" y="635653"/>
                </a:lnTo>
                <a:lnTo>
                  <a:pt x="3980766" y="527830"/>
                </a:lnTo>
                <a:lnTo>
                  <a:pt x="3992482" y="527830"/>
                </a:lnTo>
                <a:lnTo>
                  <a:pt x="4015818" y="313232"/>
                </a:lnTo>
                <a:lnTo>
                  <a:pt x="4027534" y="313232"/>
                </a:lnTo>
                <a:lnTo>
                  <a:pt x="4039250" y="207028"/>
                </a:lnTo>
                <a:lnTo>
                  <a:pt x="4050965" y="207028"/>
                </a:lnTo>
                <a:lnTo>
                  <a:pt x="4062681" y="129495"/>
                </a:lnTo>
                <a:lnTo>
                  <a:pt x="4074397" y="129495"/>
                </a:lnTo>
                <a:lnTo>
                  <a:pt x="4086113" y="118255"/>
                </a:lnTo>
                <a:lnTo>
                  <a:pt x="4097828" y="84537"/>
                </a:lnTo>
                <a:lnTo>
                  <a:pt x="4132976" y="84537"/>
                </a:lnTo>
                <a:lnTo>
                  <a:pt x="4144691" y="65868"/>
                </a:lnTo>
                <a:lnTo>
                  <a:pt x="4156312" y="89109"/>
                </a:lnTo>
                <a:lnTo>
                  <a:pt x="4168027" y="80727"/>
                </a:lnTo>
                <a:lnTo>
                  <a:pt x="4191459" y="63582"/>
                </a:lnTo>
                <a:lnTo>
                  <a:pt x="4203175" y="73678"/>
                </a:lnTo>
                <a:lnTo>
                  <a:pt x="4261754" y="175024"/>
                </a:lnTo>
                <a:lnTo>
                  <a:pt x="4273469" y="210362"/>
                </a:lnTo>
                <a:lnTo>
                  <a:pt x="4331953" y="365334"/>
                </a:lnTo>
                <a:lnTo>
                  <a:pt x="4343669" y="392289"/>
                </a:lnTo>
                <a:lnTo>
                  <a:pt x="4378816" y="485634"/>
                </a:lnTo>
                <a:lnTo>
                  <a:pt x="4390532" y="524687"/>
                </a:lnTo>
                <a:lnTo>
                  <a:pt x="4472447" y="763860"/>
                </a:lnTo>
                <a:lnTo>
                  <a:pt x="4484162" y="784624"/>
                </a:lnTo>
                <a:lnTo>
                  <a:pt x="4542741" y="886351"/>
                </a:lnTo>
                <a:lnTo>
                  <a:pt x="4554457" y="902734"/>
                </a:lnTo>
                <a:lnTo>
                  <a:pt x="4589509" y="938548"/>
                </a:lnTo>
                <a:lnTo>
                  <a:pt x="4601225" y="955217"/>
                </a:lnTo>
                <a:lnTo>
                  <a:pt x="4636372" y="1032179"/>
                </a:lnTo>
                <a:lnTo>
                  <a:pt x="4648088" y="1047990"/>
                </a:lnTo>
                <a:lnTo>
                  <a:pt x="4776866" y="1172482"/>
                </a:lnTo>
                <a:lnTo>
                  <a:pt x="4788582" y="1178292"/>
                </a:lnTo>
                <a:lnTo>
                  <a:pt x="4800297" y="1183531"/>
                </a:lnTo>
                <a:lnTo>
                  <a:pt x="4812013" y="1197152"/>
                </a:lnTo>
                <a:lnTo>
                  <a:pt x="4847160" y="1193723"/>
                </a:lnTo>
                <a:lnTo>
                  <a:pt x="4858781" y="1182769"/>
                </a:lnTo>
                <a:lnTo>
                  <a:pt x="4870496" y="1182769"/>
                </a:lnTo>
                <a:lnTo>
                  <a:pt x="4882212" y="1155909"/>
                </a:lnTo>
                <a:lnTo>
                  <a:pt x="4893928" y="1124572"/>
                </a:lnTo>
                <a:lnTo>
                  <a:pt x="4905644" y="1124572"/>
                </a:lnTo>
                <a:lnTo>
                  <a:pt x="4917359" y="1081423"/>
                </a:lnTo>
                <a:lnTo>
                  <a:pt x="4929075" y="1081423"/>
                </a:lnTo>
                <a:lnTo>
                  <a:pt x="4999274" y="757859"/>
                </a:lnTo>
                <a:lnTo>
                  <a:pt x="5010990" y="757859"/>
                </a:lnTo>
                <a:lnTo>
                  <a:pt x="5034422" y="663562"/>
                </a:lnTo>
                <a:lnTo>
                  <a:pt x="5046138" y="663562"/>
                </a:lnTo>
                <a:lnTo>
                  <a:pt x="5093001" y="589743"/>
                </a:lnTo>
                <a:lnTo>
                  <a:pt x="5104716" y="545547"/>
                </a:lnTo>
                <a:lnTo>
                  <a:pt x="5174915" y="184740"/>
                </a:lnTo>
                <a:lnTo>
                  <a:pt x="5186631" y="145973"/>
                </a:lnTo>
                <a:lnTo>
                  <a:pt x="5210063" y="106158"/>
                </a:lnTo>
                <a:lnTo>
                  <a:pt x="5221779" y="106158"/>
                </a:lnTo>
                <a:lnTo>
                  <a:pt x="5233494" y="102729"/>
                </a:lnTo>
                <a:lnTo>
                  <a:pt x="5245210" y="107301"/>
                </a:lnTo>
                <a:lnTo>
                  <a:pt x="5303693" y="168928"/>
                </a:lnTo>
                <a:lnTo>
                  <a:pt x="5315409" y="171024"/>
                </a:lnTo>
                <a:lnTo>
                  <a:pt x="5338841" y="185502"/>
                </a:lnTo>
                <a:lnTo>
                  <a:pt x="5350556" y="203028"/>
                </a:lnTo>
                <a:lnTo>
                  <a:pt x="5373988" y="239985"/>
                </a:lnTo>
                <a:lnTo>
                  <a:pt x="5385704" y="266940"/>
                </a:lnTo>
                <a:lnTo>
                  <a:pt x="5409135" y="321805"/>
                </a:lnTo>
                <a:lnTo>
                  <a:pt x="5420756" y="344283"/>
                </a:lnTo>
                <a:lnTo>
                  <a:pt x="5584681" y="842441"/>
                </a:lnTo>
                <a:lnTo>
                  <a:pt x="5596397" y="888066"/>
                </a:lnTo>
                <a:lnTo>
                  <a:pt x="5619828" y="949026"/>
                </a:lnTo>
                <a:lnTo>
                  <a:pt x="5631544" y="966171"/>
                </a:lnTo>
                <a:lnTo>
                  <a:pt x="5654976" y="1005699"/>
                </a:lnTo>
                <a:lnTo>
                  <a:pt x="5666691" y="1027607"/>
                </a:lnTo>
                <a:lnTo>
                  <a:pt x="5725175" y="1102092"/>
                </a:lnTo>
                <a:lnTo>
                  <a:pt x="5736890" y="1120381"/>
                </a:lnTo>
                <a:lnTo>
                  <a:pt x="5807185" y="1242300"/>
                </a:lnTo>
                <a:lnTo>
                  <a:pt x="5818901" y="1252302"/>
                </a:lnTo>
                <a:lnTo>
                  <a:pt x="5935963" y="1378698"/>
                </a:lnTo>
                <a:lnTo>
                  <a:pt x="5947679" y="1378603"/>
                </a:lnTo>
                <a:lnTo>
                  <a:pt x="5971110" y="1378603"/>
                </a:lnTo>
                <a:lnTo>
                  <a:pt x="5982731" y="1363935"/>
                </a:lnTo>
                <a:lnTo>
                  <a:pt x="5994447" y="1363935"/>
                </a:lnTo>
                <a:lnTo>
                  <a:pt x="6006162" y="1337265"/>
                </a:lnTo>
                <a:lnTo>
                  <a:pt x="6029594" y="1251445"/>
                </a:lnTo>
                <a:lnTo>
                  <a:pt x="6041309" y="1193151"/>
                </a:lnTo>
                <a:lnTo>
                  <a:pt x="6053025" y="1193151"/>
                </a:lnTo>
                <a:lnTo>
                  <a:pt x="6064741" y="1119142"/>
                </a:lnTo>
                <a:lnTo>
                  <a:pt x="6099888" y="959789"/>
                </a:lnTo>
                <a:lnTo>
                  <a:pt x="6111604" y="916164"/>
                </a:lnTo>
                <a:lnTo>
                  <a:pt x="6146656" y="770718"/>
                </a:lnTo>
                <a:lnTo>
                  <a:pt x="6158372" y="708996"/>
                </a:lnTo>
                <a:lnTo>
                  <a:pt x="6216951" y="359238"/>
                </a:lnTo>
                <a:lnTo>
                  <a:pt x="6228666" y="271513"/>
                </a:lnTo>
                <a:lnTo>
                  <a:pt x="6252098" y="104920"/>
                </a:lnTo>
                <a:lnTo>
                  <a:pt x="6263718" y="46722"/>
                </a:lnTo>
                <a:lnTo>
                  <a:pt x="6275434" y="10813"/>
                </a:lnTo>
                <a:lnTo>
                  <a:pt x="6287150" y="50"/>
                </a:lnTo>
                <a:lnTo>
                  <a:pt x="6298865" y="50"/>
                </a:lnTo>
                <a:lnTo>
                  <a:pt x="6310581" y="13575"/>
                </a:lnTo>
                <a:lnTo>
                  <a:pt x="6345729" y="43389"/>
                </a:lnTo>
                <a:lnTo>
                  <a:pt x="6357444" y="40722"/>
                </a:lnTo>
                <a:lnTo>
                  <a:pt x="6392592" y="30054"/>
                </a:lnTo>
                <a:lnTo>
                  <a:pt x="6404212" y="37102"/>
                </a:lnTo>
                <a:lnTo>
                  <a:pt x="6439359" y="61772"/>
                </a:lnTo>
                <a:lnTo>
                  <a:pt x="6451075" y="82251"/>
                </a:lnTo>
                <a:lnTo>
                  <a:pt x="6474506" y="118731"/>
                </a:lnTo>
                <a:lnTo>
                  <a:pt x="6486222" y="141687"/>
                </a:lnTo>
                <a:lnTo>
                  <a:pt x="6544706" y="285038"/>
                </a:lnTo>
                <a:lnTo>
                  <a:pt x="6556422" y="305993"/>
                </a:lnTo>
                <a:lnTo>
                  <a:pt x="6673579" y="663657"/>
                </a:lnTo>
                <a:lnTo>
                  <a:pt x="6685199" y="697471"/>
                </a:lnTo>
                <a:lnTo>
                  <a:pt x="6708631" y="756525"/>
                </a:lnTo>
                <a:lnTo>
                  <a:pt x="6720347" y="780433"/>
                </a:lnTo>
                <a:lnTo>
                  <a:pt x="6790641" y="903591"/>
                </a:lnTo>
                <a:lnTo>
                  <a:pt x="6802357" y="917403"/>
                </a:lnTo>
                <a:lnTo>
                  <a:pt x="6860840" y="987792"/>
                </a:lnTo>
                <a:lnTo>
                  <a:pt x="6872556" y="1011224"/>
                </a:lnTo>
                <a:lnTo>
                  <a:pt x="7013050" y="1202391"/>
                </a:lnTo>
                <a:lnTo>
                  <a:pt x="7024766" y="1211249"/>
                </a:lnTo>
                <a:lnTo>
                  <a:pt x="7048197" y="1255921"/>
                </a:lnTo>
                <a:lnTo>
                  <a:pt x="7059913" y="1276400"/>
                </a:lnTo>
                <a:lnTo>
                  <a:pt x="7083345" y="1301737"/>
                </a:lnTo>
                <a:lnTo>
                  <a:pt x="7095060" y="1301737"/>
                </a:lnTo>
                <a:lnTo>
                  <a:pt x="7141828" y="1301737"/>
                </a:lnTo>
                <a:lnTo>
                  <a:pt x="7153544" y="1287163"/>
                </a:lnTo>
                <a:lnTo>
                  <a:pt x="7212122" y="1233728"/>
                </a:lnTo>
                <a:lnTo>
                  <a:pt x="7223838" y="1224393"/>
                </a:lnTo>
                <a:lnTo>
                  <a:pt x="7340901" y="1135525"/>
                </a:lnTo>
                <a:lnTo>
                  <a:pt x="7352616" y="1123429"/>
                </a:lnTo>
                <a:lnTo>
                  <a:pt x="7376048" y="1094473"/>
                </a:lnTo>
                <a:lnTo>
                  <a:pt x="7387668" y="1073327"/>
                </a:lnTo>
                <a:lnTo>
                  <a:pt x="7422815" y="982078"/>
                </a:lnTo>
                <a:lnTo>
                  <a:pt x="7434531" y="946835"/>
                </a:lnTo>
                <a:lnTo>
                  <a:pt x="7493110" y="744048"/>
                </a:lnTo>
                <a:lnTo>
                  <a:pt x="7504826" y="696708"/>
                </a:lnTo>
                <a:lnTo>
                  <a:pt x="7528162" y="627938"/>
                </a:lnTo>
                <a:lnTo>
                  <a:pt x="7539878" y="611364"/>
                </a:lnTo>
                <a:lnTo>
                  <a:pt x="7563309" y="605745"/>
                </a:lnTo>
                <a:lnTo>
                  <a:pt x="7575025" y="605268"/>
                </a:lnTo>
                <a:lnTo>
                  <a:pt x="7867728" y="604888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876474F-5137-F641-73AD-6F5C346E1B58}"/>
              </a:ext>
            </a:extLst>
          </p:cNvPr>
          <p:cNvSpPr/>
          <p:nvPr/>
        </p:nvSpPr>
        <p:spPr>
          <a:xfrm>
            <a:off x="2162175" y="1294534"/>
            <a:ext cx="7867650" cy="2753201"/>
          </a:xfrm>
          <a:custGeom>
            <a:avLst/>
            <a:gdLst>
              <a:gd name="connsiteX0" fmla="*/ 78 w 7867650"/>
              <a:gd name="connsiteY0" fmla="*/ 1258969 h 2753201"/>
              <a:gd name="connsiteX1" fmla="*/ 81993 w 7867650"/>
              <a:gd name="connsiteY1" fmla="*/ 1028369 h 2753201"/>
              <a:gd name="connsiteX2" fmla="*/ 93709 w 7867650"/>
              <a:gd name="connsiteY2" fmla="*/ 992269 h 2753201"/>
              <a:gd name="connsiteX3" fmla="*/ 187435 w 7867650"/>
              <a:gd name="connsiteY3" fmla="*/ 759193 h 2753201"/>
              <a:gd name="connsiteX4" fmla="*/ 199151 w 7867650"/>
              <a:gd name="connsiteY4" fmla="*/ 777290 h 2753201"/>
              <a:gd name="connsiteX5" fmla="*/ 234203 w 7867650"/>
              <a:gd name="connsiteY5" fmla="*/ 831583 h 2753201"/>
              <a:gd name="connsiteX6" fmla="*/ 245918 w 7867650"/>
              <a:gd name="connsiteY6" fmla="*/ 833297 h 2753201"/>
              <a:gd name="connsiteX7" fmla="*/ 281066 w 7867650"/>
              <a:gd name="connsiteY7" fmla="*/ 838345 h 2753201"/>
              <a:gd name="connsiteX8" fmla="*/ 292781 w 7867650"/>
              <a:gd name="connsiteY8" fmla="*/ 848632 h 2753201"/>
              <a:gd name="connsiteX9" fmla="*/ 327928 w 7867650"/>
              <a:gd name="connsiteY9" fmla="*/ 879303 h 2753201"/>
              <a:gd name="connsiteX10" fmla="*/ 339644 w 7867650"/>
              <a:gd name="connsiteY10" fmla="*/ 909783 h 2753201"/>
              <a:gd name="connsiteX11" fmla="*/ 398128 w 7867650"/>
              <a:gd name="connsiteY11" fmla="*/ 1044371 h 2753201"/>
              <a:gd name="connsiteX12" fmla="*/ 409844 w 7867650"/>
              <a:gd name="connsiteY12" fmla="*/ 1066088 h 2753201"/>
              <a:gd name="connsiteX13" fmla="*/ 421559 w 7867650"/>
              <a:gd name="connsiteY13" fmla="*/ 1087805 h 2753201"/>
              <a:gd name="connsiteX14" fmla="*/ 433275 w 7867650"/>
              <a:gd name="connsiteY14" fmla="*/ 1094473 h 2753201"/>
              <a:gd name="connsiteX15" fmla="*/ 480138 w 7867650"/>
              <a:gd name="connsiteY15" fmla="*/ 1126096 h 2753201"/>
              <a:gd name="connsiteX16" fmla="*/ 491854 w 7867650"/>
              <a:gd name="connsiteY16" fmla="*/ 1137716 h 2753201"/>
              <a:gd name="connsiteX17" fmla="*/ 515190 w 7867650"/>
              <a:gd name="connsiteY17" fmla="*/ 1160862 h 2753201"/>
              <a:gd name="connsiteX18" fmla="*/ 526906 w 7867650"/>
              <a:gd name="connsiteY18" fmla="*/ 1160290 h 2753201"/>
              <a:gd name="connsiteX19" fmla="*/ 562053 w 7867650"/>
              <a:gd name="connsiteY19" fmla="*/ 1158671 h 2753201"/>
              <a:gd name="connsiteX20" fmla="*/ 573769 w 7867650"/>
              <a:gd name="connsiteY20" fmla="*/ 1133430 h 2753201"/>
              <a:gd name="connsiteX21" fmla="*/ 608916 w 7867650"/>
              <a:gd name="connsiteY21" fmla="*/ 1057706 h 2753201"/>
              <a:gd name="connsiteX22" fmla="*/ 620632 w 7867650"/>
              <a:gd name="connsiteY22" fmla="*/ 1007319 h 2753201"/>
              <a:gd name="connsiteX23" fmla="*/ 679115 w 7867650"/>
              <a:gd name="connsiteY23" fmla="*/ 731094 h 2753201"/>
              <a:gd name="connsiteX24" fmla="*/ 690831 w 7867650"/>
              <a:gd name="connsiteY24" fmla="*/ 668419 h 2753201"/>
              <a:gd name="connsiteX25" fmla="*/ 737694 w 7867650"/>
              <a:gd name="connsiteY25" fmla="*/ 451059 h 2753201"/>
              <a:gd name="connsiteX26" fmla="*/ 749410 w 7867650"/>
              <a:gd name="connsiteY26" fmla="*/ 399433 h 2753201"/>
              <a:gd name="connsiteX27" fmla="*/ 796178 w 7867650"/>
              <a:gd name="connsiteY27" fmla="*/ 319900 h 2753201"/>
              <a:gd name="connsiteX28" fmla="*/ 807893 w 7867650"/>
              <a:gd name="connsiteY28" fmla="*/ 314375 h 2753201"/>
              <a:gd name="connsiteX29" fmla="*/ 843041 w 7867650"/>
              <a:gd name="connsiteY29" fmla="*/ 297897 h 2753201"/>
              <a:gd name="connsiteX30" fmla="*/ 854756 w 7867650"/>
              <a:gd name="connsiteY30" fmla="*/ 265226 h 2753201"/>
              <a:gd name="connsiteX31" fmla="*/ 901619 w 7867650"/>
              <a:gd name="connsiteY31" fmla="*/ 149021 h 2753201"/>
              <a:gd name="connsiteX32" fmla="*/ 913335 w 7867650"/>
              <a:gd name="connsiteY32" fmla="*/ 130543 h 2753201"/>
              <a:gd name="connsiteX33" fmla="*/ 960103 w 7867650"/>
              <a:gd name="connsiteY33" fmla="*/ 46913 h 2753201"/>
              <a:gd name="connsiteX34" fmla="*/ 971818 w 7867650"/>
              <a:gd name="connsiteY34" fmla="*/ 23481 h 2753201"/>
              <a:gd name="connsiteX35" fmla="*/ 983534 w 7867650"/>
              <a:gd name="connsiteY35" fmla="*/ 50 h 2753201"/>
              <a:gd name="connsiteX36" fmla="*/ 995250 w 7867650"/>
              <a:gd name="connsiteY36" fmla="*/ 4431 h 2753201"/>
              <a:gd name="connsiteX37" fmla="*/ 1030397 w 7867650"/>
              <a:gd name="connsiteY37" fmla="*/ 17671 h 2753201"/>
              <a:gd name="connsiteX38" fmla="*/ 1042113 w 7867650"/>
              <a:gd name="connsiteY38" fmla="*/ 39198 h 2753201"/>
              <a:gd name="connsiteX39" fmla="*/ 1170891 w 7867650"/>
              <a:gd name="connsiteY39" fmla="*/ 275037 h 2753201"/>
              <a:gd name="connsiteX40" fmla="*/ 1182607 w 7867650"/>
              <a:gd name="connsiteY40" fmla="*/ 286086 h 2753201"/>
              <a:gd name="connsiteX41" fmla="*/ 1217659 w 7867650"/>
              <a:gd name="connsiteY41" fmla="*/ 319423 h 2753201"/>
              <a:gd name="connsiteX42" fmla="*/ 1229375 w 7867650"/>
              <a:gd name="connsiteY42" fmla="*/ 294754 h 2753201"/>
              <a:gd name="connsiteX43" fmla="*/ 1264522 w 7867650"/>
              <a:gd name="connsiteY43" fmla="*/ 220935 h 2753201"/>
              <a:gd name="connsiteX44" fmla="*/ 1276238 w 7867650"/>
              <a:gd name="connsiteY44" fmla="*/ 243319 h 2753201"/>
              <a:gd name="connsiteX45" fmla="*/ 1323101 w 7867650"/>
              <a:gd name="connsiteY45" fmla="*/ 343141 h 2753201"/>
              <a:gd name="connsiteX46" fmla="*/ 1334816 w 7867650"/>
              <a:gd name="connsiteY46" fmla="*/ 375907 h 2753201"/>
              <a:gd name="connsiteX47" fmla="*/ 1369868 w 7867650"/>
              <a:gd name="connsiteY47" fmla="*/ 487063 h 2753201"/>
              <a:gd name="connsiteX48" fmla="*/ 1381584 w 7867650"/>
              <a:gd name="connsiteY48" fmla="*/ 532974 h 2753201"/>
              <a:gd name="connsiteX49" fmla="*/ 1486931 w 7867650"/>
              <a:gd name="connsiteY49" fmla="*/ 916927 h 2753201"/>
              <a:gd name="connsiteX50" fmla="*/ 1498646 w 7867650"/>
              <a:gd name="connsiteY50" fmla="*/ 960837 h 2753201"/>
              <a:gd name="connsiteX51" fmla="*/ 1615804 w 7867650"/>
              <a:gd name="connsiteY51" fmla="*/ 1528527 h 2753201"/>
              <a:gd name="connsiteX52" fmla="*/ 1627424 w 7867650"/>
              <a:gd name="connsiteY52" fmla="*/ 1570437 h 2753201"/>
              <a:gd name="connsiteX53" fmla="*/ 1639140 w 7867650"/>
              <a:gd name="connsiteY53" fmla="*/ 1612252 h 2753201"/>
              <a:gd name="connsiteX54" fmla="*/ 1650856 w 7867650"/>
              <a:gd name="connsiteY54" fmla="*/ 1621586 h 2753201"/>
              <a:gd name="connsiteX55" fmla="*/ 1686003 w 7867650"/>
              <a:gd name="connsiteY55" fmla="*/ 1649589 h 2753201"/>
              <a:gd name="connsiteX56" fmla="*/ 1697719 w 7867650"/>
              <a:gd name="connsiteY56" fmla="*/ 1624253 h 2753201"/>
              <a:gd name="connsiteX57" fmla="*/ 1732866 w 7867650"/>
              <a:gd name="connsiteY57" fmla="*/ 1548148 h 2753201"/>
              <a:gd name="connsiteX58" fmla="*/ 1744582 w 7867650"/>
              <a:gd name="connsiteY58" fmla="*/ 1481092 h 2753201"/>
              <a:gd name="connsiteX59" fmla="*/ 1791350 w 7867650"/>
              <a:gd name="connsiteY59" fmla="*/ 1188865 h 2753201"/>
              <a:gd name="connsiteX60" fmla="*/ 1803065 w 7867650"/>
              <a:gd name="connsiteY60" fmla="*/ 1097806 h 2753201"/>
              <a:gd name="connsiteX61" fmla="*/ 1873360 w 7867650"/>
              <a:gd name="connsiteY61" fmla="*/ 599744 h 2753201"/>
              <a:gd name="connsiteX62" fmla="*/ 1885076 w 7867650"/>
              <a:gd name="connsiteY62" fmla="*/ 572598 h 2753201"/>
              <a:gd name="connsiteX63" fmla="*/ 1920128 w 7867650"/>
              <a:gd name="connsiteY63" fmla="*/ 491159 h 2753201"/>
              <a:gd name="connsiteX64" fmla="*/ 1931843 w 7867650"/>
              <a:gd name="connsiteY64" fmla="*/ 500208 h 2753201"/>
              <a:gd name="connsiteX65" fmla="*/ 1966991 w 7867650"/>
              <a:gd name="connsiteY65" fmla="*/ 527163 h 2753201"/>
              <a:gd name="connsiteX66" fmla="*/ 1978706 w 7867650"/>
              <a:gd name="connsiteY66" fmla="*/ 519639 h 2753201"/>
              <a:gd name="connsiteX67" fmla="*/ 2013854 w 7867650"/>
              <a:gd name="connsiteY67" fmla="*/ 496874 h 2753201"/>
              <a:gd name="connsiteX68" fmla="*/ 2025569 w 7867650"/>
              <a:gd name="connsiteY68" fmla="*/ 536117 h 2753201"/>
              <a:gd name="connsiteX69" fmla="*/ 2072337 w 7867650"/>
              <a:gd name="connsiteY69" fmla="*/ 706043 h 2753201"/>
              <a:gd name="connsiteX70" fmla="*/ 2084053 w 7867650"/>
              <a:gd name="connsiteY70" fmla="*/ 758145 h 2753201"/>
              <a:gd name="connsiteX71" fmla="*/ 2154347 w 7867650"/>
              <a:gd name="connsiteY71" fmla="*/ 1057611 h 2753201"/>
              <a:gd name="connsiteX72" fmla="*/ 2166063 w 7867650"/>
              <a:gd name="connsiteY72" fmla="*/ 1084090 h 2753201"/>
              <a:gd name="connsiteX73" fmla="*/ 2212831 w 7867650"/>
              <a:gd name="connsiteY73" fmla="*/ 1174197 h 2753201"/>
              <a:gd name="connsiteX74" fmla="*/ 2224547 w 7867650"/>
              <a:gd name="connsiteY74" fmla="*/ 1184865 h 2753201"/>
              <a:gd name="connsiteX75" fmla="*/ 2259694 w 7867650"/>
              <a:gd name="connsiteY75" fmla="*/ 1226489 h 2753201"/>
              <a:gd name="connsiteX76" fmla="*/ 2271410 w 7867650"/>
              <a:gd name="connsiteY76" fmla="*/ 1246682 h 2753201"/>
              <a:gd name="connsiteX77" fmla="*/ 2400188 w 7867650"/>
              <a:gd name="connsiteY77" fmla="*/ 1467091 h 2753201"/>
              <a:gd name="connsiteX78" fmla="*/ 2411903 w 7867650"/>
              <a:gd name="connsiteY78" fmla="*/ 1476425 h 2753201"/>
              <a:gd name="connsiteX79" fmla="*/ 2435335 w 7867650"/>
              <a:gd name="connsiteY79" fmla="*/ 1495094 h 2753201"/>
              <a:gd name="connsiteX80" fmla="*/ 2447051 w 7867650"/>
              <a:gd name="connsiteY80" fmla="*/ 1521288 h 2753201"/>
              <a:gd name="connsiteX81" fmla="*/ 2482102 w 7867650"/>
              <a:gd name="connsiteY81" fmla="*/ 1600060 h 2753201"/>
              <a:gd name="connsiteX82" fmla="*/ 2493818 w 7867650"/>
              <a:gd name="connsiteY82" fmla="*/ 1648923 h 2753201"/>
              <a:gd name="connsiteX83" fmla="*/ 2587544 w 7867650"/>
              <a:gd name="connsiteY83" fmla="*/ 2056307 h 2753201"/>
              <a:gd name="connsiteX84" fmla="*/ 2599260 w 7867650"/>
              <a:gd name="connsiteY84" fmla="*/ 2124887 h 2753201"/>
              <a:gd name="connsiteX85" fmla="*/ 2669459 w 7867650"/>
              <a:gd name="connsiteY85" fmla="*/ 2512840 h 2753201"/>
              <a:gd name="connsiteX86" fmla="*/ 2681175 w 7867650"/>
              <a:gd name="connsiteY86" fmla="*/ 2554179 h 2753201"/>
              <a:gd name="connsiteX87" fmla="*/ 2716323 w 7867650"/>
              <a:gd name="connsiteY87" fmla="*/ 2678290 h 2753201"/>
              <a:gd name="connsiteX88" fmla="*/ 2728038 w 7867650"/>
              <a:gd name="connsiteY88" fmla="*/ 2689815 h 2753201"/>
              <a:gd name="connsiteX89" fmla="*/ 2763090 w 7867650"/>
              <a:gd name="connsiteY89" fmla="*/ 2724676 h 2753201"/>
              <a:gd name="connsiteX90" fmla="*/ 2774806 w 7867650"/>
              <a:gd name="connsiteY90" fmla="*/ 2722390 h 2753201"/>
              <a:gd name="connsiteX91" fmla="*/ 2809953 w 7867650"/>
              <a:gd name="connsiteY91" fmla="*/ 2715723 h 2753201"/>
              <a:gd name="connsiteX92" fmla="*/ 2821669 w 7867650"/>
              <a:gd name="connsiteY92" fmla="*/ 2690291 h 2753201"/>
              <a:gd name="connsiteX93" fmla="*/ 2856816 w 7867650"/>
              <a:gd name="connsiteY93" fmla="*/ 2613901 h 2753201"/>
              <a:gd name="connsiteX94" fmla="*/ 2868532 w 7867650"/>
              <a:gd name="connsiteY94" fmla="*/ 2549226 h 2753201"/>
              <a:gd name="connsiteX95" fmla="*/ 2915300 w 7867650"/>
              <a:gd name="connsiteY95" fmla="*/ 2265953 h 2753201"/>
              <a:gd name="connsiteX96" fmla="*/ 2927015 w 7867650"/>
              <a:gd name="connsiteY96" fmla="*/ 2176798 h 2753201"/>
              <a:gd name="connsiteX97" fmla="*/ 3009026 w 7867650"/>
              <a:gd name="connsiteY97" fmla="*/ 1592059 h 2753201"/>
              <a:gd name="connsiteX98" fmla="*/ 3020741 w 7867650"/>
              <a:gd name="connsiteY98" fmla="*/ 1542910 h 2753201"/>
              <a:gd name="connsiteX99" fmla="*/ 3055793 w 7867650"/>
              <a:gd name="connsiteY99" fmla="*/ 1425752 h 2753201"/>
              <a:gd name="connsiteX100" fmla="*/ 3067509 w 7867650"/>
              <a:gd name="connsiteY100" fmla="*/ 1406797 h 2753201"/>
              <a:gd name="connsiteX101" fmla="*/ 3090941 w 7867650"/>
              <a:gd name="connsiteY101" fmla="*/ 1368793 h 2753201"/>
              <a:gd name="connsiteX102" fmla="*/ 3102656 w 7867650"/>
              <a:gd name="connsiteY102" fmla="*/ 1366221 h 2753201"/>
              <a:gd name="connsiteX103" fmla="*/ 3149519 w 7867650"/>
              <a:gd name="connsiteY103" fmla="*/ 1351552 h 2753201"/>
              <a:gd name="connsiteX104" fmla="*/ 3161235 w 7867650"/>
              <a:gd name="connsiteY104" fmla="*/ 1344504 h 2753201"/>
              <a:gd name="connsiteX105" fmla="*/ 3231434 w 7867650"/>
              <a:gd name="connsiteY105" fmla="*/ 1303165 h 2753201"/>
              <a:gd name="connsiteX106" fmla="*/ 3243150 w 7867650"/>
              <a:gd name="connsiteY106" fmla="*/ 1334026 h 2753201"/>
              <a:gd name="connsiteX107" fmla="*/ 3290013 w 7867650"/>
              <a:gd name="connsiteY107" fmla="*/ 1445850 h 2753201"/>
              <a:gd name="connsiteX108" fmla="*/ 3301729 w 7867650"/>
              <a:gd name="connsiteY108" fmla="*/ 1465090 h 2753201"/>
              <a:gd name="connsiteX109" fmla="*/ 3348497 w 7867650"/>
              <a:gd name="connsiteY109" fmla="*/ 1554721 h 2753201"/>
              <a:gd name="connsiteX110" fmla="*/ 3360212 w 7867650"/>
              <a:gd name="connsiteY110" fmla="*/ 1580438 h 2753201"/>
              <a:gd name="connsiteX111" fmla="*/ 3430507 w 7867650"/>
              <a:gd name="connsiteY111" fmla="*/ 1727218 h 2753201"/>
              <a:gd name="connsiteX112" fmla="*/ 3442223 w 7867650"/>
              <a:gd name="connsiteY112" fmla="*/ 1741506 h 2753201"/>
              <a:gd name="connsiteX113" fmla="*/ 3465559 w 7867650"/>
              <a:gd name="connsiteY113" fmla="*/ 1770081 h 2753201"/>
              <a:gd name="connsiteX114" fmla="*/ 3477275 w 7867650"/>
              <a:gd name="connsiteY114" fmla="*/ 1771510 h 2753201"/>
              <a:gd name="connsiteX115" fmla="*/ 3512422 w 7867650"/>
              <a:gd name="connsiteY115" fmla="*/ 1775891 h 2753201"/>
              <a:gd name="connsiteX116" fmla="*/ 3524138 w 7867650"/>
              <a:gd name="connsiteY116" fmla="*/ 1789131 h 2753201"/>
              <a:gd name="connsiteX117" fmla="*/ 3582716 w 7867650"/>
              <a:gd name="connsiteY117" fmla="*/ 1862759 h 2753201"/>
              <a:gd name="connsiteX118" fmla="*/ 3594337 w 7867650"/>
              <a:gd name="connsiteY118" fmla="*/ 1879809 h 2753201"/>
              <a:gd name="connsiteX119" fmla="*/ 3606052 w 7867650"/>
              <a:gd name="connsiteY119" fmla="*/ 1896763 h 2753201"/>
              <a:gd name="connsiteX120" fmla="*/ 3617768 w 7867650"/>
              <a:gd name="connsiteY120" fmla="*/ 1934768 h 2753201"/>
              <a:gd name="connsiteX121" fmla="*/ 3664631 w 7867650"/>
              <a:gd name="connsiteY121" fmla="*/ 2103456 h 2753201"/>
              <a:gd name="connsiteX122" fmla="*/ 3676347 w 7867650"/>
              <a:gd name="connsiteY122" fmla="*/ 2157939 h 2753201"/>
              <a:gd name="connsiteX123" fmla="*/ 3723210 w 7867650"/>
              <a:gd name="connsiteY123" fmla="*/ 2343772 h 2753201"/>
              <a:gd name="connsiteX124" fmla="*/ 3734831 w 7867650"/>
              <a:gd name="connsiteY124" fmla="*/ 2382157 h 2753201"/>
              <a:gd name="connsiteX125" fmla="*/ 3781694 w 7867650"/>
              <a:gd name="connsiteY125" fmla="*/ 2559418 h 2753201"/>
              <a:gd name="connsiteX126" fmla="*/ 3793409 w 7867650"/>
              <a:gd name="connsiteY126" fmla="*/ 2605709 h 2753201"/>
              <a:gd name="connsiteX127" fmla="*/ 3840273 w 7867650"/>
              <a:gd name="connsiteY127" fmla="*/ 2732678 h 2753201"/>
              <a:gd name="connsiteX128" fmla="*/ 3851988 w 7867650"/>
              <a:gd name="connsiteY128" fmla="*/ 2737821 h 2753201"/>
              <a:gd name="connsiteX129" fmla="*/ 3887040 w 7867650"/>
              <a:gd name="connsiteY129" fmla="*/ 2753251 h 2753201"/>
              <a:gd name="connsiteX130" fmla="*/ 3898756 w 7867650"/>
              <a:gd name="connsiteY130" fmla="*/ 2742679 h 2753201"/>
              <a:gd name="connsiteX131" fmla="*/ 3933903 w 7867650"/>
              <a:gd name="connsiteY131" fmla="*/ 2710865 h 2753201"/>
              <a:gd name="connsiteX132" fmla="*/ 3945619 w 7867650"/>
              <a:gd name="connsiteY132" fmla="*/ 2687529 h 2753201"/>
              <a:gd name="connsiteX133" fmla="*/ 3980766 w 7867650"/>
              <a:gd name="connsiteY133" fmla="*/ 2617520 h 2753201"/>
              <a:gd name="connsiteX134" fmla="*/ 3992482 w 7867650"/>
              <a:gd name="connsiteY134" fmla="*/ 2546083 h 2753201"/>
              <a:gd name="connsiteX135" fmla="*/ 4027534 w 7867650"/>
              <a:gd name="connsiteY135" fmla="*/ 2331865 h 2753201"/>
              <a:gd name="connsiteX136" fmla="*/ 4039250 w 7867650"/>
              <a:gd name="connsiteY136" fmla="*/ 2209850 h 2753201"/>
              <a:gd name="connsiteX137" fmla="*/ 4132976 w 7867650"/>
              <a:gd name="connsiteY137" fmla="*/ 1249825 h 2753201"/>
              <a:gd name="connsiteX138" fmla="*/ 4144691 w 7867650"/>
              <a:gd name="connsiteY138" fmla="*/ 1197152 h 2753201"/>
              <a:gd name="connsiteX139" fmla="*/ 4168027 w 7867650"/>
              <a:gd name="connsiteY139" fmla="*/ 1091901 h 2753201"/>
              <a:gd name="connsiteX140" fmla="*/ 4179743 w 7867650"/>
              <a:gd name="connsiteY140" fmla="*/ 1093711 h 2753201"/>
              <a:gd name="connsiteX141" fmla="*/ 4214891 w 7867650"/>
              <a:gd name="connsiteY141" fmla="*/ 1099140 h 2753201"/>
              <a:gd name="connsiteX142" fmla="*/ 4226607 w 7867650"/>
              <a:gd name="connsiteY142" fmla="*/ 1088853 h 2753201"/>
              <a:gd name="connsiteX143" fmla="*/ 4273469 w 7867650"/>
              <a:gd name="connsiteY143" fmla="*/ 1054753 h 2753201"/>
              <a:gd name="connsiteX144" fmla="*/ 4285185 w 7867650"/>
              <a:gd name="connsiteY144" fmla="*/ 1051610 h 2753201"/>
              <a:gd name="connsiteX145" fmla="*/ 4355384 w 7867650"/>
              <a:gd name="connsiteY145" fmla="*/ 1025321 h 2753201"/>
              <a:gd name="connsiteX146" fmla="*/ 4367100 w 7867650"/>
              <a:gd name="connsiteY146" fmla="*/ 1020463 h 2753201"/>
              <a:gd name="connsiteX147" fmla="*/ 4413963 w 7867650"/>
              <a:gd name="connsiteY147" fmla="*/ 1007986 h 2753201"/>
              <a:gd name="connsiteX148" fmla="*/ 4425679 w 7867650"/>
              <a:gd name="connsiteY148" fmla="*/ 1009891 h 2753201"/>
              <a:gd name="connsiteX149" fmla="*/ 4449015 w 7867650"/>
              <a:gd name="connsiteY149" fmla="*/ 1013605 h 2753201"/>
              <a:gd name="connsiteX150" fmla="*/ 4460731 w 7867650"/>
              <a:gd name="connsiteY150" fmla="*/ 1005795 h 2753201"/>
              <a:gd name="connsiteX151" fmla="*/ 4495878 w 7867650"/>
              <a:gd name="connsiteY151" fmla="*/ 982173 h 2753201"/>
              <a:gd name="connsiteX152" fmla="*/ 4507594 w 7867650"/>
              <a:gd name="connsiteY152" fmla="*/ 963980 h 2753201"/>
              <a:gd name="connsiteX153" fmla="*/ 4566173 w 7867650"/>
              <a:gd name="connsiteY153" fmla="*/ 861205 h 2753201"/>
              <a:gd name="connsiteX154" fmla="*/ 4577793 w 7867650"/>
              <a:gd name="connsiteY154" fmla="*/ 837107 h 2753201"/>
              <a:gd name="connsiteX155" fmla="*/ 4589509 w 7867650"/>
              <a:gd name="connsiteY155" fmla="*/ 812913 h 2753201"/>
              <a:gd name="connsiteX156" fmla="*/ 4601225 w 7867650"/>
              <a:gd name="connsiteY156" fmla="*/ 749382 h 2753201"/>
              <a:gd name="connsiteX157" fmla="*/ 4636372 w 7867650"/>
              <a:gd name="connsiteY157" fmla="*/ 558691 h 2753201"/>
              <a:gd name="connsiteX158" fmla="*/ 4648088 w 7867650"/>
              <a:gd name="connsiteY158" fmla="*/ 541737 h 2753201"/>
              <a:gd name="connsiteX159" fmla="*/ 4683235 w 7867650"/>
              <a:gd name="connsiteY159" fmla="*/ 490873 h 2753201"/>
              <a:gd name="connsiteX160" fmla="*/ 4694951 w 7867650"/>
              <a:gd name="connsiteY160" fmla="*/ 501256 h 2753201"/>
              <a:gd name="connsiteX161" fmla="*/ 4730003 w 7867650"/>
              <a:gd name="connsiteY161" fmla="*/ 532593 h 2753201"/>
              <a:gd name="connsiteX162" fmla="*/ 4741718 w 7867650"/>
              <a:gd name="connsiteY162" fmla="*/ 578599 h 2753201"/>
              <a:gd name="connsiteX163" fmla="*/ 4800297 w 7867650"/>
              <a:gd name="connsiteY163" fmla="*/ 831011 h 2753201"/>
              <a:gd name="connsiteX164" fmla="*/ 4812013 w 7867650"/>
              <a:gd name="connsiteY164" fmla="*/ 888256 h 2753201"/>
              <a:gd name="connsiteX165" fmla="*/ 4847160 w 7867650"/>
              <a:gd name="connsiteY165" fmla="*/ 1031988 h 2753201"/>
              <a:gd name="connsiteX166" fmla="*/ 4858781 w 7867650"/>
              <a:gd name="connsiteY166" fmla="*/ 1075137 h 2753201"/>
              <a:gd name="connsiteX167" fmla="*/ 4917359 w 7867650"/>
              <a:gd name="connsiteY167" fmla="*/ 1267732 h 2753201"/>
              <a:gd name="connsiteX168" fmla="*/ 4929075 w 7867650"/>
              <a:gd name="connsiteY168" fmla="*/ 1292212 h 2753201"/>
              <a:gd name="connsiteX169" fmla="*/ 4964222 w 7867650"/>
              <a:gd name="connsiteY169" fmla="*/ 1365745 h 2753201"/>
              <a:gd name="connsiteX170" fmla="*/ 4975938 w 7867650"/>
              <a:gd name="connsiteY170" fmla="*/ 1368221 h 2753201"/>
              <a:gd name="connsiteX171" fmla="*/ 5010990 w 7867650"/>
              <a:gd name="connsiteY171" fmla="*/ 1375841 h 2753201"/>
              <a:gd name="connsiteX172" fmla="*/ 5022706 w 7867650"/>
              <a:gd name="connsiteY172" fmla="*/ 1357743 h 2753201"/>
              <a:gd name="connsiteX173" fmla="*/ 5057853 w 7867650"/>
              <a:gd name="connsiteY173" fmla="*/ 1303356 h 2753201"/>
              <a:gd name="connsiteX174" fmla="*/ 5069569 w 7867650"/>
              <a:gd name="connsiteY174" fmla="*/ 1260874 h 2753201"/>
              <a:gd name="connsiteX175" fmla="*/ 5116432 w 7867650"/>
              <a:gd name="connsiteY175" fmla="*/ 1071041 h 2753201"/>
              <a:gd name="connsiteX176" fmla="*/ 5128148 w 7867650"/>
              <a:gd name="connsiteY176" fmla="*/ 1008652 h 2753201"/>
              <a:gd name="connsiteX177" fmla="*/ 5210063 w 7867650"/>
              <a:gd name="connsiteY177" fmla="*/ 589743 h 2753201"/>
              <a:gd name="connsiteX178" fmla="*/ 5221779 w 7867650"/>
              <a:gd name="connsiteY178" fmla="*/ 552024 h 2753201"/>
              <a:gd name="connsiteX179" fmla="*/ 5245210 w 7867650"/>
              <a:gd name="connsiteY179" fmla="*/ 476586 h 2753201"/>
              <a:gd name="connsiteX180" fmla="*/ 5256926 w 7867650"/>
              <a:gd name="connsiteY180" fmla="*/ 464775 h 2753201"/>
              <a:gd name="connsiteX181" fmla="*/ 5291978 w 7867650"/>
              <a:gd name="connsiteY181" fmla="*/ 429151 h 2753201"/>
              <a:gd name="connsiteX182" fmla="*/ 5303693 w 7867650"/>
              <a:gd name="connsiteY182" fmla="*/ 437152 h 2753201"/>
              <a:gd name="connsiteX183" fmla="*/ 5338841 w 7867650"/>
              <a:gd name="connsiteY183" fmla="*/ 461155 h 2753201"/>
              <a:gd name="connsiteX184" fmla="*/ 5350556 w 7867650"/>
              <a:gd name="connsiteY184" fmla="*/ 446392 h 2753201"/>
              <a:gd name="connsiteX185" fmla="*/ 5397420 w 7867650"/>
              <a:gd name="connsiteY185" fmla="*/ 395528 h 2753201"/>
              <a:gd name="connsiteX186" fmla="*/ 5409135 w 7867650"/>
              <a:gd name="connsiteY186" fmla="*/ 388765 h 2753201"/>
              <a:gd name="connsiteX187" fmla="*/ 5432472 w 7867650"/>
              <a:gd name="connsiteY187" fmla="*/ 375240 h 2753201"/>
              <a:gd name="connsiteX188" fmla="*/ 5444187 w 7867650"/>
              <a:gd name="connsiteY188" fmla="*/ 385622 h 2753201"/>
              <a:gd name="connsiteX189" fmla="*/ 5491050 w 7867650"/>
              <a:gd name="connsiteY189" fmla="*/ 420769 h 2753201"/>
              <a:gd name="connsiteX190" fmla="*/ 5502766 w 7867650"/>
              <a:gd name="connsiteY190" fmla="*/ 424675 h 2753201"/>
              <a:gd name="connsiteX191" fmla="*/ 5526197 w 7867650"/>
              <a:gd name="connsiteY191" fmla="*/ 432580 h 2753201"/>
              <a:gd name="connsiteX192" fmla="*/ 5537913 w 7867650"/>
              <a:gd name="connsiteY192" fmla="*/ 444867 h 2753201"/>
              <a:gd name="connsiteX193" fmla="*/ 5572965 w 7867650"/>
              <a:gd name="connsiteY193" fmla="*/ 481539 h 2753201"/>
              <a:gd name="connsiteX194" fmla="*/ 5584681 w 7867650"/>
              <a:gd name="connsiteY194" fmla="*/ 479253 h 2753201"/>
              <a:gd name="connsiteX195" fmla="*/ 5631544 w 7867650"/>
              <a:gd name="connsiteY195" fmla="*/ 474300 h 2753201"/>
              <a:gd name="connsiteX196" fmla="*/ 5643260 w 7867650"/>
              <a:gd name="connsiteY196" fmla="*/ 476014 h 2753201"/>
              <a:gd name="connsiteX197" fmla="*/ 5666691 w 7867650"/>
              <a:gd name="connsiteY197" fmla="*/ 479538 h 2753201"/>
              <a:gd name="connsiteX198" fmla="*/ 5678407 w 7867650"/>
              <a:gd name="connsiteY198" fmla="*/ 469918 h 2753201"/>
              <a:gd name="connsiteX199" fmla="*/ 5725175 w 7867650"/>
              <a:gd name="connsiteY199" fmla="*/ 424579 h 2753201"/>
              <a:gd name="connsiteX200" fmla="*/ 5736890 w 7867650"/>
              <a:gd name="connsiteY200" fmla="*/ 408101 h 2753201"/>
              <a:gd name="connsiteX201" fmla="*/ 5760322 w 7867650"/>
              <a:gd name="connsiteY201" fmla="*/ 374954 h 2753201"/>
              <a:gd name="connsiteX202" fmla="*/ 5772038 w 7867650"/>
              <a:gd name="connsiteY202" fmla="*/ 381812 h 2753201"/>
              <a:gd name="connsiteX203" fmla="*/ 5807185 w 7867650"/>
              <a:gd name="connsiteY203" fmla="*/ 402291 h 2753201"/>
              <a:gd name="connsiteX204" fmla="*/ 5818901 w 7867650"/>
              <a:gd name="connsiteY204" fmla="*/ 427723 h 2753201"/>
              <a:gd name="connsiteX205" fmla="*/ 5853953 w 7867650"/>
              <a:gd name="connsiteY205" fmla="*/ 504208 h 2753201"/>
              <a:gd name="connsiteX206" fmla="*/ 5865668 w 7867650"/>
              <a:gd name="connsiteY206" fmla="*/ 551167 h 2753201"/>
              <a:gd name="connsiteX207" fmla="*/ 5994447 w 7867650"/>
              <a:gd name="connsiteY207" fmla="*/ 1054087 h 2753201"/>
              <a:gd name="connsiteX208" fmla="*/ 6006162 w 7867650"/>
              <a:gd name="connsiteY208" fmla="*/ 1093139 h 2753201"/>
              <a:gd name="connsiteX209" fmla="*/ 6053025 w 7867650"/>
              <a:gd name="connsiteY209" fmla="*/ 1232395 h 2753201"/>
              <a:gd name="connsiteX210" fmla="*/ 6064741 w 7867650"/>
              <a:gd name="connsiteY210" fmla="*/ 1254397 h 2753201"/>
              <a:gd name="connsiteX211" fmla="*/ 6088172 w 7867650"/>
              <a:gd name="connsiteY211" fmla="*/ 1298498 h 2753201"/>
              <a:gd name="connsiteX212" fmla="*/ 6099888 w 7867650"/>
              <a:gd name="connsiteY212" fmla="*/ 1301737 h 2753201"/>
              <a:gd name="connsiteX213" fmla="*/ 6134940 w 7867650"/>
              <a:gd name="connsiteY213" fmla="*/ 1311547 h 2753201"/>
              <a:gd name="connsiteX214" fmla="*/ 6146656 w 7867650"/>
              <a:gd name="connsiteY214" fmla="*/ 1301165 h 2753201"/>
              <a:gd name="connsiteX215" fmla="*/ 6181803 w 7867650"/>
              <a:gd name="connsiteY215" fmla="*/ 1270114 h 2753201"/>
              <a:gd name="connsiteX216" fmla="*/ 6193519 w 7867650"/>
              <a:gd name="connsiteY216" fmla="*/ 1235919 h 2753201"/>
              <a:gd name="connsiteX217" fmla="*/ 6240382 w 7867650"/>
              <a:gd name="connsiteY217" fmla="*/ 1083614 h 2753201"/>
              <a:gd name="connsiteX218" fmla="*/ 6252098 w 7867650"/>
              <a:gd name="connsiteY218" fmla="*/ 1033989 h 2753201"/>
              <a:gd name="connsiteX219" fmla="*/ 6334013 w 7867650"/>
              <a:gd name="connsiteY219" fmla="*/ 653751 h 2753201"/>
              <a:gd name="connsiteX220" fmla="*/ 6345729 w 7867650"/>
              <a:gd name="connsiteY220" fmla="*/ 601935 h 2753201"/>
              <a:gd name="connsiteX221" fmla="*/ 6380876 w 7867650"/>
              <a:gd name="connsiteY221" fmla="*/ 467442 h 2753201"/>
              <a:gd name="connsiteX222" fmla="*/ 6392592 w 7867650"/>
              <a:gd name="connsiteY222" fmla="*/ 436676 h 2753201"/>
              <a:gd name="connsiteX223" fmla="*/ 6415928 w 7867650"/>
              <a:gd name="connsiteY223" fmla="*/ 375049 h 2753201"/>
              <a:gd name="connsiteX224" fmla="*/ 6427643 w 7867650"/>
              <a:gd name="connsiteY224" fmla="*/ 376764 h 2753201"/>
              <a:gd name="connsiteX225" fmla="*/ 6462791 w 7867650"/>
              <a:gd name="connsiteY225" fmla="*/ 381907 h 2753201"/>
              <a:gd name="connsiteX226" fmla="*/ 6474506 w 7867650"/>
              <a:gd name="connsiteY226" fmla="*/ 368477 h 2753201"/>
              <a:gd name="connsiteX227" fmla="*/ 6533085 w 7867650"/>
              <a:gd name="connsiteY227" fmla="*/ 291420 h 2753201"/>
              <a:gd name="connsiteX228" fmla="*/ 6544706 w 7867650"/>
              <a:gd name="connsiteY228" fmla="*/ 273227 h 2753201"/>
              <a:gd name="connsiteX229" fmla="*/ 6615000 w 7867650"/>
              <a:gd name="connsiteY229" fmla="*/ 157022 h 2753201"/>
              <a:gd name="connsiteX230" fmla="*/ 6626716 w 7867650"/>
              <a:gd name="connsiteY230" fmla="*/ 145497 h 2753201"/>
              <a:gd name="connsiteX231" fmla="*/ 6650147 w 7867650"/>
              <a:gd name="connsiteY231" fmla="*/ 122351 h 2753201"/>
              <a:gd name="connsiteX232" fmla="*/ 6661863 w 7867650"/>
              <a:gd name="connsiteY232" fmla="*/ 127018 h 2753201"/>
              <a:gd name="connsiteX233" fmla="*/ 6696915 w 7867650"/>
              <a:gd name="connsiteY233" fmla="*/ 140734 h 2753201"/>
              <a:gd name="connsiteX234" fmla="*/ 6708631 w 7867650"/>
              <a:gd name="connsiteY234" fmla="*/ 154831 h 2753201"/>
              <a:gd name="connsiteX235" fmla="*/ 6755494 w 7867650"/>
              <a:gd name="connsiteY235" fmla="*/ 218363 h 2753201"/>
              <a:gd name="connsiteX236" fmla="*/ 6767210 w 7867650"/>
              <a:gd name="connsiteY236" fmla="*/ 239509 h 2753201"/>
              <a:gd name="connsiteX237" fmla="*/ 6790641 w 7867650"/>
              <a:gd name="connsiteY237" fmla="*/ 281800 h 2753201"/>
              <a:gd name="connsiteX238" fmla="*/ 6802357 w 7867650"/>
              <a:gd name="connsiteY238" fmla="*/ 279990 h 2753201"/>
              <a:gd name="connsiteX239" fmla="*/ 6837409 w 7867650"/>
              <a:gd name="connsiteY239" fmla="*/ 274561 h 2753201"/>
              <a:gd name="connsiteX240" fmla="*/ 6849125 w 7867650"/>
              <a:gd name="connsiteY240" fmla="*/ 261797 h 2753201"/>
              <a:gd name="connsiteX241" fmla="*/ 6884272 w 7867650"/>
              <a:gd name="connsiteY241" fmla="*/ 223506 h 2753201"/>
              <a:gd name="connsiteX242" fmla="*/ 6895988 w 7867650"/>
              <a:gd name="connsiteY242" fmla="*/ 243414 h 2753201"/>
              <a:gd name="connsiteX243" fmla="*/ 6942851 w 7867650"/>
              <a:gd name="connsiteY243" fmla="*/ 334568 h 2753201"/>
              <a:gd name="connsiteX244" fmla="*/ 6954567 w 7867650"/>
              <a:gd name="connsiteY244" fmla="*/ 365905 h 2753201"/>
              <a:gd name="connsiteX245" fmla="*/ 6989618 w 7867650"/>
              <a:gd name="connsiteY245" fmla="*/ 475538 h 2753201"/>
              <a:gd name="connsiteX246" fmla="*/ 7001334 w 7867650"/>
              <a:gd name="connsiteY246" fmla="*/ 522496 h 2753201"/>
              <a:gd name="connsiteX247" fmla="*/ 7083345 w 7867650"/>
              <a:gd name="connsiteY247" fmla="*/ 871588 h 2753201"/>
              <a:gd name="connsiteX248" fmla="*/ 7095060 w 7867650"/>
              <a:gd name="connsiteY248" fmla="*/ 931786 h 2753201"/>
              <a:gd name="connsiteX249" fmla="*/ 7188691 w 7867650"/>
              <a:gd name="connsiteY249" fmla="*/ 1379746 h 2753201"/>
              <a:gd name="connsiteX250" fmla="*/ 7200407 w 7867650"/>
              <a:gd name="connsiteY250" fmla="*/ 1422133 h 2753201"/>
              <a:gd name="connsiteX251" fmla="*/ 7247174 w 7867650"/>
              <a:gd name="connsiteY251" fmla="*/ 1570056 h 2753201"/>
              <a:gd name="connsiteX252" fmla="*/ 7258890 w 7867650"/>
              <a:gd name="connsiteY252" fmla="*/ 1605298 h 2753201"/>
              <a:gd name="connsiteX253" fmla="*/ 7305753 w 7867650"/>
              <a:gd name="connsiteY253" fmla="*/ 1636159 h 2753201"/>
              <a:gd name="connsiteX254" fmla="*/ 7317469 w 7867650"/>
              <a:gd name="connsiteY254" fmla="*/ 1622729 h 2753201"/>
              <a:gd name="connsiteX255" fmla="*/ 7352616 w 7867650"/>
              <a:gd name="connsiteY255" fmla="*/ 1582534 h 2753201"/>
              <a:gd name="connsiteX256" fmla="*/ 7364332 w 7867650"/>
              <a:gd name="connsiteY256" fmla="*/ 1545005 h 2753201"/>
              <a:gd name="connsiteX257" fmla="*/ 7457963 w 7867650"/>
              <a:gd name="connsiteY257" fmla="*/ 1245444 h 2753201"/>
              <a:gd name="connsiteX258" fmla="*/ 7469679 w 7867650"/>
              <a:gd name="connsiteY258" fmla="*/ 1226394 h 2753201"/>
              <a:gd name="connsiteX259" fmla="*/ 7504826 w 7867650"/>
              <a:gd name="connsiteY259" fmla="*/ 1181436 h 2753201"/>
              <a:gd name="connsiteX260" fmla="*/ 7516542 w 7867650"/>
              <a:gd name="connsiteY260" fmla="*/ 1174483 h 2753201"/>
              <a:gd name="connsiteX261" fmla="*/ 7539878 w 7867650"/>
              <a:gd name="connsiteY261" fmla="*/ 1160671 h 2753201"/>
              <a:gd name="connsiteX262" fmla="*/ 7551593 w 7867650"/>
              <a:gd name="connsiteY262" fmla="*/ 1165434 h 2753201"/>
              <a:gd name="connsiteX263" fmla="*/ 7610172 w 7867650"/>
              <a:gd name="connsiteY263" fmla="*/ 1195057 h 2753201"/>
              <a:gd name="connsiteX264" fmla="*/ 7621888 w 7867650"/>
              <a:gd name="connsiteY264" fmla="*/ 1202677 h 2753201"/>
              <a:gd name="connsiteX265" fmla="*/ 7633604 w 7867650"/>
              <a:gd name="connsiteY265" fmla="*/ 1210201 h 2753201"/>
              <a:gd name="connsiteX266" fmla="*/ 7645320 w 7867650"/>
              <a:gd name="connsiteY266" fmla="*/ 1247825 h 2753201"/>
              <a:gd name="connsiteX267" fmla="*/ 7703803 w 7867650"/>
              <a:gd name="connsiteY267" fmla="*/ 1413465 h 2753201"/>
              <a:gd name="connsiteX268" fmla="*/ 7715519 w 7867650"/>
              <a:gd name="connsiteY268" fmla="*/ 1439944 h 2753201"/>
              <a:gd name="connsiteX269" fmla="*/ 7738950 w 7867650"/>
              <a:gd name="connsiteY269" fmla="*/ 1501857 h 2753201"/>
              <a:gd name="connsiteX270" fmla="*/ 7750666 w 7867650"/>
              <a:gd name="connsiteY270" fmla="*/ 1537385 h 2753201"/>
              <a:gd name="connsiteX271" fmla="*/ 7774097 w 7867650"/>
              <a:gd name="connsiteY271" fmla="*/ 1608346 h 2753201"/>
              <a:gd name="connsiteX272" fmla="*/ 7785813 w 7867650"/>
              <a:gd name="connsiteY272" fmla="*/ 1607299 h 2753201"/>
              <a:gd name="connsiteX273" fmla="*/ 7820865 w 7867650"/>
              <a:gd name="connsiteY273" fmla="*/ 1604060 h 2753201"/>
              <a:gd name="connsiteX274" fmla="*/ 7832581 w 7867650"/>
              <a:gd name="connsiteY274" fmla="*/ 1592630 h 2753201"/>
              <a:gd name="connsiteX275" fmla="*/ 7867728 w 7867650"/>
              <a:gd name="connsiteY275" fmla="*/ 1558340 h 27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67650" h="2753201">
                <a:moveTo>
                  <a:pt x="78" y="1258969"/>
                </a:moveTo>
                <a:lnTo>
                  <a:pt x="81993" y="1028369"/>
                </a:lnTo>
                <a:lnTo>
                  <a:pt x="93709" y="992269"/>
                </a:lnTo>
                <a:lnTo>
                  <a:pt x="187435" y="759193"/>
                </a:lnTo>
                <a:lnTo>
                  <a:pt x="199151" y="777290"/>
                </a:lnTo>
                <a:lnTo>
                  <a:pt x="234203" y="831583"/>
                </a:lnTo>
                <a:lnTo>
                  <a:pt x="245918" y="833297"/>
                </a:lnTo>
                <a:lnTo>
                  <a:pt x="281066" y="838345"/>
                </a:lnTo>
                <a:lnTo>
                  <a:pt x="292781" y="848632"/>
                </a:lnTo>
                <a:lnTo>
                  <a:pt x="327928" y="879303"/>
                </a:lnTo>
                <a:lnTo>
                  <a:pt x="339644" y="909783"/>
                </a:lnTo>
                <a:lnTo>
                  <a:pt x="398128" y="1044371"/>
                </a:lnTo>
                <a:lnTo>
                  <a:pt x="409844" y="1066088"/>
                </a:lnTo>
                <a:lnTo>
                  <a:pt x="421559" y="1087805"/>
                </a:lnTo>
                <a:lnTo>
                  <a:pt x="433275" y="1094473"/>
                </a:lnTo>
                <a:lnTo>
                  <a:pt x="480138" y="1126096"/>
                </a:lnTo>
                <a:lnTo>
                  <a:pt x="491854" y="1137716"/>
                </a:lnTo>
                <a:lnTo>
                  <a:pt x="515190" y="1160862"/>
                </a:lnTo>
                <a:lnTo>
                  <a:pt x="526906" y="1160290"/>
                </a:lnTo>
                <a:lnTo>
                  <a:pt x="562053" y="1158671"/>
                </a:lnTo>
                <a:lnTo>
                  <a:pt x="573769" y="1133430"/>
                </a:lnTo>
                <a:lnTo>
                  <a:pt x="608916" y="1057706"/>
                </a:lnTo>
                <a:lnTo>
                  <a:pt x="620632" y="1007319"/>
                </a:lnTo>
                <a:lnTo>
                  <a:pt x="679115" y="731094"/>
                </a:lnTo>
                <a:lnTo>
                  <a:pt x="690831" y="668419"/>
                </a:lnTo>
                <a:lnTo>
                  <a:pt x="737694" y="451059"/>
                </a:lnTo>
                <a:lnTo>
                  <a:pt x="749410" y="399433"/>
                </a:lnTo>
                <a:lnTo>
                  <a:pt x="796178" y="319900"/>
                </a:lnTo>
                <a:lnTo>
                  <a:pt x="807893" y="314375"/>
                </a:lnTo>
                <a:lnTo>
                  <a:pt x="843041" y="297897"/>
                </a:lnTo>
                <a:lnTo>
                  <a:pt x="854756" y="265226"/>
                </a:lnTo>
                <a:lnTo>
                  <a:pt x="901619" y="149021"/>
                </a:lnTo>
                <a:lnTo>
                  <a:pt x="913335" y="130543"/>
                </a:lnTo>
                <a:lnTo>
                  <a:pt x="960103" y="46913"/>
                </a:lnTo>
                <a:lnTo>
                  <a:pt x="971818" y="23481"/>
                </a:lnTo>
                <a:lnTo>
                  <a:pt x="983534" y="50"/>
                </a:lnTo>
                <a:lnTo>
                  <a:pt x="995250" y="4431"/>
                </a:lnTo>
                <a:lnTo>
                  <a:pt x="1030397" y="17671"/>
                </a:lnTo>
                <a:lnTo>
                  <a:pt x="1042113" y="39198"/>
                </a:lnTo>
                <a:lnTo>
                  <a:pt x="1170891" y="275037"/>
                </a:lnTo>
                <a:lnTo>
                  <a:pt x="1182607" y="286086"/>
                </a:lnTo>
                <a:lnTo>
                  <a:pt x="1217659" y="319423"/>
                </a:lnTo>
                <a:lnTo>
                  <a:pt x="1229375" y="294754"/>
                </a:lnTo>
                <a:lnTo>
                  <a:pt x="1264522" y="220935"/>
                </a:lnTo>
                <a:lnTo>
                  <a:pt x="1276238" y="243319"/>
                </a:lnTo>
                <a:lnTo>
                  <a:pt x="1323101" y="343141"/>
                </a:lnTo>
                <a:lnTo>
                  <a:pt x="1334816" y="375907"/>
                </a:lnTo>
                <a:lnTo>
                  <a:pt x="1369868" y="487063"/>
                </a:lnTo>
                <a:lnTo>
                  <a:pt x="1381584" y="532974"/>
                </a:lnTo>
                <a:lnTo>
                  <a:pt x="1486931" y="916927"/>
                </a:lnTo>
                <a:lnTo>
                  <a:pt x="1498646" y="960837"/>
                </a:lnTo>
                <a:lnTo>
                  <a:pt x="1615804" y="1528527"/>
                </a:lnTo>
                <a:lnTo>
                  <a:pt x="1627424" y="1570437"/>
                </a:lnTo>
                <a:lnTo>
                  <a:pt x="1639140" y="1612252"/>
                </a:lnTo>
                <a:lnTo>
                  <a:pt x="1650856" y="1621586"/>
                </a:lnTo>
                <a:lnTo>
                  <a:pt x="1686003" y="1649589"/>
                </a:lnTo>
                <a:lnTo>
                  <a:pt x="1697719" y="1624253"/>
                </a:lnTo>
                <a:lnTo>
                  <a:pt x="1732866" y="1548148"/>
                </a:lnTo>
                <a:lnTo>
                  <a:pt x="1744582" y="1481092"/>
                </a:lnTo>
                <a:lnTo>
                  <a:pt x="1791350" y="1188865"/>
                </a:lnTo>
                <a:lnTo>
                  <a:pt x="1803065" y="1097806"/>
                </a:lnTo>
                <a:lnTo>
                  <a:pt x="1873360" y="599744"/>
                </a:lnTo>
                <a:lnTo>
                  <a:pt x="1885076" y="572598"/>
                </a:lnTo>
                <a:lnTo>
                  <a:pt x="1920128" y="491159"/>
                </a:lnTo>
                <a:lnTo>
                  <a:pt x="1931843" y="500208"/>
                </a:lnTo>
                <a:lnTo>
                  <a:pt x="1966991" y="527163"/>
                </a:lnTo>
                <a:lnTo>
                  <a:pt x="1978706" y="519639"/>
                </a:lnTo>
                <a:lnTo>
                  <a:pt x="2013854" y="496874"/>
                </a:lnTo>
                <a:lnTo>
                  <a:pt x="2025569" y="536117"/>
                </a:lnTo>
                <a:lnTo>
                  <a:pt x="2072337" y="706043"/>
                </a:lnTo>
                <a:lnTo>
                  <a:pt x="2084053" y="758145"/>
                </a:lnTo>
                <a:lnTo>
                  <a:pt x="2154347" y="1057611"/>
                </a:lnTo>
                <a:lnTo>
                  <a:pt x="2166063" y="1084090"/>
                </a:lnTo>
                <a:lnTo>
                  <a:pt x="2212831" y="1174197"/>
                </a:lnTo>
                <a:lnTo>
                  <a:pt x="2224547" y="1184865"/>
                </a:lnTo>
                <a:lnTo>
                  <a:pt x="2259694" y="1226489"/>
                </a:lnTo>
                <a:lnTo>
                  <a:pt x="2271410" y="1246682"/>
                </a:lnTo>
                <a:lnTo>
                  <a:pt x="2400188" y="1467091"/>
                </a:lnTo>
                <a:lnTo>
                  <a:pt x="2411903" y="1476425"/>
                </a:lnTo>
                <a:lnTo>
                  <a:pt x="2435335" y="1495094"/>
                </a:lnTo>
                <a:lnTo>
                  <a:pt x="2447051" y="1521288"/>
                </a:lnTo>
                <a:lnTo>
                  <a:pt x="2482102" y="1600060"/>
                </a:lnTo>
                <a:lnTo>
                  <a:pt x="2493818" y="1648923"/>
                </a:lnTo>
                <a:lnTo>
                  <a:pt x="2587544" y="2056307"/>
                </a:lnTo>
                <a:lnTo>
                  <a:pt x="2599260" y="2124887"/>
                </a:lnTo>
                <a:lnTo>
                  <a:pt x="2669459" y="2512840"/>
                </a:lnTo>
                <a:lnTo>
                  <a:pt x="2681175" y="2554179"/>
                </a:lnTo>
                <a:lnTo>
                  <a:pt x="2716323" y="2678290"/>
                </a:lnTo>
                <a:lnTo>
                  <a:pt x="2728038" y="2689815"/>
                </a:lnTo>
                <a:lnTo>
                  <a:pt x="2763090" y="2724676"/>
                </a:lnTo>
                <a:lnTo>
                  <a:pt x="2774806" y="2722390"/>
                </a:lnTo>
                <a:lnTo>
                  <a:pt x="2809953" y="2715723"/>
                </a:lnTo>
                <a:lnTo>
                  <a:pt x="2821669" y="2690291"/>
                </a:lnTo>
                <a:lnTo>
                  <a:pt x="2856816" y="2613901"/>
                </a:lnTo>
                <a:lnTo>
                  <a:pt x="2868532" y="2549226"/>
                </a:lnTo>
                <a:lnTo>
                  <a:pt x="2915300" y="2265953"/>
                </a:lnTo>
                <a:lnTo>
                  <a:pt x="2927015" y="2176798"/>
                </a:lnTo>
                <a:lnTo>
                  <a:pt x="3009026" y="1592059"/>
                </a:lnTo>
                <a:lnTo>
                  <a:pt x="3020741" y="1542910"/>
                </a:lnTo>
                <a:lnTo>
                  <a:pt x="3055793" y="1425752"/>
                </a:lnTo>
                <a:lnTo>
                  <a:pt x="3067509" y="1406797"/>
                </a:lnTo>
                <a:lnTo>
                  <a:pt x="3090941" y="1368793"/>
                </a:lnTo>
                <a:lnTo>
                  <a:pt x="3102656" y="1366221"/>
                </a:lnTo>
                <a:lnTo>
                  <a:pt x="3149519" y="1351552"/>
                </a:lnTo>
                <a:lnTo>
                  <a:pt x="3161235" y="1344504"/>
                </a:lnTo>
                <a:lnTo>
                  <a:pt x="3231434" y="1303165"/>
                </a:lnTo>
                <a:lnTo>
                  <a:pt x="3243150" y="1334026"/>
                </a:lnTo>
                <a:lnTo>
                  <a:pt x="3290013" y="1445850"/>
                </a:lnTo>
                <a:lnTo>
                  <a:pt x="3301729" y="1465090"/>
                </a:lnTo>
                <a:lnTo>
                  <a:pt x="3348497" y="1554721"/>
                </a:lnTo>
                <a:lnTo>
                  <a:pt x="3360212" y="1580438"/>
                </a:lnTo>
                <a:lnTo>
                  <a:pt x="3430507" y="1727218"/>
                </a:lnTo>
                <a:lnTo>
                  <a:pt x="3442223" y="1741506"/>
                </a:lnTo>
                <a:lnTo>
                  <a:pt x="3465559" y="1770081"/>
                </a:lnTo>
                <a:lnTo>
                  <a:pt x="3477275" y="1771510"/>
                </a:lnTo>
                <a:lnTo>
                  <a:pt x="3512422" y="1775891"/>
                </a:lnTo>
                <a:lnTo>
                  <a:pt x="3524138" y="1789131"/>
                </a:lnTo>
                <a:lnTo>
                  <a:pt x="3582716" y="1862759"/>
                </a:lnTo>
                <a:lnTo>
                  <a:pt x="3594337" y="1879809"/>
                </a:lnTo>
                <a:lnTo>
                  <a:pt x="3606052" y="1896763"/>
                </a:lnTo>
                <a:lnTo>
                  <a:pt x="3617768" y="1934768"/>
                </a:lnTo>
                <a:lnTo>
                  <a:pt x="3664631" y="2103456"/>
                </a:lnTo>
                <a:lnTo>
                  <a:pt x="3676347" y="2157939"/>
                </a:lnTo>
                <a:lnTo>
                  <a:pt x="3723210" y="2343772"/>
                </a:lnTo>
                <a:lnTo>
                  <a:pt x="3734831" y="2382157"/>
                </a:lnTo>
                <a:lnTo>
                  <a:pt x="3781694" y="2559418"/>
                </a:lnTo>
                <a:lnTo>
                  <a:pt x="3793409" y="2605709"/>
                </a:lnTo>
                <a:lnTo>
                  <a:pt x="3840273" y="2732678"/>
                </a:lnTo>
                <a:lnTo>
                  <a:pt x="3851988" y="2737821"/>
                </a:lnTo>
                <a:lnTo>
                  <a:pt x="3887040" y="2753251"/>
                </a:lnTo>
                <a:lnTo>
                  <a:pt x="3898756" y="2742679"/>
                </a:lnTo>
                <a:lnTo>
                  <a:pt x="3933903" y="2710865"/>
                </a:lnTo>
                <a:lnTo>
                  <a:pt x="3945619" y="2687529"/>
                </a:lnTo>
                <a:lnTo>
                  <a:pt x="3980766" y="2617520"/>
                </a:lnTo>
                <a:lnTo>
                  <a:pt x="3992482" y="2546083"/>
                </a:lnTo>
                <a:lnTo>
                  <a:pt x="4027534" y="2331865"/>
                </a:lnTo>
                <a:lnTo>
                  <a:pt x="4039250" y="2209850"/>
                </a:lnTo>
                <a:lnTo>
                  <a:pt x="4132976" y="1249825"/>
                </a:lnTo>
                <a:lnTo>
                  <a:pt x="4144691" y="1197152"/>
                </a:lnTo>
                <a:lnTo>
                  <a:pt x="4168027" y="1091901"/>
                </a:lnTo>
                <a:lnTo>
                  <a:pt x="4179743" y="1093711"/>
                </a:lnTo>
                <a:lnTo>
                  <a:pt x="4214891" y="1099140"/>
                </a:lnTo>
                <a:lnTo>
                  <a:pt x="4226607" y="1088853"/>
                </a:lnTo>
                <a:lnTo>
                  <a:pt x="4273469" y="1054753"/>
                </a:lnTo>
                <a:lnTo>
                  <a:pt x="4285185" y="1051610"/>
                </a:lnTo>
                <a:lnTo>
                  <a:pt x="4355384" y="1025321"/>
                </a:lnTo>
                <a:lnTo>
                  <a:pt x="4367100" y="1020463"/>
                </a:lnTo>
                <a:lnTo>
                  <a:pt x="4413963" y="1007986"/>
                </a:lnTo>
                <a:lnTo>
                  <a:pt x="4425679" y="1009891"/>
                </a:lnTo>
                <a:lnTo>
                  <a:pt x="4449015" y="1013605"/>
                </a:lnTo>
                <a:lnTo>
                  <a:pt x="4460731" y="1005795"/>
                </a:lnTo>
                <a:lnTo>
                  <a:pt x="4495878" y="982173"/>
                </a:lnTo>
                <a:lnTo>
                  <a:pt x="4507594" y="963980"/>
                </a:lnTo>
                <a:lnTo>
                  <a:pt x="4566173" y="861205"/>
                </a:lnTo>
                <a:lnTo>
                  <a:pt x="4577793" y="837107"/>
                </a:lnTo>
                <a:lnTo>
                  <a:pt x="4589509" y="812913"/>
                </a:lnTo>
                <a:lnTo>
                  <a:pt x="4601225" y="749382"/>
                </a:lnTo>
                <a:lnTo>
                  <a:pt x="4636372" y="558691"/>
                </a:lnTo>
                <a:lnTo>
                  <a:pt x="4648088" y="541737"/>
                </a:lnTo>
                <a:lnTo>
                  <a:pt x="4683235" y="490873"/>
                </a:lnTo>
                <a:lnTo>
                  <a:pt x="4694951" y="501256"/>
                </a:lnTo>
                <a:lnTo>
                  <a:pt x="4730003" y="532593"/>
                </a:lnTo>
                <a:lnTo>
                  <a:pt x="4741718" y="578599"/>
                </a:lnTo>
                <a:lnTo>
                  <a:pt x="4800297" y="831011"/>
                </a:lnTo>
                <a:lnTo>
                  <a:pt x="4812013" y="888256"/>
                </a:lnTo>
                <a:lnTo>
                  <a:pt x="4847160" y="1031988"/>
                </a:lnTo>
                <a:lnTo>
                  <a:pt x="4858781" y="1075137"/>
                </a:lnTo>
                <a:lnTo>
                  <a:pt x="4917359" y="1267732"/>
                </a:lnTo>
                <a:lnTo>
                  <a:pt x="4929075" y="1292212"/>
                </a:lnTo>
                <a:lnTo>
                  <a:pt x="4964222" y="1365745"/>
                </a:lnTo>
                <a:lnTo>
                  <a:pt x="4975938" y="1368221"/>
                </a:lnTo>
                <a:lnTo>
                  <a:pt x="5010990" y="1375841"/>
                </a:lnTo>
                <a:lnTo>
                  <a:pt x="5022706" y="1357743"/>
                </a:lnTo>
                <a:lnTo>
                  <a:pt x="5057853" y="1303356"/>
                </a:lnTo>
                <a:lnTo>
                  <a:pt x="5069569" y="1260874"/>
                </a:lnTo>
                <a:lnTo>
                  <a:pt x="5116432" y="1071041"/>
                </a:lnTo>
                <a:lnTo>
                  <a:pt x="5128148" y="1008652"/>
                </a:lnTo>
                <a:lnTo>
                  <a:pt x="5210063" y="589743"/>
                </a:lnTo>
                <a:lnTo>
                  <a:pt x="5221779" y="552024"/>
                </a:lnTo>
                <a:lnTo>
                  <a:pt x="5245210" y="476586"/>
                </a:lnTo>
                <a:lnTo>
                  <a:pt x="5256926" y="464775"/>
                </a:lnTo>
                <a:lnTo>
                  <a:pt x="5291978" y="429151"/>
                </a:lnTo>
                <a:lnTo>
                  <a:pt x="5303693" y="437152"/>
                </a:lnTo>
                <a:lnTo>
                  <a:pt x="5338841" y="461155"/>
                </a:lnTo>
                <a:lnTo>
                  <a:pt x="5350556" y="446392"/>
                </a:lnTo>
                <a:lnTo>
                  <a:pt x="5397420" y="395528"/>
                </a:lnTo>
                <a:lnTo>
                  <a:pt x="5409135" y="388765"/>
                </a:lnTo>
                <a:lnTo>
                  <a:pt x="5432472" y="375240"/>
                </a:lnTo>
                <a:lnTo>
                  <a:pt x="5444187" y="385622"/>
                </a:lnTo>
                <a:lnTo>
                  <a:pt x="5491050" y="420769"/>
                </a:lnTo>
                <a:lnTo>
                  <a:pt x="5502766" y="424675"/>
                </a:lnTo>
                <a:lnTo>
                  <a:pt x="5526197" y="432580"/>
                </a:lnTo>
                <a:lnTo>
                  <a:pt x="5537913" y="444867"/>
                </a:lnTo>
                <a:lnTo>
                  <a:pt x="5572965" y="481539"/>
                </a:lnTo>
                <a:lnTo>
                  <a:pt x="5584681" y="479253"/>
                </a:lnTo>
                <a:lnTo>
                  <a:pt x="5631544" y="474300"/>
                </a:lnTo>
                <a:lnTo>
                  <a:pt x="5643260" y="476014"/>
                </a:lnTo>
                <a:lnTo>
                  <a:pt x="5666691" y="479538"/>
                </a:lnTo>
                <a:lnTo>
                  <a:pt x="5678407" y="469918"/>
                </a:lnTo>
                <a:lnTo>
                  <a:pt x="5725175" y="424579"/>
                </a:lnTo>
                <a:lnTo>
                  <a:pt x="5736890" y="408101"/>
                </a:lnTo>
                <a:lnTo>
                  <a:pt x="5760322" y="374954"/>
                </a:lnTo>
                <a:lnTo>
                  <a:pt x="5772038" y="381812"/>
                </a:lnTo>
                <a:lnTo>
                  <a:pt x="5807185" y="402291"/>
                </a:lnTo>
                <a:lnTo>
                  <a:pt x="5818901" y="427723"/>
                </a:lnTo>
                <a:lnTo>
                  <a:pt x="5853953" y="504208"/>
                </a:lnTo>
                <a:lnTo>
                  <a:pt x="5865668" y="551167"/>
                </a:lnTo>
                <a:lnTo>
                  <a:pt x="5994447" y="1054087"/>
                </a:lnTo>
                <a:lnTo>
                  <a:pt x="6006162" y="1093139"/>
                </a:lnTo>
                <a:lnTo>
                  <a:pt x="6053025" y="1232395"/>
                </a:lnTo>
                <a:lnTo>
                  <a:pt x="6064741" y="1254397"/>
                </a:lnTo>
                <a:lnTo>
                  <a:pt x="6088172" y="1298498"/>
                </a:lnTo>
                <a:lnTo>
                  <a:pt x="6099888" y="1301737"/>
                </a:lnTo>
                <a:lnTo>
                  <a:pt x="6134940" y="1311547"/>
                </a:lnTo>
                <a:lnTo>
                  <a:pt x="6146656" y="1301165"/>
                </a:lnTo>
                <a:lnTo>
                  <a:pt x="6181803" y="1270114"/>
                </a:lnTo>
                <a:lnTo>
                  <a:pt x="6193519" y="1235919"/>
                </a:lnTo>
                <a:lnTo>
                  <a:pt x="6240382" y="1083614"/>
                </a:lnTo>
                <a:lnTo>
                  <a:pt x="6252098" y="1033989"/>
                </a:lnTo>
                <a:lnTo>
                  <a:pt x="6334013" y="653751"/>
                </a:lnTo>
                <a:lnTo>
                  <a:pt x="6345729" y="601935"/>
                </a:lnTo>
                <a:lnTo>
                  <a:pt x="6380876" y="467442"/>
                </a:lnTo>
                <a:lnTo>
                  <a:pt x="6392592" y="436676"/>
                </a:lnTo>
                <a:lnTo>
                  <a:pt x="6415928" y="375049"/>
                </a:lnTo>
                <a:lnTo>
                  <a:pt x="6427643" y="376764"/>
                </a:lnTo>
                <a:lnTo>
                  <a:pt x="6462791" y="381907"/>
                </a:lnTo>
                <a:lnTo>
                  <a:pt x="6474506" y="368477"/>
                </a:lnTo>
                <a:lnTo>
                  <a:pt x="6533085" y="291420"/>
                </a:lnTo>
                <a:lnTo>
                  <a:pt x="6544706" y="273227"/>
                </a:lnTo>
                <a:lnTo>
                  <a:pt x="6615000" y="157022"/>
                </a:lnTo>
                <a:lnTo>
                  <a:pt x="6626716" y="145497"/>
                </a:lnTo>
                <a:lnTo>
                  <a:pt x="6650147" y="122351"/>
                </a:lnTo>
                <a:lnTo>
                  <a:pt x="6661863" y="127018"/>
                </a:lnTo>
                <a:lnTo>
                  <a:pt x="6696915" y="140734"/>
                </a:lnTo>
                <a:lnTo>
                  <a:pt x="6708631" y="154831"/>
                </a:lnTo>
                <a:lnTo>
                  <a:pt x="6755494" y="218363"/>
                </a:lnTo>
                <a:lnTo>
                  <a:pt x="6767210" y="239509"/>
                </a:lnTo>
                <a:lnTo>
                  <a:pt x="6790641" y="281800"/>
                </a:lnTo>
                <a:lnTo>
                  <a:pt x="6802357" y="279990"/>
                </a:lnTo>
                <a:lnTo>
                  <a:pt x="6837409" y="274561"/>
                </a:lnTo>
                <a:lnTo>
                  <a:pt x="6849125" y="261797"/>
                </a:lnTo>
                <a:lnTo>
                  <a:pt x="6884272" y="223506"/>
                </a:lnTo>
                <a:lnTo>
                  <a:pt x="6895988" y="243414"/>
                </a:lnTo>
                <a:lnTo>
                  <a:pt x="6942851" y="334568"/>
                </a:lnTo>
                <a:lnTo>
                  <a:pt x="6954567" y="365905"/>
                </a:lnTo>
                <a:lnTo>
                  <a:pt x="6989618" y="475538"/>
                </a:lnTo>
                <a:lnTo>
                  <a:pt x="7001334" y="522496"/>
                </a:lnTo>
                <a:lnTo>
                  <a:pt x="7083345" y="871588"/>
                </a:lnTo>
                <a:lnTo>
                  <a:pt x="7095060" y="931786"/>
                </a:lnTo>
                <a:lnTo>
                  <a:pt x="7188691" y="1379746"/>
                </a:lnTo>
                <a:lnTo>
                  <a:pt x="7200407" y="1422133"/>
                </a:lnTo>
                <a:lnTo>
                  <a:pt x="7247174" y="1570056"/>
                </a:lnTo>
                <a:lnTo>
                  <a:pt x="7258890" y="1605298"/>
                </a:lnTo>
                <a:lnTo>
                  <a:pt x="7305753" y="1636159"/>
                </a:lnTo>
                <a:lnTo>
                  <a:pt x="7317469" y="1622729"/>
                </a:lnTo>
                <a:lnTo>
                  <a:pt x="7352616" y="1582534"/>
                </a:lnTo>
                <a:lnTo>
                  <a:pt x="7364332" y="1545005"/>
                </a:lnTo>
                <a:lnTo>
                  <a:pt x="7457963" y="1245444"/>
                </a:lnTo>
                <a:lnTo>
                  <a:pt x="7469679" y="1226394"/>
                </a:lnTo>
                <a:lnTo>
                  <a:pt x="7504826" y="1181436"/>
                </a:lnTo>
                <a:lnTo>
                  <a:pt x="7516542" y="1174483"/>
                </a:lnTo>
                <a:lnTo>
                  <a:pt x="7539878" y="1160671"/>
                </a:lnTo>
                <a:lnTo>
                  <a:pt x="7551593" y="1165434"/>
                </a:lnTo>
                <a:lnTo>
                  <a:pt x="7610172" y="1195057"/>
                </a:lnTo>
                <a:lnTo>
                  <a:pt x="7621888" y="1202677"/>
                </a:lnTo>
                <a:lnTo>
                  <a:pt x="7633604" y="1210201"/>
                </a:lnTo>
                <a:lnTo>
                  <a:pt x="7645320" y="1247825"/>
                </a:lnTo>
                <a:lnTo>
                  <a:pt x="7703803" y="1413465"/>
                </a:lnTo>
                <a:lnTo>
                  <a:pt x="7715519" y="1439944"/>
                </a:lnTo>
                <a:lnTo>
                  <a:pt x="7738950" y="1501857"/>
                </a:lnTo>
                <a:lnTo>
                  <a:pt x="7750666" y="1537385"/>
                </a:lnTo>
                <a:lnTo>
                  <a:pt x="7774097" y="1608346"/>
                </a:lnTo>
                <a:lnTo>
                  <a:pt x="7785813" y="1607299"/>
                </a:lnTo>
                <a:lnTo>
                  <a:pt x="7820865" y="1604060"/>
                </a:lnTo>
                <a:lnTo>
                  <a:pt x="7832581" y="1592630"/>
                </a:lnTo>
                <a:lnTo>
                  <a:pt x="7867728" y="1558340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84BF533-74F5-8C56-EB29-9FBF3BAD7F86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A7F853F-3484-9FC8-4FB6-9A756A255A25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62FD6C4E-5F4D-E6B5-2717-DCB7E7A5E6C9}"/>
              </a:ext>
            </a:extLst>
          </p:cNvPr>
          <p:cNvGrpSpPr/>
          <p:nvPr/>
        </p:nvGrpSpPr>
        <p:grpSpPr>
          <a:xfrm>
            <a:off x="1789747" y="5411239"/>
            <a:ext cx="8611764" cy="338554"/>
            <a:chOff x="1227772" y="5383530"/>
            <a:chExt cx="8611764" cy="33855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6ECB75-CA84-1A4A-3D90-206A49771276}"/>
                </a:ext>
              </a:extLst>
            </p:cNvPr>
            <p:cNvSpPr txBox="1"/>
            <p:nvPr/>
          </p:nvSpPr>
          <p:spPr>
            <a:xfrm>
              <a:off x="12277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Sep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87207-5177-6412-DBF7-AFC8FBDBA708}"/>
                </a:ext>
              </a:extLst>
            </p:cNvPr>
            <p:cNvSpPr txBox="1"/>
            <p:nvPr/>
          </p:nvSpPr>
          <p:spPr>
            <a:xfrm>
              <a:off x="23517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230413-67CA-F7BD-DE04-F6816B8B67CF}"/>
                </a:ext>
              </a:extLst>
            </p:cNvPr>
            <p:cNvSpPr txBox="1"/>
            <p:nvPr/>
          </p:nvSpPr>
          <p:spPr>
            <a:xfrm>
              <a:off x="34756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D14874-9D4C-6031-EA03-8E9C0FEFFEC7}"/>
                </a:ext>
              </a:extLst>
            </p:cNvPr>
            <p:cNvSpPr txBox="1"/>
            <p:nvPr/>
          </p:nvSpPr>
          <p:spPr>
            <a:xfrm>
              <a:off x="45996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CCCC2-CEDC-D020-86D9-5D9181F660E4}"/>
                </a:ext>
              </a:extLst>
            </p:cNvPr>
            <p:cNvSpPr txBox="1"/>
            <p:nvPr/>
          </p:nvSpPr>
          <p:spPr>
            <a:xfrm>
              <a:off x="57235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AB93-0016-6258-D7DB-F624A5D0CB0E}"/>
                </a:ext>
              </a:extLst>
            </p:cNvPr>
            <p:cNvSpPr txBox="1"/>
            <p:nvPr/>
          </p:nvSpPr>
          <p:spPr>
            <a:xfrm>
              <a:off x="68475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DDFFDF-152B-C31C-F3A2-BB920ABE1E9E}"/>
                </a:ext>
              </a:extLst>
            </p:cNvPr>
            <p:cNvSpPr txBox="1"/>
            <p:nvPr/>
          </p:nvSpPr>
          <p:spPr>
            <a:xfrm>
              <a:off x="79714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907AE-E481-DC47-C36C-E230E3D22DA1}"/>
                </a:ext>
              </a:extLst>
            </p:cNvPr>
            <p:cNvSpPr txBox="1"/>
            <p:nvPr/>
          </p:nvSpPr>
          <p:spPr>
            <a:xfrm>
              <a:off x="90954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17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96AB37A-6396-E5A3-0A38-62C7E265C1C7}"/>
              </a:ext>
            </a:extLst>
          </p:cNvPr>
          <p:cNvGrpSpPr/>
          <p:nvPr/>
        </p:nvGrpSpPr>
        <p:grpSpPr>
          <a:xfrm>
            <a:off x="1700705" y="934015"/>
            <a:ext cx="498412" cy="4460308"/>
            <a:chOff x="1184910" y="915542"/>
            <a:chExt cx="498412" cy="4460308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6C477-890A-59E1-1D3E-EF2F0EC6FC98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38700-D12A-0A9E-9C1B-32EE416AC538}"/>
                </a:ext>
              </a:extLst>
            </p:cNvPr>
            <p:cNvSpPr txBox="1"/>
            <p:nvPr/>
          </p:nvSpPr>
          <p:spPr>
            <a:xfrm>
              <a:off x="1184910" y="421290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7C3BC2-4462-6EB9-AD08-0B9B55E95088}"/>
                </a:ext>
              </a:extLst>
            </p:cNvPr>
            <p:cNvSpPr txBox="1"/>
            <p:nvPr/>
          </p:nvSpPr>
          <p:spPr>
            <a:xfrm>
              <a:off x="1184910" y="33886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ECA594-EEA0-4384-6301-7F07E341D177}"/>
                </a:ext>
              </a:extLst>
            </p:cNvPr>
            <p:cNvSpPr txBox="1"/>
            <p:nvPr/>
          </p:nvSpPr>
          <p:spPr>
            <a:xfrm>
              <a:off x="1184910" y="25642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9B44D-B9C0-664E-2179-E75DE17E4546}"/>
                </a:ext>
              </a:extLst>
            </p:cNvPr>
            <p:cNvSpPr txBox="1"/>
            <p:nvPr/>
          </p:nvSpPr>
          <p:spPr>
            <a:xfrm>
              <a:off x="1184910" y="17398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8C35-FC39-F6F9-6BF8-7120CD6751F2}"/>
                </a:ext>
              </a:extLst>
            </p:cNvPr>
            <p:cNvSpPr txBox="1"/>
            <p:nvPr/>
          </p:nvSpPr>
          <p:spPr>
            <a:xfrm>
              <a:off x="1184910" y="9155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EC74C01-A65C-4FDC-7823-C72C009295AC}"/>
              </a:ext>
            </a:extLst>
          </p:cNvPr>
          <p:cNvSpPr txBox="1"/>
          <p:nvPr/>
        </p:nvSpPr>
        <p:spPr>
          <a:xfrm rot="16200000">
            <a:off x="-1227020" y="3207031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0C8F8E-DDAC-2137-8AF3-7CE3639C4DFA}"/>
              </a:ext>
            </a:extLst>
          </p:cNvPr>
          <p:cNvSpPr txBox="1"/>
          <p:nvPr/>
        </p:nvSpPr>
        <p:spPr>
          <a:xfrm>
            <a:off x="1793602" y="57108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C2B26EC-CB2F-2FDA-8862-3C875EF2D5A5}"/>
              </a:ext>
            </a:extLst>
          </p:cNvPr>
          <p:cNvSpPr/>
          <p:nvPr/>
        </p:nvSpPr>
        <p:spPr>
          <a:xfrm>
            <a:off x="2171700" y="830209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F84FB09-74AB-5950-FC1E-66B3DE6E880F}"/>
              </a:ext>
            </a:extLst>
          </p:cNvPr>
          <p:cNvSpPr/>
          <p:nvPr/>
        </p:nvSpPr>
        <p:spPr>
          <a:xfrm>
            <a:off x="2161804" y="5252185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86D0D9-9242-789B-EF4E-BE5A2DB40549}"/>
              </a:ext>
            </a:extLst>
          </p:cNvPr>
          <p:cNvSpPr txBox="1"/>
          <p:nvPr/>
        </p:nvSpPr>
        <p:spPr>
          <a:xfrm>
            <a:off x="3433857" y="8648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F952C-803A-3AA0-D0A4-57AC1B4C3EA5}"/>
              </a:ext>
            </a:extLst>
          </p:cNvPr>
          <p:cNvCxnSpPr/>
          <p:nvPr/>
        </p:nvCxnSpPr>
        <p:spPr>
          <a:xfrm>
            <a:off x="4139247" y="1189111"/>
            <a:ext cx="0" cy="501142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5809B-E003-27E1-942E-F25CE7CD6ACE}"/>
              </a:ext>
            </a:extLst>
          </p:cNvPr>
          <p:cNvSpPr txBox="1"/>
          <p:nvPr/>
        </p:nvSpPr>
        <p:spPr>
          <a:xfrm>
            <a:off x="2254973" y="269618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FA4DC-3E59-775E-9849-0718234B4166}"/>
              </a:ext>
            </a:extLst>
          </p:cNvPr>
          <p:cNvCxnSpPr/>
          <p:nvPr/>
        </p:nvCxnSpPr>
        <p:spPr>
          <a:xfrm>
            <a:off x="2877239" y="3020484"/>
            <a:ext cx="0" cy="501142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545338-FF1E-6A8B-954D-04ACA53BE234}"/>
              </a:ext>
            </a:extLst>
          </p:cNvPr>
          <p:cNvCxnSpPr>
            <a:cxnSpLocks/>
          </p:cNvCxnSpPr>
          <p:nvPr/>
        </p:nvCxnSpPr>
        <p:spPr>
          <a:xfrm>
            <a:off x="2197957" y="4891073"/>
            <a:ext cx="2021829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C4F665-89F9-3E54-E979-DC4F6DF83661}"/>
              </a:ext>
            </a:extLst>
          </p:cNvPr>
          <p:cNvSpPr txBox="1"/>
          <p:nvPr/>
        </p:nvSpPr>
        <p:spPr>
          <a:xfrm>
            <a:off x="2144647" y="45381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B272AA-2BAC-AD80-DEAB-6F8D46532DF4}"/>
              </a:ext>
            </a:extLst>
          </p:cNvPr>
          <p:cNvSpPr txBox="1"/>
          <p:nvPr/>
        </p:nvSpPr>
        <p:spPr>
          <a:xfrm>
            <a:off x="8295644" y="5726670"/>
            <a:ext cx="22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7BA843-A18E-B1DF-412A-DB0BB0748BEB}"/>
              </a:ext>
            </a:extLst>
          </p:cNvPr>
          <p:cNvCxnSpPr>
            <a:cxnSpLocks/>
          </p:cNvCxnSpPr>
          <p:nvPr/>
        </p:nvCxnSpPr>
        <p:spPr>
          <a:xfrm flipV="1">
            <a:off x="9527054" y="5306022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EF168C-2B5E-8C12-8E11-5B0D0203651F}"/>
              </a:ext>
            </a:extLst>
          </p:cNvPr>
          <p:cNvSpPr txBox="1"/>
          <p:nvPr/>
        </p:nvSpPr>
        <p:spPr>
          <a:xfrm>
            <a:off x="5460075" y="5725939"/>
            <a:ext cx="2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C15EEAA-93AF-C831-478F-52DAAD25953A}"/>
              </a:ext>
            </a:extLst>
          </p:cNvPr>
          <p:cNvCxnSpPr>
            <a:cxnSpLocks/>
          </p:cNvCxnSpPr>
          <p:nvPr/>
        </p:nvCxnSpPr>
        <p:spPr>
          <a:xfrm flipV="1">
            <a:off x="6109331" y="5312263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EB500-4BF9-323C-57B6-2EFE4BA943D3}"/>
              </a:ext>
            </a:extLst>
          </p:cNvPr>
          <p:cNvCxnSpPr>
            <a:cxnSpLocks/>
          </p:cNvCxnSpPr>
          <p:nvPr/>
        </p:nvCxnSpPr>
        <p:spPr>
          <a:xfrm>
            <a:off x="2171700" y="3533416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CE51F3-C9C5-B7B5-CF07-7567B543AD02}"/>
              </a:ext>
            </a:extLst>
          </p:cNvPr>
          <p:cNvSpPr txBox="1"/>
          <p:nvPr/>
        </p:nvSpPr>
        <p:spPr>
          <a:xfrm>
            <a:off x="3208871" y="31854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</p:spTree>
    <p:extLst>
      <p:ext uri="{BB962C8B-B14F-4D97-AF65-F5344CB8AC3E}">
        <p14:creationId xmlns:p14="http://schemas.microsoft.com/office/powerpoint/2010/main" val="2201637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3E7D56C0-7E9D-70E8-EEA8-B5F0FC3A4EFB}"/>
              </a:ext>
            </a:extLst>
          </p:cNvPr>
          <p:cNvGrpSpPr/>
          <p:nvPr/>
        </p:nvGrpSpPr>
        <p:grpSpPr>
          <a:xfrm>
            <a:off x="2283691" y="1038514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C5416BB-D6DC-90E8-402D-1CA8017D876D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4360483-4AE0-BE7D-FFFF-3FE416CFAE25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11A6A81-4748-A72B-CE35-186ABFFBAC42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8E4B99-BB86-6BED-B380-75E0D3781D27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FF7344-0190-A425-3411-0C52AD6751B4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0F45F2-96E6-6C67-0BAA-6A223781DEBF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BA75226-69DC-DF36-6DAD-EB530A4E5BFB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1CC2D2E2-E8E4-1752-F9B0-72FA840BC7CA}"/>
                </a:ext>
              </a:extLst>
            </p:cNvPr>
            <p:cNvGrpSpPr/>
            <p:nvPr/>
          </p:nvGrpSpPr>
          <p:grpSpPr>
            <a:xfrm>
              <a:off x="1600200" y="1566291"/>
              <a:ext cx="7867650" cy="3123342"/>
              <a:chOff x="1600200" y="1566291"/>
              <a:chExt cx="7867650" cy="3123342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2358E49-24E3-FB9D-D9FF-41306281CDB9}"/>
                  </a:ext>
                </a:extLst>
              </p:cNvPr>
              <p:cNvSpPr/>
              <p:nvPr/>
            </p:nvSpPr>
            <p:spPr>
              <a:xfrm>
                <a:off x="1600200" y="4689633"/>
                <a:ext cx="7867650" cy="9525"/>
              </a:xfrm>
              <a:custGeom>
                <a:avLst/>
                <a:gdLst>
                  <a:gd name="connsiteX0" fmla="*/ 0 w 7867650"/>
                  <a:gd name="connsiteY0" fmla="*/ 432 h 9525"/>
                  <a:gd name="connsiteX1" fmla="*/ 7867650 w 7867650"/>
                  <a:gd name="connsiteY1" fmla="*/ 43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32"/>
                    </a:moveTo>
                    <a:lnTo>
                      <a:pt x="7867650" y="43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FFA6B75-FABE-BADE-E9B5-04C7FF70FE29}"/>
                  </a:ext>
                </a:extLst>
              </p:cNvPr>
              <p:cNvSpPr/>
              <p:nvPr/>
            </p:nvSpPr>
            <p:spPr>
              <a:xfrm>
                <a:off x="1600200" y="4169092"/>
                <a:ext cx="7867650" cy="9525"/>
              </a:xfrm>
              <a:custGeom>
                <a:avLst/>
                <a:gdLst>
                  <a:gd name="connsiteX0" fmla="*/ 0 w 7867650"/>
                  <a:gd name="connsiteY0" fmla="*/ 378 h 9525"/>
                  <a:gd name="connsiteX1" fmla="*/ 7867650 w 7867650"/>
                  <a:gd name="connsiteY1" fmla="*/ 3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78"/>
                    </a:moveTo>
                    <a:lnTo>
                      <a:pt x="7867650" y="3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0EE8D92-253D-DD1F-C083-7B10BB0F0D44}"/>
                  </a:ext>
                </a:extLst>
              </p:cNvPr>
              <p:cNvSpPr/>
              <p:nvPr/>
            </p:nvSpPr>
            <p:spPr>
              <a:xfrm>
                <a:off x="1600200" y="3648551"/>
                <a:ext cx="7867650" cy="9525"/>
              </a:xfrm>
              <a:custGeom>
                <a:avLst/>
                <a:gdLst>
                  <a:gd name="connsiteX0" fmla="*/ 0 w 7867650"/>
                  <a:gd name="connsiteY0" fmla="*/ 323 h 9525"/>
                  <a:gd name="connsiteX1" fmla="*/ 7867650 w 7867650"/>
                  <a:gd name="connsiteY1" fmla="*/ 3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23"/>
                    </a:moveTo>
                    <a:lnTo>
                      <a:pt x="7867650" y="3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9ECC750-4683-B89B-5F64-B6A7D473F020}"/>
                  </a:ext>
                </a:extLst>
              </p:cNvPr>
              <p:cNvSpPr/>
              <p:nvPr/>
            </p:nvSpPr>
            <p:spPr>
              <a:xfrm>
                <a:off x="1600200" y="3128010"/>
                <a:ext cx="7867650" cy="9525"/>
              </a:xfrm>
              <a:custGeom>
                <a:avLst/>
                <a:gdLst>
                  <a:gd name="connsiteX0" fmla="*/ 0 w 7867650"/>
                  <a:gd name="connsiteY0" fmla="*/ 268 h 9525"/>
                  <a:gd name="connsiteX1" fmla="*/ 7867650 w 7867650"/>
                  <a:gd name="connsiteY1" fmla="*/ 2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68"/>
                    </a:moveTo>
                    <a:lnTo>
                      <a:pt x="7867650" y="2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D039A2-4BDC-1CA1-632B-C302533A1A4D}"/>
                  </a:ext>
                </a:extLst>
              </p:cNvPr>
              <p:cNvSpPr/>
              <p:nvPr/>
            </p:nvSpPr>
            <p:spPr>
              <a:xfrm>
                <a:off x="1600200" y="2607468"/>
                <a:ext cx="7867650" cy="9525"/>
              </a:xfrm>
              <a:custGeom>
                <a:avLst/>
                <a:gdLst>
                  <a:gd name="connsiteX0" fmla="*/ 0 w 7867650"/>
                  <a:gd name="connsiteY0" fmla="*/ 214 h 9525"/>
                  <a:gd name="connsiteX1" fmla="*/ 7867650 w 7867650"/>
                  <a:gd name="connsiteY1" fmla="*/ 2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14"/>
                    </a:moveTo>
                    <a:lnTo>
                      <a:pt x="7867650" y="2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D7EC522-2AC6-2C35-D95E-90400AEDCFE5}"/>
                  </a:ext>
                </a:extLst>
              </p:cNvPr>
              <p:cNvSpPr/>
              <p:nvPr/>
            </p:nvSpPr>
            <p:spPr>
              <a:xfrm>
                <a:off x="1600200" y="2086832"/>
                <a:ext cx="7867650" cy="9525"/>
              </a:xfrm>
              <a:custGeom>
                <a:avLst/>
                <a:gdLst>
                  <a:gd name="connsiteX0" fmla="*/ 0 w 7867650"/>
                  <a:gd name="connsiteY0" fmla="*/ 159 h 9525"/>
                  <a:gd name="connsiteX1" fmla="*/ 7867650 w 7867650"/>
                  <a:gd name="connsiteY1" fmla="*/ 1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59"/>
                    </a:moveTo>
                    <a:lnTo>
                      <a:pt x="7867650" y="1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987C68-E8BB-1F32-6239-5698E9828F53}"/>
                  </a:ext>
                </a:extLst>
              </p:cNvPr>
              <p:cNvSpPr/>
              <p:nvPr/>
            </p:nvSpPr>
            <p:spPr>
              <a:xfrm>
                <a:off x="1600200" y="1566291"/>
                <a:ext cx="7867650" cy="9525"/>
              </a:xfrm>
              <a:custGeom>
                <a:avLst/>
                <a:gdLst>
                  <a:gd name="connsiteX0" fmla="*/ 0 w 7867650"/>
                  <a:gd name="connsiteY0" fmla="*/ 104 h 9525"/>
                  <a:gd name="connsiteX1" fmla="*/ 7867650 w 7867650"/>
                  <a:gd name="connsiteY1" fmla="*/ 1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04"/>
                    </a:moveTo>
                    <a:lnTo>
                      <a:pt x="7867650" y="1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9524B370-D2F7-9821-4912-15A0A776A208}"/>
              </a:ext>
            </a:extLst>
          </p:cNvPr>
          <p:cNvSpPr/>
          <p:nvPr/>
        </p:nvSpPr>
        <p:spPr>
          <a:xfrm>
            <a:off x="2283691" y="5200939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CE0D68-3969-DF85-1F79-91369D7F196F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32FB7A-6CDE-D411-0FDA-9C052068A3F8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0E541A-1D6E-C8C7-24AF-66EA132DC944}"/>
              </a:ext>
            </a:extLst>
          </p:cNvPr>
          <p:cNvSpPr/>
          <p:nvPr/>
        </p:nvSpPr>
        <p:spPr>
          <a:xfrm>
            <a:off x="2283691" y="4869373"/>
            <a:ext cx="7867650" cy="331565"/>
          </a:xfrm>
          <a:custGeom>
            <a:avLst/>
            <a:gdLst>
              <a:gd name="connsiteX0" fmla="*/ 78 w 7867650"/>
              <a:gd name="connsiteY0" fmla="*/ 331615 h 331565"/>
              <a:gd name="connsiteX1" fmla="*/ 152288 w 7867650"/>
              <a:gd name="connsiteY1" fmla="*/ 331615 h 331565"/>
              <a:gd name="connsiteX2" fmla="*/ 164003 w 7867650"/>
              <a:gd name="connsiteY2" fmla="*/ 211600 h 331565"/>
              <a:gd name="connsiteX3" fmla="*/ 175719 w 7867650"/>
              <a:gd name="connsiteY3" fmla="*/ 147402 h 331565"/>
              <a:gd name="connsiteX4" fmla="*/ 187435 w 7867650"/>
              <a:gd name="connsiteY4" fmla="*/ 227602 h 331565"/>
              <a:gd name="connsiteX5" fmla="*/ 199151 w 7867650"/>
              <a:gd name="connsiteY5" fmla="*/ 201218 h 331565"/>
              <a:gd name="connsiteX6" fmla="*/ 210866 w 7867650"/>
              <a:gd name="connsiteY6" fmla="*/ 237508 h 331565"/>
              <a:gd name="connsiteX7" fmla="*/ 222487 w 7867650"/>
              <a:gd name="connsiteY7" fmla="*/ 160927 h 331565"/>
              <a:gd name="connsiteX8" fmla="*/ 234203 w 7867650"/>
              <a:gd name="connsiteY8" fmla="*/ 183597 h 331565"/>
              <a:gd name="connsiteX9" fmla="*/ 269350 w 7867650"/>
              <a:gd name="connsiteY9" fmla="*/ 330948 h 331565"/>
              <a:gd name="connsiteX10" fmla="*/ 281066 w 7867650"/>
              <a:gd name="connsiteY10" fmla="*/ 331615 h 331565"/>
              <a:gd name="connsiteX11" fmla="*/ 2376756 w 7867650"/>
              <a:gd name="connsiteY11" fmla="*/ 331615 h 331565"/>
              <a:gd name="connsiteX12" fmla="*/ 2388472 w 7867650"/>
              <a:gd name="connsiteY12" fmla="*/ 174357 h 331565"/>
              <a:gd name="connsiteX13" fmla="*/ 2400188 w 7867650"/>
              <a:gd name="connsiteY13" fmla="*/ 66154 h 331565"/>
              <a:gd name="connsiteX14" fmla="*/ 2411903 w 7867650"/>
              <a:gd name="connsiteY14" fmla="*/ 73488 h 331565"/>
              <a:gd name="connsiteX15" fmla="*/ 2423619 w 7867650"/>
              <a:gd name="connsiteY15" fmla="*/ 50 h 331565"/>
              <a:gd name="connsiteX16" fmla="*/ 2435335 w 7867650"/>
              <a:gd name="connsiteY16" fmla="*/ 162642 h 331565"/>
              <a:gd name="connsiteX17" fmla="*/ 2447051 w 7867650"/>
              <a:gd name="connsiteY17" fmla="*/ 152355 h 331565"/>
              <a:gd name="connsiteX18" fmla="*/ 2458766 w 7867650"/>
              <a:gd name="connsiteY18" fmla="*/ 165499 h 331565"/>
              <a:gd name="connsiteX19" fmla="*/ 2470387 w 7867650"/>
              <a:gd name="connsiteY19" fmla="*/ 174643 h 331565"/>
              <a:gd name="connsiteX20" fmla="*/ 2482102 w 7867650"/>
              <a:gd name="connsiteY20" fmla="*/ 170929 h 331565"/>
              <a:gd name="connsiteX21" fmla="*/ 2493818 w 7867650"/>
              <a:gd name="connsiteY21" fmla="*/ 146735 h 331565"/>
              <a:gd name="connsiteX22" fmla="*/ 2505534 w 7867650"/>
              <a:gd name="connsiteY22" fmla="*/ 331615 h 331565"/>
              <a:gd name="connsiteX23" fmla="*/ 4636372 w 7867650"/>
              <a:gd name="connsiteY23" fmla="*/ 331615 h 331565"/>
              <a:gd name="connsiteX24" fmla="*/ 4648088 w 7867650"/>
              <a:gd name="connsiteY24" fmla="*/ 273989 h 331565"/>
              <a:gd name="connsiteX25" fmla="*/ 4659803 w 7867650"/>
              <a:gd name="connsiteY25" fmla="*/ 180835 h 331565"/>
              <a:gd name="connsiteX26" fmla="*/ 4671519 w 7867650"/>
              <a:gd name="connsiteY26" fmla="*/ 172929 h 331565"/>
              <a:gd name="connsiteX27" fmla="*/ 4683235 w 7867650"/>
              <a:gd name="connsiteY27" fmla="*/ 207409 h 331565"/>
              <a:gd name="connsiteX28" fmla="*/ 4694951 w 7867650"/>
              <a:gd name="connsiteY28" fmla="*/ 331615 h 331565"/>
              <a:gd name="connsiteX29" fmla="*/ 5748606 w 7867650"/>
              <a:gd name="connsiteY29" fmla="*/ 331615 h 331565"/>
              <a:gd name="connsiteX30" fmla="*/ 5760322 w 7867650"/>
              <a:gd name="connsiteY30" fmla="*/ 191979 h 331565"/>
              <a:gd name="connsiteX31" fmla="*/ 5772038 w 7867650"/>
              <a:gd name="connsiteY31" fmla="*/ 331615 h 331565"/>
              <a:gd name="connsiteX32" fmla="*/ 5783754 w 7867650"/>
              <a:gd name="connsiteY32" fmla="*/ 331615 h 331565"/>
              <a:gd name="connsiteX33" fmla="*/ 6685199 w 7867650"/>
              <a:gd name="connsiteY33" fmla="*/ 331615 h 331565"/>
              <a:gd name="connsiteX34" fmla="*/ 6696915 w 7867650"/>
              <a:gd name="connsiteY34" fmla="*/ 302945 h 331565"/>
              <a:gd name="connsiteX35" fmla="*/ 6708631 w 7867650"/>
              <a:gd name="connsiteY35" fmla="*/ 331615 h 331565"/>
              <a:gd name="connsiteX36" fmla="*/ 6720347 w 7867650"/>
              <a:gd name="connsiteY36" fmla="*/ 331615 h 331565"/>
              <a:gd name="connsiteX37" fmla="*/ 7809149 w 7867650"/>
              <a:gd name="connsiteY37" fmla="*/ 331615 h 331565"/>
              <a:gd name="connsiteX38" fmla="*/ 7820865 w 7867650"/>
              <a:gd name="connsiteY38" fmla="*/ 286753 h 331565"/>
              <a:gd name="connsiteX39" fmla="*/ 7832581 w 7867650"/>
              <a:gd name="connsiteY39" fmla="*/ 331615 h 331565"/>
              <a:gd name="connsiteX40" fmla="*/ 7844297 w 7867650"/>
              <a:gd name="connsiteY40" fmla="*/ 331615 h 331565"/>
              <a:gd name="connsiteX41" fmla="*/ 7867728 w 7867650"/>
              <a:gd name="connsiteY41" fmla="*/ 331615 h 33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67650" h="331565">
                <a:moveTo>
                  <a:pt x="78" y="331615"/>
                </a:moveTo>
                <a:lnTo>
                  <a:pt x="152288" y="331615"/>
                </a:lnTo>
                <a:lnTo>
                  <a:pt x="164003" y="211600"/>
                </a:lnTo>
                <a:lnTo>
                  <a:pt x="175719" y="147402"/>
                </a:lnTo>
                <a:lnTo>
                  <a:pt x="187435" y="227602"/>
                </a:lnTo>
                <a:lnTo>
                  <a:pt x="199151" y="201218"/>
                </a:lnTo>
                <a:lnTo>
                  <a:pt x="210866" y="237508"/>
                </a:lnTo>
                <a:lnTo>
                  <a:pt x="222487" y="160927"/>
                </a:lnTo>
                <a:lnTo>
                  <a:pt x="234203" y="183597"/>
                </a:lnTo>
                <a:lnTo>
                  <a:pt x="269350" y="330948"/>
                </a:lnTo>
                <a:lnTo>
                  <a:pt x="281066" y="331615"/>
                </a:lnTo>
                <a:lnTo>
                  <a:pt x="2376756" y="331615"/>
                </a:lnTo>
                <a:lnTo>
                  <a:pt x="2388472" y="174357"/>
                </a:lnTo>
                <a:lnTo>
                  <a:pt x="2400188" y="66154"/>
                </a:lnTo>
                <a:lnTo>
                  <a:pt x="2411903" y="73488"/>
                </a:lnTo>
                <a:lnTo>
                  <a:pt x="2423619" y="50"/>
                </a:lnTo>
                <a:lnTo>
                  <a:pt x="2435335" y="162642"/>
                </a:lnTo>
                <a:lnTo>
                  <a:pt x="2447051" y="152355"/>
                </a:lnTo>
                <a:lnTo>
                  <a:pt x="2458766" y="165499"/>
                </a:lnTo>
                <a:lnTo>
                  <a:pt x="2470387" y="174643"/>
                </a:lnTo>
                <a:lnTo>
                  <a:pt x="2482102" y="170929"/>
                </a:lnTo>
                <a:lnTo>
                  <a:pt x="2493818" y="146735"/>
                </a:lnTo>
                <a:lnTo>
                  <a:pt x="2505534" y="331615"/>
                </a:lnTo>
                <a:lnTo>
                  <a:pt x="4636372" y="331615"/>
                </a:lnTo>
                <a:lnTo>
                  <a:pt x="4648088" y="273989"/>
                </a:lnTo>
                <a:lnTo>
                  <a:pt x="4659803" y="180835"/>
                </a:lnTo>
                <a:lnTo>
                  <a:pt x="4671519" y="172929"/>
                </a:lnTo>
                <a:lnTo>
                  <a:pt x="4683235" y="207409"/>
                </a:lnTo>
                <a:lnTo>
                  <a:pt x="4694951" y="331615"/>
                </a:lnTo>
                <a:lnTo>
                  <a:pt x="5748606" y="331615"/>
                </a:lnTo>
                <a:lnTo>
                  <a:pt x="5760322" y="191979"/>
                </a:lnTo>
                <a:lnTo>
                  <a:pt x="5772038" y="331615"/>
                </a:lnTo>
                <a:lnTo>
                  <a:pt x="5783754" y="331615"/>
                </a:lnTo>
                <a:lnTo>
                  <a:pt x="6685199" y="331615"/>
                </a:lnTo>
                <a:lnTo>
                  <a:pt x="6696915" y="302945"/>
                </a:lnTo>
                <a:lnTo>
                  <a:pt x="6708631" y="331615"/>
                </a:lnTo>
                <a:lnTo>
                  <a:pt x="6720347" y="331615"/>
                </a:lnTo>
                <a:lnTo>
                  <a:pt x="7809149" y="331615"/>
                </a:lnTo>
                <a:lnTo>
                  <a:pt x="7820865" y="286753"/>
                </a:lnTo>
                <a:lnTo>
                  <a:pt x="7832581" y="331615"/>
                </a:lnTo>
                <a:lnTo>
                  <a:pt x="7844297" y="331615"/>
                </a:lnTo>
                <a:lnTo>
                  <a:pt x="7867728" y="331615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BF13524-CE3E-9EB2-608F-976C9FDDD877}"/>
              </a:ext>
            </a:extLst>
          </p:cNvPr>
          <p:cNvSpPr/>
          <p:nvPr/>
        </p:nvSpPr>
        <p:spPr>
          <a:xfrm>
            <a:off x="2283691" y="4042413"/>
            <a:ext cx="7867650" cy="1158525"/>
          </a:xfrm>
          <a:custGeom>
            <a:avLst/>
            <a:gdLst>
              <a:gd name="connsiteX0" fmla="*/ 78 w 7867650"/>
              <a:gd name="connsiteY0" fmla="*/ 1158576 h 1158525"/>
              <a:gd name="connsiteX1" fmla="*/ 269350 w 7867650"/>
              <a:gd name="connsiteY1" fmla="*/ 1158576 h 1158525"/>
              <a:gd name="connsiteX2" fmla="*/ 281066 w 7867650"/>
              <a:gd name="connsiteY2" fmla="*/ 1124381 h 1158525"/>
              <a:gd name="connsiteX3" fmla="*/ 292781 w 7867650"/>
              <a:gd name="connsiteY3" fmla="*/ 1158576 h 1158525"/>
              <a:gd name="connsiteX4" fmla="*/ 304497 w 7867650"/>
              <a:gd name="connsiteY4" fmla="*/ 965885 h 1158525"/>
              <a:gd name="connsiteX5" fmla="*/ 316213 w 7867650"/>
              <a:gd name="connsiteY5" fmla="*/ 1158576 h 1158525"/>
              <a:gd name="connsiteX6" fmla="*/ 327928 w 7867650"/>
              <a:gd name="connsiteY6" fmla="*/ 872445 h 1158525"/>
              <a:gd name="connsiteX7" fmla="*/ 339644 w 7867650"/>
              <a:gd name="connsiteY7" fmla="*/ 1158576 h 1158525"/>
              <a:gd name="connsiteX8" fmla="*/ 351360 w 7867650"/>
              <a:gd name="connsiteY8" fmla="*/ 1158576 h 1158525"/>
              <a:gd name="connsiteX9" fmla="*/ 362981 w 7867650"/>
              <a:gd name="connsiteY9" fmla="*/ 593458 h 1158525"/>
              <a:gd name="connsiteX10" fmla="*/ 374696 w 7867650"/>
              <a:gd name="connsiteY10" fmla="*/ 517067 h 1158525"/>
              <a:gd name="connsiteX11" fmla="*/ 386412 w 7867650"/>
              <a:gd name="connsiteY11" fmla="*/ 1158576 h 1158525"/>
              <a:gd name="connsiteX12" fmla="*/ 398128 w 7867650"/>
              <a:gd name="connsiteY12" fmla="*/ 385717 h 1158525"/>
              <a:gd name="connsiteX13" fmla="*/ 409844 w 7867650"/>
              <a:gd name="connsiteY13" fmla="*/ 1158576 h 1158525"/>
              <a:gd name="connsiteX14" fmla="*/ 421559 w 7867650"/>
              <a:gd name="connsiteY14" fmla="*/ 334378 h 1158525"/>
              <a:gd name="connsiteX15" fmla="*/ 433275 w 7867650"/>
              <a:gd name="connsiteY15" fmla="*/ 272179 h 1158525"/>
              <a:gd name="connsiteX16" fmla="*/ 444991 w 7867650"/>
              <a:gd name="connsiteY16" fmla="*/ 1158576 h 1158525"/>
              <a:gd name="connsiteX17" fmla="*/ 456707 w 7867650"/>
              <a:gd name="connsiteY17" fmla="*/ 204456 h 1158525"/>
              <a:gd name="connsiteX18" fmla="*/ 468422 w 7867650"/>
              <a:gd name="connsiteY18" fmla="*/ 236746 h 1158525"/>
              <a:gd name="connsiteX19" fmla="*/ 480138 w 7867650"/>
              <a:gd name="connsiteY19" fmla="*/ 1158576 h 1158525"/>
              <a:gd name="connsiteX20" fmla="*/ 491854 w 7867650"/>
              <a:gd name="connsiteY20" fmla="*/ 189979 h 1158525"/>
              <a:gd name="connsiteX21" fmla="*/ 503474 w 7867650"/>
              <a:gd name="connsiteY21" fmla="*/ 1158576 h 1158525"/>
              <a:gd name="connsiteX22" fmla="*/ 515190 w 7867650"/>
              <a:gd name="connsiteY22" fmla="*/ 225030 h 1158525"/>
              <a:gd name="connsiteX23" fmla="*/ 526906 w 7867650"/>
              <a:gd name="connsiteY23" fmla="*/ 197979 h 1158525"/>
              <a:gd name="connsiteX24" fmla="*/ 538622 w 7867650"/>
              <a:gd name="connsiteY24" fmla="*/ 824344 h 1158525"/>
              <a:gd name="connsiteX25" fmla="*/ 550337 w 7867650"/>
              <a:gd name="connsiteY25" fmla="*/ 13004 h 1158525"/>
              <a:gd name="connsiteX26" fmla="*/ 562053 w 7867650"/>
              <a:gd name="connsiteY26" fmla="*/ 1158576 h 1158525"/>
              <a:gd name="connsiteX27" fmla="*/ 573769 w 7867650"/>
              <a:gd name="connsiteY27" fmla="*/ 50 h 1158525"/>
              <a:gd name="connsiteX28" fmla="*/ 585485 w 7867650"/>
              <a:gd name="connsiteY28" fmla="*/ 79012 h 1158525"/>
              <a:gd name="connsiteX29" fmla="*/ 597200 w 7867650"/>
              <a:gd name="connsiteY29" fmla="*/ 1158576 h 1158525"/>
              <a:gd name="connsiteX30" fmla="*/ 608916 w 7867650"/>
              <a:gd name="connsiteY30" fmla="*/ 151593 h 1158525"/>
              <a:gd name="connsiteX31" fmla="*/ 620632 w 7867650"/>
              <a:gd name="connsiteY31" fmla="*/ 1158576 h 1158525"/>
              <a:gd name="connsiteX32" fmla="*/ 632348 w 7867650"/>
              <a:gd name="connsiteY32" fmla="*/ 209505 h 1158525"/>
              <a:gd name="connsiteX33" fmla="*/ 643968 w 7867650"/>
              <a:gd name="connsiteY33" fmla="*/ 260749 h 1158525"/>
              <a:gd name="connsiteX34" fmla="*/ 655684 w 7867650"/>
              <a:gd name="connsiteY34" fmla="*/ 1158576 h 1158525"/>
              <a:gd name="connsiteX35" fmla="*/ 679115 w 7867650"/>
              <a:gd name="connsiteY35" fmla="*/ 1158576 h 1158525"/>
              <a:gd name="connsiteX36" fmla="*/ 690831 w 7867650"/>
              <a:gd name="connsiteY36" fmla="*/ 460012 h 1158525"/>
              <a:gd name="connsiteX37" fmla="*/ 702547 w 7867650"/>
              <a:gd name="connsiteY37" fmla="*/ 1158576 h 1158525"/>
              <a:gd name="connsiteX38" fmla="*/ 714263 w 7867650"/>
              <a:gd name="connsiteY38" fmla="*/ 586600 h 1158525"/>
              <a:gd name="connsiteX39" fmla="*/ 725978 w 7867650"/>
              <a:gd name="connsiteY39" fmla="*/ 1158576 h 1158525"/>
              <a:gd name="connsiteX40" fmla="*/ 737694 w 7867650"/>
              <a:gd name="connsiteY40" fmla="*/ 883208 h 1158525"/>
              <a:gd name="connsiteX41" fmla="*/ 749410 w 7867650"/>
              <a:gd name="connsiteY41" fmla="*/ 1158576 h 1158525"/>
              <a:gd name="connsiteX42" fmla="*/ 761126 w 7867650"/>
              <a:gd name="connsiteY42" fmla="*/ 1158576 h 1158525"/>
              <a:gd name="connsiteX43" fmla="*/ 784462 w 7867650"/>
              <a:gd name="connsiteY43" fmla="*/ 1158576 h 1158525"/>
              <a:gd name="connsiteX44" fmla="*/ 796178 w 7867650"/>
              <a:gd name="connsiteY44" fmla="*/ 989126 h 1158525"/>
              <a:gd name="connsiteX45" fmla="*/ 807893 w 7867650"/>
              <a:gd name="connsiteY45" fmla="*/ 1158576 h 1158525"/>
              <a:gd name="connsiteX46" fmla="*/ 819609 w 7867650"/>
              <a:gd name="connsiteY46" fmla="*/ 1158576 h 1158525"/>
              <a:gd name="connsiteX47" fmla="*/ 1323101 w 7867650"/>
              <a:gd name="connsiteY47" fmla="*/ 1158576 h 1158525"/>
              <a:gd name="connsiteX48" fmla="*/ 1334816 w 7867650"/>
              <a:gd name="connsiteY48" fmla="*/ 1149432 h 1158525"/>
              <a:gd name="connsiteX49" fmla="*/ 1346437 w 7867650"/>
              <a:gd name="connsiteY49" fmla="*/ 1158576 h 1158525"/>
              <a:gd name="connsiteX50" fmla="*/ 1358153 w 7867650"/>
              <a:gd name="connsiteY50" fmla="*/ 1158576 h 1158525"/>
              <a:gd name="connsiteX51" fmla="*/ 1369868 w 7867650"/>
              <a:gd name="connsiteY51" fmla="*/ 1158576 h 1158525"/>
              <a:gd name="connsiteX52" fmla="*/ 1381584 w 7867650"/>
              <a:gd name="connsiteY52" fmla="*/ 1073518 h 1158525"/>
              <a:gd name="connsiteX53" fmla="*/ 1393300 w 7867650"/>
              <a:gd name="connsiteY53" fmla="*/ 1158576 h 1158525"/>
              <a:gd name="connsiteX54" fmla="*/ 1405016 w 7867650"/>
              <a:gd name="connsiteY54" fmla="*/ 1158576 h 1158525"/>
              <a:gd name="connsiteX55" fmla="*/ 2552397 w 7867650"/>
              <a:gd name="connsiteY55" fmla="*/ 1158576 h 1158525"/>
              <a:gd name="connsiteX56" fmla="*/ 2564113 w 7867650"/>
              <a:gd name="connsiteY56" fmla="*/ 867206 h 1158525"/>
              <a:gd name="connsiteX57" fmla="*/ 2575829 w 7867650"/>
              <a:gd name="connsiteY57" fmla="*/ 1158576 h 1158525"/>
              <a:gd name="connsiteX58" fmla="*/ 2587544 w 7867650"/>
              <a:gd name="connsiteY58" fmla="*/ 717854 h 1158525"/>
              <a:gd name="connsiteX59" fmla="*/ 2599260 w 7867650"/>
              <a:gd name="connsiteY59" fmla="*/ 1158576 h 1158525"/>
              <a:gd name="connsiteX60" fmla="*/ 2610881 w 7867650"/>
              <a:gd name="connsiteY60" fmla="*/ 1158576 h 1158525"/>
              <a:gd name="connsiteX61" fmla="*/ 2634312 w 7867650"/>
              <a:gd name="connsiteY61" fmla="*/ 1158576 h 1158525"/>
              <a:gd name="connsiteX62" fmla="*/ 2646028 w 7867650"/>
              <a:gd name="connsiteY62" fmla="*/ 348951 h 1158525"/>
              <a:gd name="connsiteX63" fmla="*/ 2657744 w 7867650"/>
              <a:gd name="connsiteY63" fmla="*/ 1158576 h 1158525"/>
              <a:gd name="connsiteX64" fmla="*/ 2669459 w 7867650"/>
              <a:gd name="connsiteY64" fmla="*/ 248843 h 1158525"/>
              <a:gd name="connsiteX65" fmla="*/ 2681175 w 7867650"/>
              <a:gd name="connsiteY65" fmla="*/ 1158576 h 1158525"/>
              <a:gd name="connsiteX66" fmla="*/ 2692891 w 7867650"/>
              <a:gd name="connsiteY66" fmla="*/ 221030 h 1158525"/>
              <a:gd name="connsiteX67" fmla="*/ 2704607 w 7867650"/>
              <a:gd name="connsiteY67" fmla="*/ 1158576 h 1158525"/>
              <a:gd name="connsiteX68" fmla="*/ 2716323 w 7867650"/>
              <a:gd name="connsiteY68" fmla="*/ 1158576 h 1158525"/>
              <a:gd name="connsiteX69" fmla="*/ 2728038 w 7867650"/>
              <a:gd name="connsiteY69" fmla="*/ 129209 h 1158525"/>
              <a:gd name="connsiteX70" fmla="*/ 2739754 w 7867650"/>
              <a:gd name="connsiteY70" fmla="*/ 1158576 h 1158525"/>
              <a:gd name="connsiteX71" fmla="*/ 2751374 w 7867650"/>
              <a:gd name="connsiteY71" fmla="*/ 57486 h 1158525"/>
              <a:gd name="connsiteX72" fmla="*/ 2763090 w 7867650"/>
              <a:gd name="connsiteY72" fmla="*/ 1158576 h 1158525"/>
              <a:gd name="connsiteX73" fmla="*/ 2774806 w 7867650"/>
              <a:gd name="connsiteY73" fmla="*/ 544880 h 1158525"/>
              <a:gd name="connsiteX74" fmla="*/ 2786522 w 7867650"/>
              <a:gd name="connsiteY74" fmla="*/ 388956 h 1158525"/>
              <a:gd name="connsiteX75" fmla="*/ 2798237 w 7867650"/>
              <a:gd name="connsiteY75" fmla="*/ 466680 h 1158525"/>
              <a:gd name="connsiteX76" fmla="*/ 2809953 w 7867650"/>
              <a:gd name="connsiteY76" fmla="*/ 1158576 h 1158525"/>
              <a:gd name="connsiteX77" fmla="*/ 2821669 w 7867650"/>
              <a:gd name="connsiteY77" fmla="*/ 695280 h 1158525"/>
              <a:gd name="connsiteX78" fmla="*/ 2833385 w 7867650"/>
              <a:gd name="connsiteY78" fmla="*/ 1158576 h 1158525"/>
              <a:gd name="connsiteX79" fmla="*/ 2845100 w 7867650"/>
              <a:gd name="connsiteY79" fmla="*/ 1158576 h 1158525"/>
              <a:gd name="connsiteX80" fmla="*/ 2856816 w 7867650"/>
              <a:gd name="connsiteY80" fmla="*/ 322471 h 1158525"/>
              <a:gd name="connsiteX81" fmla="*/ 2868532 w 7867650"/>
              <a:gd name="connsiteY81" fmla="*/ 1158576 h 1158525"/>
              <a:gd name="connsiteX82" fmla="*/ 2880248 w 7867650"/>
              <a:gd name="connsiteY82" fmla="*/ 1158576 h 1158525"/>
              <a:gd name="connsiteX83" fmla="*/ 2903584 w 7867650"/>
              <a:gd name="connsiteY83" fmla="*/ 1158576 h 1158525"/>
              <a:gd name="connsiteX84" fmla="*/ 2915300 w 7867650"/>
              <a:gd name="connsiteY84" fmla="*/ 846822 h 1158525"/>
              <a:gd name="connsiteX85" fmla="*/ 2927015 w 7867650"/>
              <a:gd name="connsiteY85" fmla="*/ 1158576 h 1158525"/>
              <a:gd name="connsiteX86" fmla="*/ 2938731 w 7867650"/>
              <a:gd name="connsiteY86" fmla="*/ 1158576 h 1158525"/>
              <a:gd name="connsiteX87" fmla="*/ 2962163 w 7867650"/>
              <a:gd name="connsiteY87" fmla="*/ 1158576 h 1158525"/>
              <a:gd name="connsiteX88" fmla="*/ 2973878 w 7867650"/>
              <a:gd name="connsiteY88" fmla="*/ 876064 h 1158525"/>
              <a:gd name="connsiteX89" fmla="*/ 2985594 w 7867650"/>
              <a:gd name="connsiteY89" fmla="*/ 1158576 h 1158525"/>
              <a:gd name="connsiteX90" fmla="*/ 2997310 w 7867650"/>
              <a:gd name="connsiteY90" fmla="*/ 1158576 h 1158525"/>
              <a:gd name="connsiteX91" fmla="*/ 3020741 w 7867650"/>
              <a:gd name="connsiteY91" fmla="*/ 1158576 h 1158525"/>
              <a:gd name="connsiteX92" fmla="*/ 3032362 w 7867650"/>
              <a:gd name="connsiteY92" fmla="*/ 1113999 h 1158525"/>
              <a:gd name="connsiteX93" fmla="*/ 3044077 w 7867650"/>
              <a:gd name="connsiteY93" fmla="*/ 1158576 h 1158525"/>
              <a:gd name="connsiteX94" fmla="*/ 3055793 w 7867650"/>
              <a:gd name="connsiteY94" fmla="*/ 1158576 h 1158525"/>
              <a:gd name="connsiteX95" fmla="*/ 3079225 w 7867650"/>
              <a:gd name="connsiteY95" fmla="*/ 1158576 h 1158525"/>
              <a:gd name="connsiteX96" fmla="*/ 3090941 w 7867650"/>
              <a:gd name="connsiteY96" fmla="*/ 1126572 h 1158525"/>
              <a:gd name="connsiteX97" fmla="*/ 3102656 w 7867650"/>
              <a:gd name="connsiteY97" fmla="*/ 1158576 h 1158525"/>
              <a:gd name="connsiteX98" fmla="*/ 3114372 w 7867650"/>
              <a:gd name="connsiteY98" fmla="*/ 1158576 h 1158525"/>
              <a:gd name="connsiteX99" fmla="*/ 3571001 w 7867650"/>
              <a:gd name="connsiteY99" fmla="*/ 1154480 h 1158525"/>
              <a:gd name="connsiteX100" fmla="*/ 3582716 w 7867650"/>
              <a:gd name="connsiteY100" fmla="*/ 1150384 h 1158525"/>
              <a:gd name="connsiteX101" fmla="*/ 3594337 w 7867650"/>
              <a:gd name="connsiteY101" fmla="*/ 1146289 h 1158525"/>
              <a:gd name="connsiteX102" fmla="*/ 3606052 w 7867650"/>
              <a:gd name="connsiteY102" fmla="*/ 1158576 h 1158525"/>
              <a:gd name="connsiteX103" fmla="*/ 3629484 w 7867650"/>
              <a:gd name="connsiteY103" fmla="*/ 1101616 h 1158525"/>
              <a:gd name="connsiteX104" fmla="*/ 3641200 w 7867650"/>
              <a:gd name="connsiteY104" fmla="*/ 1081328 h 1158525"/>
              <a:gd name="connsiteX105" fmla="*/ 3652916 w 7867650"/>
              <a:gd name="connsiteY105" fmla="*/ 1158576 h 1158525"/>
              <a:gd name="connsiteX106" fmla="*/ 3664631 w 7867650"/>
              <a:gd name="connsiteY106" fmla="*/ 1009033 h 1158525"/>
              <a:gd name="connsiteX107" fmla="*/ 3676347 w 7867650"/>
              <a:gd name="connsiteY107" fmla="*/ 1158576 h 1158525"/>
              <a:gd name="connsiteX108" fmla="*/ 3688063 w 7867650"/>
              <a:gd name="connsiteY108" fmla="*/ 1009414 h 1158525"/>
              <a:gd name="connsiteX109" fmla="*/ 3699779 w 7867650"/>
              <a:gd name="connsiteY109" fmla="*/ 1158576 h 1158525"/>
              <a:gd name="connsiteX110" fmla="*/ 3711494 w 7867650"/>
              <a:gd name="connsiteY110" fmla="*/ 948835 h 1158525"/>
              <a:gd name="connsiteX111" fmla="*/ 3723210 w 7867650"/>
              <a:gd name="connsiteY111" fmla="*/ 1158576 h 1158525"/>
              <a:gd name="connsiteX112" fmla="*/ 3734831 w 7867650"/>
              <a:gd name="connsiteY112" fmla="*/ 842060 h 1158525"/>
              <a:gd name="connsiteX113" fmla="*/ 3746546 w 7867650"/>
              <a:gd name="connsiteY113" fmla="*/ 868921 h 1158525"/>
              <a:gd name="connsiteX114" fmla="*/ 3758262 w 7867650"/>
              <a:gd name="connsiteY114" fmla="*/ 1158576 h 1158525"/>
              <a:gd name="connsiteX115" fmla="*/ 3769978 w 7867650"/>
              <a:gd name="connsiteY115" fmla="*/ 798245 h 1158525"/>
              <a:gd name="connsiteX116" fmla="*/ 3781694 w 7867650"/>
              <a:gd name="connsiteY116" fmla="*/ 1158576 h 1158525"/>
              <a:gd name="connsiteX117" fmla="*/ 3793409 w 7867650"/>
              <a:gd name="connsiteY117" fmla="*/ 1158576 h 1158525"/>
              <a:gd name="connsiteX118" fmla="*/ 3805125 w 7867650"/>
              <a:gd name="connsiteY118" fmla="*/ 736428 h 1158525"/>
              <a:gd name="connsiteX119" fmla="*/ 3816841 w 7867650"/>
              <a:gd name="connsiteY119" fmla="*/ 1158576 h 1158525"/>
              <a:gd name="connsiteX120" fmla="*/ 3828557 w 7867650"/>
              <a:gd name="connsiteY120" fmla="*/ 1158576 h 1158525"/>
              <a:gd name="connsiteX121" fmla="*/ 3840273 w 7867650"/>
              <a:gd name="connsiteY121" fmla="*/ 276656 h 1158525"/>
              <a:gd name="connsiteX122" fmla="*/ 3851988 w 7867650"/>
              <a:gd name="connsiteY122" fmla="*/ 219792 h 1158525"/>
              <a:gd name="connsiteX123" fmla="*/ 3863704 w 7867650"/>
              <a:gd name="connsiteY123" fmla="*/ 1158576 h 1158525"/>
              <a:gd name="connsiteX124" fmla="*/ 3875324 w 7867650"/>
              <a:gd name="connsiteY124" fmla="*/ 1158576 h 1158525"/>
              <a:gd name="connsiteX125" fmla="*/ 3887040 w 7867650"/>
              <a:gd name="connsiteY125" fmla="*/ 198075 h 1158525"/>
              <a:gd name="connsiteX126" fmla="*/ 3898756 w 7867650"/>
              <a:gd name="connsiteY126" fmla="*/ 1158576 h 1158525"/>
              <a:gd name="connsiteX127" fmla="*/ 3922187 w 7867650"/>
              <a:gd name="connsiteY127" fmla="*/ 1158576 h 1158525"/>
              <a:gd name="connsiteX128" fmla="*/ 3933903 w 7867650"/>
              <a:gd name="connsiteY128" fmla="*/ 199789 h 1158525"/>
              <a:gd name="connsiteX129" fmla="*/ 3945619 w 7867650"/>
              <a:gd name="connsiteY129" fmla="*/ 1158576 h 1158525"/>
              <a:gd name="connsiteX130" fmla="*/ 3957335 w 7867650"/>
              <a:gd name="connsiteY130" fmla="*/ 1158576 h 1158525"/>
              <a:gd name="connsiteX131" fmla="*/ 3969050 w 7867650"/>
              <a:gd name="connsiteY131" fmla="*/ 1158576 h 1158525"/>
              <a:gd name="connsiteX132" fmla="*/ 3980766 w 7867650"/>
              <a:gd name="connsiteY132" fmla="*/ 823677 h 1158525"/>
              <a:gd name="connsiteX133" fmla="*/ 3992482 w 7867650"/>
              <a:gd name="connsiteY133" fmla="*/ 1158576 h 1158525"/>
              <a:gd name="connsiteX134" fmla="*/ 4004198 w 7867650"/>
              <a:gd name="connsiteY134" fmla="*/ 1158576 h 1158525"/>
              <a:gd name="connsiteX135" fmla="*/ 4015818 w 7867650"/>
              <a:gd name="connsiteY135" fmla="*/ 505351 h 1158525"/>
              <a:gd name="connsiteX136" fmla="*/ 4027534 w 7867650"/>
              <a:gd name="connsiteY136" fmla="*/ 1158576 h 1158525"/>
              <a:gd name="connsiteX137" fmla="*/ 4039250 w 7867650"/>
              <a:gd name="connsiteY137" fmla="*/ 1158576 h 1158525"/>
              <a:gd name="connsiteX138" fmla="*/ 4050965 w 7867650"/>
              <a:gd name="connsiteY138" fmla="*/ 458488 h 1158525"/>
              <a:gd name="connsiteX139" fmla="*/ 4062681 w 7867650"/>
              <a:gd name="connsiteY139" fmla="*/ 1158576 h 1158525"/>
              <a:gd name="connsiteX140" fmla="*/ 4074397 w 7867650"/>
              <a:gd name="connsiteY140" fmla="*/ 541546 h 1158525"/>
              <a:gd name="connsiteX141" fmla="*/ 4086113 w 7867650"/>
              <a:gd name="connsiteY141" fmla="*/ 1158576 h 1158525"/>
              <a:gd name="connsiteX142" fmla="*/ 4097828 w 7867650"/>
              <a:gd name="connsiteY142" fmla="*/ 1043323 h 1158525"/>
              <a:gd name="connsiteX143" fmla="*/ 4109544 w 7867650"/>
              <a:gd name="connsiteY143" fmla="*/ 1158576 h 1158525"/>
              <a:gd name="connsiteX144" fmla="*/ 4121260 w 7867650"/>
              <a:gd name="connsiteY144" fmla="*/ 1158576 h 1158525"/>
              <a:gd name="connsiteX145" fmla="*/ 4788582 w 7867650"/>
              <a:gd name="connsiteY145" fmla="*/ 1158576 h 1158525"/>
              <a:gd name="connsiteX146" fmla="*/ 4800297 w 7867650"/>
              <a:gd name="connsiteY146" fmla="*/ 1011700 h 1158525"/>
              <a:gd name="connsiteX147" fmla="*/ 4812013 w 7867650"/>
              <a:gd name="connsiteY147" fmla="*/ 936262 h 1158525"/>
              <a:gd name="connsiteX148" fmla="*/ 4823729 w 7867650"/>
              <a:gd name="connsiteY148" fmla="*/ 1158576 h 1158525"/>
              <a:gd name="connsiteX149" fmla="*/ 4835444 w 7867650"/>
              <a:gd name="connsiteY149" fmla="*/ 829773 h 1158525"/>
              <a:gd name="connsiteX150" fmla="*/ 4847160 w 7867650"/>
              <a:gd name="connsiteY150" fmla="*/ 1158576 h 1158525"/>
              <a:gd name="connsiteX151" fmla="*/ 4858781 w 7867650"/>
              <a:gd name="connsiteY151" fmla="*/ 623176 h 1158525"/>
              <a:gd name="connsiteX152" fmla="*/ 4870496 w 7867650"/>
              <a:gd name="connsiteY152" fmla="*/ 1158576 h 1158525"/>
              <a:gd name="connsiteX153" fmla="*/ 4882212 w 7867650"/>
              <a:gd name="connsiteY153" fmla="*/ 1158576 h 1158525"/>
              <a:gd name="connsiteX154" fmla="*/ 4893928 w 7867650"/>
              <a:gd name="connsiteY154" fmla="*/ 486682 h 1158525"/>
              <a:gd name="connsiteX155" fmla="*/ 4905644 w 7867650"/>
              <a:gd name="connsiteY155" fmla="*/ 1158576 h 1158525"/>
              <a:gd name="connsiteX156" fmla="*/ 4917359 w 7867650"/>
              <a:gd name="connsiteY156" fmla="*/ 427913 h 1158525"/>
              <a:gd name="connsiteX157" fmla="*/ 4929075 w 7867650"/>
              <a:gd name="connsiteY157" fmla="*/ 504304 h 1158525"/>
              <a:gd name="connsiteX158" fmla="*/ 4940791 w 7867650"/>
              <a:gd name="connsiteY158" fmla="*/ 1158576 h 1158525"/>
              <a:gd name="connsiteX159" fmla="*/ 4952507 w 7867650"/>
              <a:gd name="connsiteY159" fmla="*/ 1158576 h 1158525"/>
              <a:gd name="connsiteX160" fmla="*/ 4964222 w 7867650"/>
              <a:gd name="connsiteY160" fmla="*/ 362953 h 1158525"/>
              <a:gd name="connsiteX161" fmla="*/ 4975938 w 7867650"/>
              <a:gd name="connsiteY161" fmla="*/ 1158576 h 1158525"/>
              <a:gd name="connsiteX162" fmla="*/ 4987654 w 7867650"/>
              <a:gd name="connsiteY162" fmla="*/ 1158576 h 1158525"/>
              <a:gd name="connsiteX163" fmla="*/ 4999274 w 7867650"/>
              <a:gd name="connsiteY163" fmla="*/ 324948 h 1158525"/>
              <a:gd name="connsiteX164" fmla="*/ 5010990 w 7867650"/>
              <a:gd name="connsiteY164" fmla="*/ 1158576 h 1158525"/>
              <a:gd name="connsiteX165" fmla="*/ 5022706 w 7867650"/>
              <a:gd name="connsiteY165" fmla="*/ 469156 h 1158525"/>
              <a:gd name="connsiteX166" fmla="*/ 5034422 w 7867650"/>
              <a:gd name="connsiteY166" fmla="*/ 1158576 h 1158525"/>
              <a:gd name="connsiteX167" fmla="*/ 5046138 w 7867650"/>
              <a:gd name="connsiteY167" fmla="*/ 481444 h 1158525"/>
              <a:gd name="connsiteX168" fmla="*/ 5057853 w 7867650"/>
              <a:gd name="connsiteY168" fmla="*/ 1158576 h 1158525"/>
              <a:gd name="connsiteX169" fmla="*/ 5069569 w 7867650"/>
              <a:gd name="connsiteY169" fmla="*/ 605173 h 1158525"/>
              <a:gd name="connsiteX170" fmla="*/ 5081285 w 7867650"/>
              <a:gd name="connsiteY170" fmla="*/ 754621 h 1158525"/>
              <a:gd name="connsiteX171" fmla="*/ 5093001 w 7867650"/>
              <a:gd name="connsiteY171" fmla="*/ 1158576 h 1158525"/>
              <a:gd name="connsiteX172" fmla="*/ 5104716 w 7867650"/>
              <a:gd name="connsiteY172" fmla="*/ 1158576 h 1158525"/>
              <a:gd name="connsiteX173" fmla="*/ 5116432 w 7867650"/>
              <a:gd name="connsiteY173" fmla="*/ 180835 h 1158525"/>
              <a:gd name="connsiteX174" fmla="*/ 5128148 w 7867650"/>
              <a:gd name="connsiteY174" fmla="*/ 1158576 h 1158525"/>
              <a:gd name="connsiteX175" fmla="*/ 5139768 w 7867650"/>
              <a:gd name="connsiteY175" fmla="*/ 1158576 h 1158525"/>
              <a:gd name="connsiteX176" fmla="*/ 5151484 w 7867650"/>
              <a:gd name="connsiteY176" fmla="*/ 426675 h 1158525"/>
              <a:gd name="connsiteX177" fmla="*/ 5163200 w 7867650"/>
              <a:gd name="connsiteY177" fmla="*/ 1158576 h 1158525"/>
              <a:gd name="connsiteX178" fmla="*/ 5174915 w 7867650"/>
              <a:gd name="connsiteY178" fmla="*/ 402577 h 1158525"/>
              <a:gd name="connsiteX179" fmla="*/ 5186631 w 7867650"/>
              <a:gd name="connsiteY179" fmla="*/ 536308 h 1158525"/>
              <a:gd name="connsiteX180" fmla="*/ 5198347 w 7867650"/>
              <a:gd name="connsiteY180" fmla="*/ 1158576 h 1158525"/>
              <a:gd name="connsiteX181" fmla="*/ 5924247 w 7867650"/>
              <a:gd name="connsiteY181" fmla="*/ 1158576 h 1158525"/>
              <a:gd name="connsiteX182" fmla="*/ 5935963 w 7867650"/>
              <a:gd name="connsiteY182" fmla="*/ 1018844 h 1158525"/>
              <a:gd name="connsiteX183" fmla="*/ 5947679 w 7867650"/>
              <a:gd name="connsiteY183" fmla="*/ 1065993 h 1158525"/>
              <a:gd name="connsiteX184" fmla="*/ 5959395 w 7867650"/>
              <a:gd name="connsiteY184" fmla="*/ 1158576 h 1158525"/>
              <a:gd name="connsiteX185" fmla="*/ 5971110 w 7867650"/>
              <a:gd name="connsiteY185" fmla="*/ 961599 h 1158525"/>
              <a:gd name="connsiteX186" fmla="*/ 5982731 w 7867650"/>
              <a:gd name="connsiteY186" fmla="*/ 1158576 h 1158525"/>
              <a:gd name="connsiteX187" fmla="*/ 6006162 w 7867650"/>
              <a:gd name="connsiteY187" fmla="*/ 819676 h 1158525"/>
              <a:gd name="connsiteX188" fmla="*/ 6017878 w 7867650"/>
              <a:gd name="connsiteY188" fmla="*/ 1158576 h 1158525"/>
              <a:gd name="connsiteX189" fmla="*/ 6041309 w 7867650"/>
              <a:gd name="connsiteY189" fmla="*/ 1158576 h 1158525"/>
              <a:gd name="connsiteX190" fmla="*/ 6053025 w 7867650"/>
              <a:gd name="connsiteY190" fmla="*/ 305136 h 1158525"/>
              <a:gd name="connsiteX191" fmla="*/ 6064741 w 7867650"/>
              <a:gd name="connsiteY191" fmla="*/ 1158576 h 1158525"/>
              <a:gd name="connsiteX192" fmla="*/ 6076457 w 7867650"/>
              <a:gd name="connsiteY192" fmla="*/ 1158576 h 1158525"/>
              <a:gd name="connsiteX193" fmla="*/ 6088172 w 7867650"/>
              <a:gd name="connsiteY193" fmla="*/ 192169 h 1158525"/>
              <a:gd name="connsiteX194" fmla="*/ 6099888 w 7867650"/>
              <a:gd name="connsiteY194" fmla="*/ 1158576 h 1158525"/>
              <a:gd name="connsiteX195" fmla="*/ 6111604 w 7867650"/>
              <a:gd name="connsiteY195" fmla="*/ 508685 h 1158525"/>
              <a:gd name="connsiteX196" fmla="*/ 6123224 w 7867650"/>
              <a:gd name="connsiteY196" fmla="*/ 604697 h 1158525"/>
              <a:gd name="connsiteX197" fmla="*/ 6134940 w 7867650"/>
              <a:gd name="connsiteY197" fmla="*/ 1158576 h 1158525"/>
              <a:gd name="connsiteX198" fmla="*/ 6146656 w 7867650"/>
              <a:gd name="connsiteY198" fmla="*/ 1158576 h 1158525"/>
              <a:gd name="connsiteX199" fmla="*/ 6158372 w 7867650"/>
              <a:gd name="connsiteY199" fmla="*/ 483348 h 1158525"/>
              <a:gd name="connsiteX200" fmla="*/ 6170088 w 7867650"/>
              <a:gd name="connsiteY200" fmla="*/ 1158576 h 1158525"/>
              <a:gd name="connsiteX201" fmla="*/ 6181803 w 7867650"/>
              <a:gd name="connsiteY201" fmla="*/ 1158576 h 1158525"/>
              <a:gd name="connsiteX202" fmla="*/ 6193519 w 7867650"/>
              <a:gd name="connsiteY202" fmla="*/ 306946 h 1158525"/>
              <a:gd name="connsiteX203" fmla="*/ 6205235 w 7867650"/>
              <a:gd name="connsiteY203" fmla="*/ 1158576 h 1158525"/>
              <a:gd name="connsiteX204" fmla="*/ 6216951 w 7867650"/>
              <a:gd name="connsiteY204" fmla="*/ 461251 h 1158525"/>
              <a:gd name="connsiteX205" fmla="*/ 6228666 w 7867650"/>
              <a:gd name="connsiteY205" fmla="*/ 1158576 h 1158525"/>
              <a:gd name="connsiteX206" fmla="*/ 6240382 w 7867650"/>
              <a:gd name="connsiteY206" fmla="*/ 1158576 h 1158525"/>
              <a:gd name="connsiteX207" fmla="*/ 6252098 w 7867650"/>
              <a:gd name="connsiteY207" fmla="*/ 367239 h 1158525"/>
              <a:gd name="connsiteX208" fmla="*/ 6263718 w 7867650"/>
              <a:gd name="connsiteY208" fmla="*/ 1158576 h 1158525"/>
              <a:gd name="connsiteX209" fmla="*/ 6275434 w 7867650"/>
              <a:gd name="connsiteY209" fmla="*/ 1158576 h 1158525"/>
              <a:gd name="connsiteX210" fmla="*/ 6287150 w 7867650"/>
              <a:gd name="connsiteY210" fmla="*/ 449630 h 1158525"/>
              <a:gd name="connsiteX211" fmla="*/ 6310581 w 7867650"/>
              <a:gd name="connsiteY211" fmla="*/ 1158576 h 1158525"/>
              <a:gd name="connsiteX212" fmla="*/ 6322297 w 7867650"/>
              <a:gd name="connsiteY212" fmla="*/ 527259 h 1158525"/>
              <a:gd name="connsiteX213" fmla="*/ 6334013 w 7867650"/>
              <a:gd name="connsiteY213" fmla="*/ 1158576 h 1158525"/>
              <a:gd name="connsiteX214" fmla="*/ 6345729 w 7867650"/>
              <a:gd name="connsiteY214" fmla="*/ 1158576 h 1158525"/>
              <a:gd name="connsiteX215" fmla="*/ 7048197 w 7867650"/>
              <a:gd name="connsiteY215" fmla="*/ 1158576 h 1158525"/>
              <a:gd name="connsiteX216" fmla="*/ 7059913 w 7867650"/>
              <a:gd name="connsiteY216" fmla="*/ 1009891 h 1158525"/>
              <a:gd name="connsiteX217" fmla="*/ 7071629 w 7867650"/>
              <a:gd name="connsiteY217" fmla="*/ 1158576 h 1158525"/>
              <a:gd name="connsiteX218" fmla="*/ 7083345 w 7867650"/>
              <a:gd name="connsiteY218" fmla="*/ 1158576 h 1158525"/>
              <a:gd name="connsiteX219" fmla="*/ 7095060 w 7867650"/>
              <a:gd name="connsiteY219" fmla="*/ 907687 h 1158525"/>
              <a:gd name="connsiteX220" fmla="*/ 7106681 w 7867650"/>
              <a:gd name="connsiteY220" fmla="*/ 1158576 h 1158525"/>
              <a:gd name="connsiteX221" fmla="*/ 7118397 w 7867650"/>
              <a:gd name="connsiteY221" fmla="*/ 773671 h 1158525"/>
              <a:gd name="connsiteX222" fmla="*/ 7130112 w 7867650"/>
              <a:gd name="connsiteY222" fmla="*/ 1158576 h 1158525"/>
              <a:gd name="connsiteX223" fmla="*/ 7165259 w 7867650"/>
              <a:gd name="connsiteY223" fmla="*/ 1158576 h 1158525"/>
              <a:gd name="connsiteX224" fmla="*/ 7176975 w 7867650"/>
              <a:gd name="connsiteY224" fmla="*/ 351237 h 1158525"/>
              <a:gd name="connsiteX225" fmla="*/ 7188691 w 7867650"/>
              <a:gd name="connsiteY225" fmla="*/ 1158576 h 1158525"/>
              <a:gd name="connsiteX226" fmla="*/ 7200407 w 7867650"/>
              <a:gd name="connsiteY226" fmla="*/ 1158576 h 1158525"/>
              <a:gd name="connsiteX227" fmla="*/ 7282322 w 7867650"/>
              <a:gd name="connsiteY227" fmla="*/ 1158576 h 1158525"/>
              <a:gd name="connsiteX228" fmla="*/ 7294038 w 7867650"/>
              <a:gd name="connsiteY228" fmla="*/ 1078852 h 1158525"/>
              <a:gd name="connsiteX229" fmla="*/ 7305753 w 7867650"/>
              <a:gd name="connsiteY229" fmla="*/ 1158576 h 1158525"/>
              <a:gd name="connsiteX230" fmla="*/ 7317469 w 7867650"/>
              <a:gd name="connsiteY230" fmla="*/ 1158576 h 1158525"/>
              <a:gd name="connsiteX231" fmla="*/ 7867728 w 7867650"/>
              <a:gd name="connsiteY231" fmla="*/ 1158576 h 115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867650" h="1158525">
                <a:moveTo>
                  <a:pt x="78" y="1158576"/>
                </a:moveTo>
                <a:lnTo>
                  <a:pt x="269350" y="1158576"/>
                </a:lnTo>
                <a:lnTo>
                  <a:pt x="281066" y="1124381"/>
                </a:lnTo>
                <a:lnTo>
                  <a:pt x="292781" y="1158576"/>
                </a:lnTo>
                <a:lnTo>
                  <a:pt x="304497" y="965885"/>
                </a:lnTo>
                <a:lnTo>
                  <a:pt x="316213" y="1158576"/>
                </a:lnTo>
                <a:lnTo>
                  <a:pt x="327928" y="872445"/>
                </a:lnTo>
                <a:lnTo>
                  <a:pt x="339644" y="1158576"/>
                </a:lnTo>
                <a:lnTo>
                  <a:pt x="351360" y="1158576"/>
                </a:lnTo>
                <a:lnTo>
                  <a:pt x="362981" y="593458"/>
                </a:lnTo>
                <a:lnTo>
                  <a:pt x="374696" y="517067"/>
                </a:lnTo>
                <a:lnTo>
                  <a:pt x="386412" y="1158576"/>
                </a:lnTo>
                <a:lnTo>
                  <a:pt x="398128" y="385717"/>
                </a:lnTo>
                <a:lnTo>
                  <a:pt x="409844" y="1158576"/>
                </a:lnTo>
                <a:lnTo>
                  <a:pt x="421559" y="334378"/>
                </a:lnTo>
                <a:lnTo>
                  <a:pt x="433275" y="272179"/>
                </a:lnTo>
                <a:lnTo>
                  <a:pt x="444991" y="1158576"/>
                </a:lnTo>
                <a:lnTo>
                  <a:pt x="456707" y="204456"/>
                </a:lnTo>
                <a:lnTo>
                  <a:pt x="468422" y="236746"/>
                </a:lnTo>
                <a:lnTo>
                  <a:pt x="480138" y="1158576"/>
                </a:lnTo>
                <a:lnTo>
                  <a:pt x="491854" y="189979"/>
                </a:lnTo>
                <a:lnTo>
                  <a:pt x="503474" y="1158576"/>
                </a:lnTo>
                <a:lnTo>
                  <a:pt x="515190" y="225030"/>
                </a:lnTo>
                <a:lnTo>
                  <a:pt x="526906" y="197979"/>
                </a:lnTo>
                <a:lnTo>
                  <a:pt x="538622" y="824344"/>
                </a:lnTo>
                <a:lnTo>
                  <a:pt x="550337" y="13004"/>
                </a:lnTo>
                <a:lnTo>
                  <a:pt x="562053" y="1158576"/>
                </a:lnTo>
                <a:lnTo>
                  <a:pt x="573769" y="50"/>
                </a:lnTo>
                <a:lnTo>
                  <a:pt x="585485" y="79012"/>
                </a:lnTo>
                <a:lnTo>
                  <a:pt x="597200" y="1158576"/>
                </a:lnTo>
                <a:lnTo>
                  <a:pt x="608916" y="151593"/>
                </a:lnTo>
                <a:lnTo>
                  <a:pt x="620632" y="1158576"/>
                </a:lnTo>
                <a:lnTo>
                  <a:pt x="632348" y="209505"/>
                </a:lnTo>
                <a:lnTo>
                  <a:pt x="643968" y="260749"/>
                </a:lnTo>
                <a:lnTo>
                  <a:pt x="655684" y="1158576"/>
                </a:lnTo>
                <a:lnTo>
                  <a:pt x="679115" y="1158576"/>
                </a:lnTo>
                <a:lnTo>
                  <a:pt x="690831" y="460012"/>
                </a:lnTo>
                <a:lnTo>
                  <a:pt x="702547" y="1158576"/>
                </a:lnTo>
                <a:lnTo>
                  <a:pt x="714263" y="586600"/>
                </a:lnTo>
                <a:lnTo>
                  <a:pt x="725978" y="1158576"/>
                </a:lnTo>
                <a:lnTo>
                  <a:pt x="737694" y="883208"/>
                </a:lnTo>
                <a:lnTo>
                  <a:pt x="749410" y="1158576"/>
                </a:lnTo>
                <a:lnTo>
                  <a:pt x="761126" y="1158576"/>
                </a:lnTo>
                <a:lnTo>
                  <a:pt x="784462" y="1158576"/>
                </a:lnTo>
                <a:lnTo>
                  <a:pt x="796178" y="989126"/>
                </a:lnTo>
                <a:lnTo>
                  <a:pt x="807893" y="1158576"/>
                </a:lnTo>
                <a:lnTo>
                  <a:pt x="819609" y="1158576"/>
                </a:lnTo>
                <a:lnTo>
                  <a:pt x="1323101" y="1158576"/>
                </a:lnTo>
                <a:lnTo>
                  <a:pt x="1334816" y="1149432"/>
                </a:lnTo>
                <a:lnTo>
                  <a:pt x="1346437" y="1158576"/>
                </a:lnTo>
                <a:lnTo>
                  <a:pt x="1358153" y="1158576"/>
                </a:lnTo>
                <a:lnTo>
                  <a:pt x="1369868" y="1158576"/>
                </a:lnTo>
                <a:lnTo>
                  <a:pt x="1381584" y="1073518"/>
                </a:lnTo>
                <a:lnTo>
                  <a:pt x="1393300" y="1158576"/>
                </a:lnTo>
                <a:lnTo>
                  <a:pt x="1405016" y="1158576"/>
                </a:lnTo>
                <a:lnTo>
                  <a:pt x="2552397" y="1158576"/>
                </a:lnTo>
                <a:lnTo>
                  <a:pt x="2564113" y="867206"/>
                </a:lnTo>
                <a:lnTo>
                  <a:pt x="2575829" y="1158576"/>
                </a:lnTo>
                <a:lnTo>
                  <a:pt x="2587544" y="717854"/>
                </a:lnTo>
                <a:lnTo>
                  <a:pt x="2599260" y="1158576"/>
                </a:lnTo>
                <a:lnTo>
                  <a:pt x="2610881" y="1158576"/>
                </a:lnTo>
                <a:lnTo>
                  <a:pt x="2634312" y="1158576"/>
                </a:lnTo>
                <a:lnTo>
                  <a:pt x="2646028" y="348951"/>
                </a:lnTo>
                <a:lnTo>
                  <a:pt x="2657744" y="1158576"/>
                </a:lnTo>
                <a:lnTo>
                  <a:pt x="2669459" y="248843"/>
                </a:lnTo>
                <a:lnTo>
                  <a:pt x="2681175" y="1158576"/>
                </a:lnTo>
                <a:lnTo>
                  <a:pt x="2692891" y="221030"/>
                </a:lnTo>
                <a:lnTo>
                  <a:pt x="2704607" y="1158576"/>
                </a:lnTo>
                <a:lnTo>
                  <a:pt x="2716323" y="1158576"/>
                </a:lnTo>
                <a:lnTo>
                  <a:pt x="2728038" y="129209"/>
                </a:lnTo>
                <a:lnTo>
                  <a:pt x="2739754" y="1158576"/>
                </a:lnTo>
                <a:lnTo>
                  <a:pt x="2751374" y="57486"/>
                </a:lnTo>
                <a:lnTo>
                  <a:pt x="2763090" y="1158576"/>
                </a:lnTo>
                <a:lnTo>
                  <a:pt x="2774806" y="544880"/>
                </a:lnTo>
                <a:lnTo>
                  <a:pt x="2786522" y="388956"/>
                </a:lnTo>
                <a:lnTo>
                  <a:pt x="2798237" y="466680"/>
                </a:lnTo>
                <a:lnTo>
                  <a:pt x="2809953" y="1158576"/>
                </a:lnTo>
                <a:lnTo>
                  <a:pt x="2821669" y="695280"/>
                </a:lnTo>
                <a:lnTo>
                  <a:pt x="2833385" y="1158576"/>
                </a:lnTo>
                <a:lnTo>
                  <a:pt x="2845100" y="1158576"/>
                </a:lnTo>
                <a:lnTo>
                  <a:pt x="2856816" y="322471"/>
                </a:lnTo>
                <a:lnTo>
                  <a:pt x="2868532" y="1158576"/>
                </a:lnTo>
                <a:lnTo>
                  <a:pt x="2880248" y="1158576"/>
                </a:lnTo>
                <a:lnTo>
                  <a:pt x="2903584" y="1158576"/>
                </a:lnTo>
                <a:lnTo>
                  <a:pt x="2915300" y="846822"/>
                </a:lnTo>
                <a:lnTo>
                  <a:pt x="2927015" y="1158576"/>
                </a:lnTo>
                <a:lnTo>
                  <a:pt x="2938731" y="1158576"/>
                </a:lnTo>
                <a:lnTo>
                  <a:pt x="2962163" y="1158576"/>
                </a:lnTo>
                <a:lnTo>
                  <a:pt x="2973878" y="876064"/>
                </a:lnTo>
                <a:lnTo>
                  <a:pt x="2985594" y="1158576"/>
                </a:lnTo>
                <a:lnTo>
                  <a:pt x="2997310" y="1158576"/>
                </a:lnTo>
                <a:lnTo>
                  <a:pt x="3020741" y="1158576"/>
                </a:lnTo>
                <a:lnTo>
                  <a:pt x="3032362" y="1113999"/>
                </a:lnTo>
                <a:lnTo>
                  <a:pt x="3044077" y="1158576"/>
                </a:lnTo>
                <a:lnTo>
                  <a:pt x="3055793" y="1158576"/>
                </a:lnTo>
                <a:lnTo>
                  <a:pt x="3079225" y="1158576"/>
                </a:lnTo>
                <a:lnTo>
                  <a:pt x="3090941" y="1126572"/>
                </a:lnTo>
                <a:lnTo>
                  <a:pt x="3102656" y="1158576"/>
                </a:lnTo>
                <a:lnTo>
                  <a:pt x="3114372" y="1158576"/>
                </a:lnTo>
                <a:lnTo>
                  <a:pt x="3571001" y="1154480"/>
                </a:lnTo>
                <a:lnTo>
                  <a:pt x="3582716" y="1150384"/>
                </a:lnTo>
                <a:lnTo>
                  <a:pt x="3594337" y="1146289"/>
                </a:lnTo>
                <a:lnTo>
                  <a:pt x="3606052" y="1158576"/>
                </a:lnTo>
                <a:lnTo>
                  <a:pt x="3629484" y="1101616"/>
                </a:lnTo>
                <a:lnTo>
                  <a:pt x="3641200" y="1081328"/>
                </a:lnTo>
                <a:lnTo>
                  <a:pt x="3652916" y="1158576"/>
                </a:lnTo>
                <a:lnTo>
                  <a:pt x="3664631" y="1009033"/>
                </a:lnTo>
                <a:lnTo>
                  <a:pt x="3676347" y="1158576"/>
                </a:lnTo>
                <a:lnTo>
                  <a:pt x="3688063" y="1009414"/>
                </a:lnTo>
                <a:lnTo>
                  <a:pt x="3699779" y="1158576"/>
                </a:lnTo>
                <a:lnTo>
                  <a:pt x="3711494" y="948835"/>
                </a:lnTo>
                <a:lnTo>
                  <a:pt x="3723210" y="1158576"/>
                </a:lnTo>
                <a:lnTo>
                  <a:pt x="3734831" y="842060"/>
                </a:lnTo>
                <a:lnTo>
                  <a:pt x="3746546" y="868921"/>
                </a:lnTo>
                <a:lnTo>
                  <a:pt x="3758262" y="1158576"/>
                </a:lnTo>
                <a:lnTo>
                  <a:pt x="3769978" y="798245"/>
                </a:lnTo>
                <a:lnTo>
                  <a:pt x="3781694" y="1158576"/>
                </a:lnTo>
                <a:lnTo>
                  <a:pt x="3793409" y="1158576"/>
                </a:lnTo>
                <a:lnTo>
                  <a:pt x="3805125" y="736428"/>
                </a:lnTo>
                <a:lnTo>
                  <a:pt x="3816841" y="1158576"/>
                </a:lnTo>
                <a:lnTo>
                  <a:pt x="3828557" y="1158576"/>
                </a:lnTo>
                <a:lnTo>
                  <a:pt x="3840273" y="276656"/>
                </a:lnTo>
                <a:lnTo>
                  <a:pt x="3851988" y="219792"/>
                </a:lnTo>
                <a:lnTo>
                  <a:pt x="3863704" y="1158576"/>
                </a:lnTo>
                <a:lnTo>
                  <a:pt x="3875324" y="1158576"/>
                </a:lnTo>
                <a:lnTo>
                  <a:pt x="3887040" y="198075"/>
                </a:lnTo>
                <a:lnTo>
                  <a:pt x="3898756" y="1158576"/>
                </a:lnTo>
                <a:lnTo>
                  <a:pt x="3922187" y="1158576"/>
                </a:lnTo>
                <a:lnTo>
                  <a:pt x="3933903" y="199789"/>
                </a:lnTo>
                <a:lnTo>
                  <a:pt x="3945619" y="1158576"/>
                </a:lnTo>
                <a:lnTo>
                  <a:pt x="3957335" y="1158576"/>
                </a:lnTo>
                <a:lnTo>
                  <a:pt x="3969050" y="1158576"/>
                </a:lnTo>
                <a:lnTo>
                  <a:pt x="3980766" y="823677"/>
                </a:lnTo>
                <a:lnTo>
                  <a:pt x="3992482" y="1158576"/>
                </a:lnTo>
                <a:lnTo>
                  <a:pt x="4004198" y="1158576"/>
                </a:lnTo>
                <a:lnTo>
                  <a:pt x="4015818" y="505351"/>
                </a:lnTo>
                <a:lnTo>
                  <a:pt x="4027534" y="1158576"/>
                </a:lnTo>
                <a:lnTo>
                  <a:pt x="4039250" y="1158576"/>
                </a:lnTo>
                <a:lnTo>
                  <a:pt x="4050965" y="458488"/>
                </a:lnTo>
                <a:lnTo>
                  <a:pt x="4062681" y="1158576"/>
                </a:lnTo>
                <a:lnTo>
                  <a:pt x="4074397" y="541546"/>
                </a:lnTo>
                <a:lnTo>
                  <a:pt x="4086113" y="1158576"/>
                </a:lnTo>
                <a:lnTo>
                  <a:pt x="4097828" y="1043323"/>
                </a:lnTo>
                <a:lnTo>
                  <a:pt x="4109544" y="1158576"/>
                </a:lnTo>
                <a:lnTo>
                  <a:pt x="4121260" y="1158576"/>
                </a:lnTo>
                <a:lnTo>
                  <a:pt x="4788582" y="1158576"/>
                </a:lnTo>
                <a:lnTo>
                  <a:pt x="4800297" y="1011700"/>
                </a:lnTo>
                <a:lnTo>
                  <a:pt x="4812013" y="936262"/>
                </a:lnTo>
                <a:lnTo>
                  <a:pt x="4823729" y="1158576"/>
                </a:lnTo>
                <a:lnTo>
                  <a:pt x="4835444" y="829773"/>
                </a:lnTo>
                <a:lnTo>
                  <a:pt x="4847160" y="1158576"/>
                </a:lnTo>
                <a:lnTo>
                  <a:pt x="4858781" y="623176"/>
                </a:lnTo>
                <a:lnTo>
                  <a:pt x="4870496" y="1158576"/>
                </a:lnTo>
                <a:lnTo>
                  <a:pt x="4882212" y="1158576"/>
                </a:lnTo>
                <a:lnTo>
                  <a:pt x="4893928" y="486682"/>
                </a:lnTo>
                <a:lnTo>
                  <a:pt x="4905644" y="1158576"/>
                </a:lnTo>
                <a:lnTo>
                  <a:pt x="4917359" y="427913"/>
                </a:lnTo>
                <a:lnTo>
                  <a:pt x="4929075" y="504304"/>
                </a:lnTo>
                <a:lnTo>
                  <a:pt x="4940791" y="1158576"/>
                </a:lnTo>
                <a:lnTo>
                  <a:pt x="4952507" y="1158576"/>
                </a:lnTo>
                <a:lnTo>
                  <a:pt x="4964222" y="362953"/>
                </a:lnTo>
                <a:lnTo>
                  <a:pt x="4975938" y="1158576"/>
                </a:lnTo>
                <a:lnTo>
                  <a:pt x="4987654" y="1158576"/>
                </a:lnTo>
                <a:lnTo>
                  <a:pt x="4999274" y="324948"/>
                </a:lnTo>
                <a:lnTo>
                  <a:pt x="5010990" y="1158576"/>
                </a:lnTo>
                <a:lnTo>
                  <a:pt x="5022706" y="469156"/>
                </a:lnTo>
                <a:lnTo>
                  <a:pt x="5034422" y="1158576"/>
                </a:lnTo>
                <a:lnTo>
                  <a:pt x="5046138" y="481444"/>
                </a:lnTo>
                <a:lnTo>
                  <a:pt x="5057853" y="1158576"/>
                </a:lnTo>
                <a:lnTo>
                  <a:pt x="5069569" y="605173"/>
                </a:lnTo>
                <a:lnTo>
                  <a:pt x="5081285" y="754621"/>
                </a:lnTo>
                <a:lnTo>
                  <a:pt x="5093001" y="1158576"/>
                </a:lnTo>
                <a:lnTo>
                  <a:pt x="5104716" y="1158576"/>
                </a:lnTo>
                <a:lnTo>
                  <a:pt x="5116432" y="180835"/>
                </a:lnTo>
                <a:lnTo>
                  <a:pt x="5128148" y="1158576"/>
                </a:lnTo>
                <a:lnTo>
                  <a:pt x="5139768" y="1158576"/>
                </a:lnTo>
                <a:lnTo>
                  <a:pt x="5151484" y="426675"/>
                </a:lnTo>
                <a:lnTo>
                  <a:pt x="5163200" y="1158576"/>
                </a:lnTo>
                <a:lnTo>
                  <a:pt x="5174915" y="402577"/>
                </a:lnTo>
                <a:lnTo>
                  <a:pt x="5186631" y="536308"/>
                </a:lnTo>
                <a:lnTo>
                  <a:pt x="5198347" y="1158576"/>
                </a:lnTo>
                <a:lnTo>
                  <a:pt x="5924247" y="1158576"/>
                </a:lnTo>
                <a:lnTo>
                  <a:pt x="5935963" y="1018844"/>
                </a:lnTo>
                <a:lnTo>
                  <a:pt x="5947679" y="1065993"/>
                </a:lnTo>
                <a:lnTo>
                  <a:pt x="5959395" y="1158576"/>
                </a:lnTo>
                <a:lnTo>
                  <a:pt x="5971110" y="961599"/>
                </a:lnTo>
                <a:lnTo>
                  <a:pt x="5982731" y="1158576"/>
                </a:lnTo>
                <a:lnTo>
                  <a:pt x="6006162" y="819676"/>
                </a:lnTo>
                <a:lnTo>
                  <a:pt x="6017878" y="1158576"/>
                </a:lnTo>
                <a:lnTo>
                  <a:pt x="6041309" y="1158576"/>
                </a:lnTo>
                <a:lnTo>
                  <a:pt x="6053025" y="305136"/>
                </a:lnTo>
                <a:lnTo>
                  <a:pt x="6064741" y="1158576"/>
                </a:lnTo>
                <a:lnTo>
                  <a:pt x="6076457" y="1158576"/>
                </a:lnTo>
                <a:lnTo>
                  <a:pt x="6088172" y="192169"/>
                </a:lnTo>
                <a:lnTo>
                  <a:pt x="6099888" y="1158576"/>
                </a:lnTo>
                <a:lnTo>
                  <a:pt x="6111604" y="508685"/>
                </a:lnTo>
                <a:lnTo>
                  <a:pt x="6123224" y="604697"/>
                </a:lnTo>
                <a:lnTo>
                  <a:pt x="6134940" y="1158576"/>
                </a:lnTo>
                <a:lnTo>
                  <a:pt x="6146656" y="1158576"/>
                </a:lnTo>
                <a:lnTo>
                  <a:pt x="6158372" y="483348"/>
                </a:lnTo>
                <a:lnTo>
                  <a:pt x="6170088" y="1158576"/>
                </a:lnTo>
                <a:lnTo>
                  <a:pt x="6181803" y="1158576"/>
                </a:lnTo>
                <a:lnTo>
                  <a:pt x="6193519" y="306946"/>
                </a:lnTo>
                <a:lnTo>
                  <a:pt x="6205235" y="1158576"/>
                </a:lnTo>
                <a:lnTo>
                  <a:pt x="6216951" y="461251"/>
                </a:lnTo>
                <a:lnTo>
                  <a:pt x="6228666" y="1158576"/>
                </a:lnTo>
                <a:lnTo>
                  <a:pt x="6240382" y="1158576"/>
                </a:lnTo>
                <a:lnTo>
                  <a:pt x="6252098" y="367239"/>
                </a:lnTo>
                <a:lnTo>
                  <a:pt x="6263718" y="1158576"/>
                </a:lnTo>
                <a:lnTo>
                  <a:pt x="6275434" y="1158576"/>
                </a:lnTo>
                <a:lnTo>
                  <a:pt x="6287150" y="449630"/>
                </a:lnTo>
                <a:lnTo>
                  <a:pt x="6310581" y="1158576"/>
                </a:lnTo>
                <a:lnTo>
                  <a:pt x="6322297" y="527259"/>
                </a:lnTo>
                <a:lnTo>
                  <a:pt x="6334013" y="1158576"/>
                </a:lnTo>
                <a:lnTo>
                  <a:pt x="6345729" y="1158576"/>
                </a:lnTo>
                <a:lnTo>
                  <a:pt x="7048197" y="1158576"/>
                </a:lnTo>
                <a:lnTo>
                  <a:pt x="7059913" y="1009891"/>
                </a:lnTo>
                <a:lnTo>
                  <a:pt x="7071629" y="1158576"/>
                </a:lnTo>
                <a:lnTo>
                  <a:pt x="7083345" y="1158576"/>
                </a:lnTo>
                <a:lnTo>
                  <a:pt x="7095060" y="907687"/>
                </a:lnTo>
                <a:lnTo>
                  <a:pt x="7106681" y="1158576"/>
                </a:lnTo>
                <a:lnTo>
                  <a:pt x="7118397" y="773671"/>
                </a:lnTo>
                <a:lnTo>
                  <a:pt x="7130112" y="1158576"/>
                </a:lnTo>
                <a:lnTo>
                  <a:pt x="7165259" y="1158576"/>
                </a:lnTo>
                <a:lnTo>
                  <a:pt x="7176975" y="351237"/>
                </a:lnTo>
                <a:lnTo>
                  <a:pt x="7188691" y="1158576"/>
                </a:lnTo>
                <a:lnTo>
                  <a:pt x="7200407" y="1158576"/>
                </a:lnTo>
                <a:lnTo>
                  <a:pt x="7282322" y="1158576"/>
                </a:lnTo>
                <a:lnTo>
                  <a:pt x="7294038" y="1078852"/>
                </a:lnTo>
                <a:lnTo>
                  <a:pt x="7305753" y="1158576"/>
                </a:lnTo>
                <a:lnTo>
                  <a:pt x="7317469" y="1158576"/>
                </a:lnTo>
                <a:lnTo>
                  <a:pt x="7867728" y="1158576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81B9CC-CE8B-3C20-45C3-C19421F8DE15}"/>
              </a:ext>
            </a:extLst>
          </p:cNvPr>
          <p:cNvSpPr/>
          <p:nvPr/>
        </p:nvSpPr>
        <p:spPr>
          <a:xfrm>
            <a:off x="2283691" y="1257589"/>
            <a:ext cx="7867650" cy="3154680"/>
          </a:xfrm>
          <a:custGeom>
            <a:avLst/>
            <a:gdLst>
              <a:gd name="connsiteX0" fmla="*/ 78 w 7867650"/>
              <a:gd name="connsiteY0" fmla="*/ 2536081 h 3154680"/>
              <a:gd name="connsiteX1" fmla="*/ 35225 w 7867650"/>
              <a:gd name="connsiteY1" fmla="*/ 2627236 h 3154680"/>
              <a:gd name="connsiteX2" fmla="*/ 46941 w 7867650"/>
              <a:gd name="connsiteY2" fmla="*/ 2671813 h 3154680"/>
              <a:gd name="connsiteX3" fmla="*/ 105425 w 7867650"/>
              <a:gd name="connsiteY3" fmla="*/ 2890507 h 3154680"/>
              <a:gd name="connsiteX4" fmla="*/ 117140 w 7867650"/>
              <a:gd name="connsiteY4" fmla="*/ 2990805 h 3154680"/>
              <a:gd name="connsiteX5" fmla="*/ 164003 w 7867650"/>
              <a:gd name="connsiteY5" fmla="*/ 3154730 h 3154680"/>
              <a:gd name="connsiteX6" fmla="*/ 175719 w 7867650"/>
              <a:gd name="connsiteY6" fmla="*/ 3154730 h 3154680"/>
              <a:gd name="connsiteX7" fmla="*/ 292781 w 7867650"/>
              <a:gd name="connsiteY7" fmla="*/ 3154730 h 3154680"/>
              <a:gd name="connsiteX8" fmla="*/ 304497 w 7867650"/>
              <a:gd name="connsiteY8" fmla="*/ 3128822 h 3154680"/>
              <a:gd name="connsiteX9" fmla="*/ 316213 w 7867650"/>
              <a:gd name="connsiteY9" fmla="*/ 3128822 h 3154680"/>
              <a:gd name="connsiteX10" fmla="*/ 327928 w 7867650"/>
              <a:gd name="connsiteY10" fmla="*/ 3082912 h 3154680"/>
              <a:gd name="connsiteX11" fmla="*/ 339644 w 7867650"/>
              <a:gd name="connsiteY11" fmla="*/ 3082912 h 3154680"/>
              <a:gd name="connsiteX12" fmla="*/ 351360 w 7867650"/>
              <a:gd name="connsiteY12" fmla="*/ 2987757 h 3154680"/>
              <a:gd name="connsiteX13" fmla="*/ 362981 w 7867650"/>
              <a:gd name="connsiteY13" fmla="*/ 2859741 h 3154680"/>
              <a:gd name="connsiteX14" fmla="*/ 374696 w 7867650"/>
              <a:gd name="connsiteY14" fmla="*/ 2859741 h 3154680"/>
              <a:gd name="connsiteX15" fmla="*/ 386412 w 7867650"/>
              <a:gd name="connsiteY15" fmla="*/ 2859741 h 3154680"/>
              <a:gd name="connsiteX16" fmla="*/ 398128 w 7867650"/>
              <a:gd name="connsiteY16" fmla="*/ 2691624 h 3154680"/>
              <a:gd name="connsiteX17" fmla="*/ 409844 w 7867650"/>
              <a:gd name="connsiteY17" fmla="*/ 2691624 h 3154680"/>
              <a:gd name="connsiteX18" fmla="*/ 421559 w 7867650"/>
              <a:gd name="connsiteY18" fmla="*/ 2495314 h 3154680"/>
              <a:gd name="connsiteX19" fmla="*/ 444991 w 7867650"/>
              <a:gd name="connsiteY19" fmla="*/ 2495314 h 3154680"/>
              <a:gd name="connsiteX20" fmla="*/ 456707 w 7867650"/>
              <a:gd name="connsiteY20" fmla="*/ 2290622 h 3154680"/>
              <a:gd name="connsiteX21" fmla="*/ 480138 w 7867650"/>
              <a:gd name="connsiteY21" fmla="*/ 2290622 h 3154680"/>
              <a:gd name="connsiteX22" fmla="*/ 491854 w 7867650"/>
              <a:gd name="connsiteY22" fmla="*/ 2098789 h 3154680"/>
              <a:gd name="connsiteX23" fmla="*/ 503474 w 7867650"/>
              <a:gd name="connsiteY23" fmla="*/ 2098789 h 3154680"/>
              <a:gd name="connsiteX24" fmla="*/ 515190 w 7867650"/>
              <a:gd name="connsiteY24" fmla="*/ 1892763 h 3154680"/>
              <a:gd name="connsiteX25" fmla="*/ 538622 w 7867650"/>
              <a:gd name="connsiteY25" fmla="*/ 1892763 h 3154680"/>
              <a:gd name="connsiteX26" fmla="*/ 550337 w 7867650"/>
              <a:gd name="connsiteY26" fmla="*/ 1729981 h 3154680"/>
              <a:gd name="connsiteX27" fmla="*/ 562053 w 7867650"/>
              <a:gd name="connsiteY27" fmla="*/ 1729981 h 3154680"/>
              <a:gd name="connsiteX28" fmla="*/ 573769 w 7867650"/>
              <a:gd name="connsiteY28" fmla="*/ 1447088 h 3154680"/>
              <a:gd name="connsiteX29" fmla="*/ 597200 w 7867650"/>
              <a:gd name="connsiteY29" fmla="*/ 1447088 h 3154680"/>
              <a:gd name="connsiteX30" fmla="*/ 608916 w 7867650"/>
              <a:gd name="connsiteY30" fmla="*/ 1201438 h 3154680"/>
              <a:gd name="connsiteX31" fmla="*/ 620632 w 7867650"/>
              <a:gd name="connsiteY31" fmla="*/ 1201438 h 3154680"/>
              <a:gd name="connsiteX32" fmla="*/ 632348 w 7867650"/>
              <a:gd name="connsiteY32" fmla="*/ 966838 h 3154680"/>
              <a:gd name="connsiteX33" fmla="*/ 655684 w 7867650"/>
              <a:gd name="connsiteY33" fmla="*/ 966838 h 3154680"/>
              <a:gd name="connsiteX34" fmla="*/ 667400 w 7867650"/>
              <a:gd name="connsiteY34" fmla="*/ 755954 h 3154680"/>
              <a:gd name="connsiteX35" fmla="*/ 690831 w 7867650"/>
              <a:gd name="connsiteY35" fmla="*/ 385050 h 3154680"/>
              <a:gd name="connsiteX36" fmla="*/ 702547 w 7867650"/>
              <a:gd name="connsiteY36" fmla="*/ 385050 h 3154680"/>
              <a:gd name="connsiteX37" fmla="*/ 714263 w 7867650"/>
              <a:gd name="connsiteY37" fmla="*/ 237699 h 3154680"/>
              <a:gd name="connsiteX38" fmla="*/ 725978 w 7867650"/>
              <a:gd name="connsiteY38" fmla="*/ 237699 h 3154680"/>
              <a:gd name="connsiteX39" fmla="*/ 737694 w 7867650"/>
              <a:gd name="connsiteY39" fmla="*/ 148450 h 3154680"/>
              <a:gd name="connsiteX40" fmla="*/ 749410 w 7867650"/>
              <a:gd name="connsiteY40" fmla="*/ 148450 h 3154680"/>
              <a:gd name="connsiteX41" fmla="*/ 784462 w 7867650"/>
              <a:gd name="connsiteY41" fmla="*/ 27292 h 3154680"/>
              <a:gd name="connsiteX42" fmla="*/ 796178 w 7867650"/>
              <a:gd name="connsiteY42" fmla="*/ 16052 h 3154680"/>
              <a:gd name="connsiteX43" fmla="*/ 866472 w 7867650"/>
              <a:gd name="connsiteY43" fmla="*/ 378478 h 3154680"/>
              <a:gd name="connsiteX44" fmla="*/ 878188 w 7867650"/>
              <a:gd name="connsiteY44" fmla="*/ 463822 h 3154680"/>
              <a:gd name="connsiteX45" fmla="*/ 960103 w 7867650"/>
              <a:gd name="connsiteY45" fmla="*/ 928928 h 3154680"/>
              <a:gd name="connsiteX46" fmla="*/ 971818 w 7867650"/>
              <a:gd name="connsiteY46" fmla="*/ 1059230 h 3154680"/>
              <a:gd name="connsiteX47" fmla="*/ 995250 w 7867650"/>
              <a:gd name="connsiteY47" fmla="*/ 1245444 h 3154680"/>
              <a:gd name="connsiteX48" fmla="*/ 1006966 w 7867650"/>
              <a:gd name="connsiteY48" fmla="*/ 1329073 h 3154680"/>
              <a:gd name="connsiteX49" fmla="*/ 1124028 w 7867650"/>
              <a:gd name="connsiteY49" fmla="*/ 2114981 h 3154680"/>
              <a:gd name="connsiteX50" fmla="*/ 1135744 w 7867650"/>
              <a:gd name="connsiteY50" fmla="*/ 2169940 h 3154680"/>
              <a:gd name="connsiteX51" fmla="*/ 1205943 w 7867650"/>
              <a:gd name="connsiteY51" fmla="*/ 2447689 h 3154680"/>
              <a:gd name="connsiteX52" fmla="*/ 1217659 w 7867650"/>
              <a:gd name="connsiteY52" fmla="*/ 2501887 h 3154680"/>
              <a:gd name="connsiteX53" fmla="*/ 1299669 w 7867650"/>
              <a:gd name="connsiteY53" fmla="*/ 2827546 h 3154680"/>
              <a:gd name="connsiteX54" fmla="*/ 1311385 w 7867650"/>
              <a:gd name="connsiteY54" fmla="*/ 2857550 h 3154680"/>
              <a:gd name="connsiteX55" fmla="*/ 1358153 w 7867650"/>
              <a:gd name="connsiteY55" fmla="*/ 3021475 h 3154680"/>
              <a:gd name="connsiteX56" fmla="*/ 1369868 w 7867650"/>
              <a:gd name="connsiteY56" fmla="*/ 3066624 h 3154680"/>
              <a:gd name="connsiteX57" fmla="*/ 1393300 w 7867650"/>
              <a:gd name="connsiteY57" fmla="*/ 3130537 h 3154680"/>
              <a:gd name="connsiteX58" fmla="*/ 1405016 w 7867650"/>
              <a:gd name="connsiteY58" fmla="*/ 3137871 h 3154680"/>
              <a:gd name="connsiteX59" fmla="*/ 1416731 w 7867650"/>
              <a:gd name="connsiteY59" fmla="*/ 3140824 h 3154680"/>
              <a:gd name="connsiteX60" fmla="*/ 1428447 w 7867650"/>
              <a:gd name="connsiteY60" fmla="*/ 3127298 h 3154680"/>
              <a:gd name="connsiteX61" fmla="*/ 1440163 w 7867650"/>
              <a:gd name="connsiteY61" fmla="*/ 3108534 h 3154680"/>
              <a:gd name="connsiteX62" fmla="*/ 1451879 w 7867650"/>
              <a:gd name="connsiteY62" fmla="*/ 3073958 h 3154680"/>
              <a:gd name="connsiteX63" fmla="*/ 1486931 w 7867650"/>
              <a:gd name="connsiteY63" fmla="*/ 2886506 h 3154680"/>
              <a:gd name="connsiteX64" fmla="*/ 1498646 w 7867650"/>
              <a:gd name="connsiteY64" fmla="*/ 2808115 h 3154680"/>
              <a:gd name="connsiteX65" fmla="*/ 1522078 w 7867650"/>
              <a:gd name="connsiteY65" fmla="*/ 2613043 h 3154680"/>
              <a:gd name="connsiteX66" fmla="*/ 1533794 w 7867650"/>
              <a:gd name="connsiteY66" fmla="*/ 2471026 h 3154680"/>
              <a:gd name="connsiteX67" fmla="*/ 1580657 w 7867650"/>
              <a:gd name="connsiteY67" fmla="*/ 1825231 h 3154680"/>
              <a:gd name="connsiteX68" fmla="*/ 1592372 w 7867650"/>
              <a:gd name="connsiteY68" fmla="*/ 1718265 h 3154680"/>
              <a:gd name="connsiteX69" fmla="*/ 1604088 w 7867650"/>
              <a:gd name="connsiteY69" fmla="*/ 1626825 h 3154680"/>
              <a:gd name="connsiteX70" fmla="*/ 1615804 w 7867650"/>
              <a:gd name="connsiteY70" fmla="*/ 1658829 h 3154680"/>
              <a:gd name="connsiteX71" fmla="*/ 1639140 w 7867650"/>
              <a:gd name="connsiteY71" fmla="*/ 1609108 h 3154680"/>
              <a:gd name="connsiteX72" fmla="*/ 1650856 w 7867650"/>
              <a:gd name="connsiteY72" fmla="*/ 1625396 h 3154680"/>
              <a:gd name="connsiteX73" fmla="*/ 1662571 w 7867650"/>
              <a:gd name="connsiteY73" fmla="*/ 1613014 h 3154680"/>
              <a:gd name="connsiteX74" fmla="*/ 1674287 w 7867650"/>
              <a:gd name="connsiteY74" fmla="*/ 1585201 h 3154680"/>
              <a:gd name="connsiteX75" fmla="*/ 1697719 w 7867650"/>
              <a:gd name="connsiteY75" fmla="*/ 1484331 h 3154680"/>
              <a:gd name="connsiteX76" fmla="*/ 1709435 w 7867650"/>
              <a:gd name="connsiteY76" fmla="*/ 1398415 h 3154680"/>
              <a:gd name="connsiteX77" fmla="*/ 1732866 w 7867650"/>
              <a:gd name="connsiteY77" fmla="*/ 1193628 h 3154680"/>
              <a:gd name="connsiteX78" fmla="*/ 1744582 w 7867650"/>
              <a:gd name="connsiteY78" fmla="*/ 1049419 h 3154680"/>
              <a:gd name="connsiteX79" fmla="*/ 1814781 w 7867650"/>
              <a:gd name="connsiteY79" fmla="*/ 129590 h 3154680"/>
              <a:gd name="connsiteX80" fmla="*/ 1826497 w 7867650"/>
              <a:gd name="connsiteY80" fmla="*/ 77298 h 3154680"/>
              <a:gd name="connsiteX81" fmla="*/ 1849928 w 7867650"/>
              <a:gd name="connsiteY81" fmla="*/ 16719 h 3154680"/>
              <a:gd name="connsiteX82" fmla="*/ 1861644 w 7867650"/>
              <a:gd name="connsiteY82" fmla="*/ 50 h 3154680"/>
              <a:gd name="connsiteX83" fmla="*/ 1873360 w 7867650"/>
              <a:gd name="connsiteY83" fmla="*/ 5194 h 3154680"/>
              <a:gd name="connsiteX84" fmla="*/ 1885076 w 7867650"/>
              <a:gd name="connsiteY84" fmla="*/ 94824 h 3154680"/>
              <a:gd name="connsiteX85" fmla="*/ 1896791 w 7867650"/>
              <a:gd name="connsiteY85" fmla="*/ 92062 h 3154680"/>
              <a:gd name="connsiteX86" fmla="*/ 1908412 w 7867650"/>
              <a:gd name="connsiteY86" fmla="*/ 98729 h 3154680"/>
              <a:gd name="connsiteX87" fmla="*/ 1920128 w 7867650"/>
              <a:gd name="connsiteY87" fmla="*/ 91395 h 3154680"/>
              <a:gd name="connsiteX88" fmla="*/ 1931843 w 7867650"/>
              <a:gd name="connsiteY88" fmla="*/ 177596 h 3154680"/>
              <a:gd name="connsiteX89" fmla="*/ 1966991 w 7867650"/>
              <a:gd name="connsiteY89" fmla="*/ 326758 h 3154680"/>
              <a:gd name="connsiteX90" fmla="*/ 1978706 w 7867650"/>
              <a:gd name="connsiteY90" fmla="*/ 392385 h 3154680"/>
              <a:gd name="connsiteX91" fmla="*/ 2013854 w 7867650"/>
              <a:gd name="connsiteY91" fmla="*/ 581075 h 3154680"/>
              <a:gd name="connsiteX92" fmla="*/ 2025569 w 7867650"/>
              <a:gd name="connsiteY92" fmla="*/ 680421 h 3154680"/>
              <a:gd name="connsiteX93" fmla="*/ 2048906 w 7867650"/>
              <a:gd name="connsiteY93" fmla="*/ 876064 h 3154680"/>
              <a:gd name="connsiteX94" fmla="*/ 2060621 w 7867650"/>
              <a:gd name="connsiteY94" fmla="*/ 966171 h 3154680"/>
              <a:gd name="connsiteX95" fmla="*/ 2095769 w 7867650"/>
              <a:gd name="connsiteY95" fmla="*/ 1263065 h 3154680"/>
              <a:gd name="connsiteX96" fmla="*/ 2107484 w 7867650"/>
              <a:gd name="connsiteY96" fmla="*/ 1386795 h 3154680"/>
              <a:gd name="connsiteX97" fmla="*/ 2201115 w 7867650"/>
              <a:gd name="connsiteY97" fmla="*/ 2139746 h 3154680"/>
              <a:gd name="connsiteX98" fmla="*/ 2212831 w 7867650"/>
              <a:gd name="connsiteY98" fmla="*/ 2213565 h 3154680"/>
              <a:gd name="connsiteX99" fmla="*/ 2247978 w 7867650"/>
              <a:gd name="connsiteY99" fmla="*/ 2476455 h 3154680"/>
              <a:gd name="connsiteX100" fmla="*/ 2259694 w 7867650"/>
              <a:gd name="connsiteY100" fmla="*/ 2519889 h 3154680"/>
              <a:gd name="connsiteX101" fmla="*/ 2329893 w 7867650"/>
              <a:gd name="connsiteY101" fmla="*/ 2823641 h 3154680"/>
              <a:gd name="connsiteX102" fmla="*/ 2341609 w 7867650"/>
              <a:gd name="connsiteY102" fmla="*/ 2890126 h 3154680"/>
              <a:gd name="connsiteX103" fmla="*/ 2388472 w 7867650"/>
              <a:gd name="connsiteY103" fmla="*/ 3097485 h 3154680"/>
              <a:gd name="connsiteX104" fmla="*/ 2400188 w 7867650"/>
              <a:gd name="connsiteY104" fmla="*/ 3097485 h 3154680"/>
              <a:gd name="connsiteX105" fmla="*/ 2493818 w 7867650"/>
              <a:gd name="connsiteY105" fmla="*/ 3097485 h 3154680"/>
              <a:gd name="connsiteX106" fmla="*/ 2505534 w 7867650"/>
              <a:gd name="connsiteY106" fmla="*/ 3106534 h 3154680"/>
              <a:gd name="connsiteX107" fmla="*/ 2540681 w 7867650"/>
              <a:gd name="connsiteY107" fmla="*/ 3154730 h 3154680"/>
              <a:gd name="connsiteX108" fmla="*/ 2552397 w 7867650"/>
              <a:gd name="connsiteY108" fmla="*/ 3134251 h 3154680"/>
              <a:gd name="connsiteX109" fmla="*/ 2564113 w 7867650"/>
              <a:gd name="connsiteY109" fmla="*/ 3083293 h 3154680"/>
              <a:gd name="connsiteX110" fmla="*/ 2575829 w 7867650"/>
              <a:gd name="connsiteY110" fmla="*/ 3083293 h 3154680"/>
              <a:gd name="connsiteX111" fmla="*/ 2587544 w 7867650"/>
              <a:gd name="connsiteY111" fmla="*/ 3010426 h 3154680"/>
              <a:gd name="connsiteX112" fmla="*/ 2599260 w 7867650"/>
              <a:gd name="connsiteY112" fmla="*/ 3010426 h 3154680"/>
              <a:gd name="connsiteX113" fmla="*/ 2622596 w 7867650"/>
              <a:gd name="connsiteY113" fmla="*/ 2774587 h 3154680"/>
              <a:gd name="connsiteX114" fmla="*/ 2634312 w 7867650"/>
              <a:gd name="connsiteY114" fmla="*/ 2627140 h 3154680"/>
              <a:gd name="connsiteX115" fmla="*/ 2646028 w 7867650"/>
              <a:gd name="connsiteY115" fmla="*/ 2457976 h 3154680"/>
              <a:gd name="connsiteX116" fmla="*/ 2657744 w 7867650"/>
              <a:gd name="connsiteY116" fmla="*/ 2457976 h 3154680"/>
              <a:gd name="connsiteX117" fmla="*/ 2669459 w 7867650"/>
              <a:gd name="connsiteY117" fmla="*/ 2248331 h 3154680"/>
              <a:gd name="connsiteX118" fmla="*/ 2681175 w 7867650"/>
              <a:gd name="connsiteY118" fmla="*/ 2248331 h 3154680"/>
              <a:gd name="connsiteX119" fmla="*/ 2692891 w 7867650"/>
              <a:gd name="connsiteY119" fmla="*/ 2039734 h 3154680"/>
              <a:gd name="connsiteX120" fmla="*/ 2704607 w 7867650"/>
              <a:gd name="connsiteY120" fmla="*/ 2039734 h 3154680"/>
              <a:gd name="connsiteX121" fmla="*/ 2728038 w 7867650"/>
              <a:gd name="connsiteY121" fmla="*/ 1556626 h 3154680"/>
              <a:gd name="connsiteX122" fmla="*/ 2739754 w 7867650"/>
              <a:gd name="connsiteY122" fmla="*/ 1556626 h 3154680"/>
              <a:gd name="connsiteX123" fmla="*/ 2751374 w 7867650"/>
              <a:gd name="connsiteY123" fmla="*/ 1306499 h 3154680"/>
              <a:gd name="connsiteX124" fmla="*/ 2763090 w 7867650"/>
              <a:gd name="connsiteY124" fmla="*/ 1306499 h 3154680"/>
              <a:gd name="connsiteX125" fmla="*/ 2774806 w 7867650"/>
              <a:gd name="connsiteY125" fmla="*/ 1097235 h 3154680"/>
              <a:gd name="connsiteX126" fmla="*/ 2786522 w 7867650"/>
              <a:gd name="connsiteY126" fmla="*/ 1024273 h 3154680"/>
              <a:gd name="connsiteX127" fmla="*/ 2809953 w 7867650"/>
              <a:gd name="connsiteY127" fmla="*/ 1024273 h 3154680"/>
              <a:gd name="connsiteX128" fmla="*/ 2821669 w 7867650"/>
              <a:gd name="connsiteY128" fmla="*/ 896829 h 3154680"/>
              <a:gd name="connsiteX129" fmla="*/ 2833385 w 7867650"/>
              <a:gd name="connsiteY129" fmla="*/ 896829 h 3154680"/>
              <a:gd name="connsiteX130" fmla="*/ 2845100 w 7867650"/>
              <a:gd name="connsiteY130" fmla="*/ 783386 h 3154680"/>
              <a:gd name="connsiteX131" fmla="*/ 2856816 w 7867650"/>
              <a:gd name="connsiteY131" fmla="*/ 621652 h 3154680"/>
              <a:gd name="connsiteX132" fmla="*/ 2868532 w 7867650"/>
              <a:gd name="connsiteY132" fmla="*/ 621652 h 3154680"/>
              <a:gd name="connsiteX133" fmla="*/ 2891868 w 7867650"/>
              <a:gd name="connsiteY133" fmla="*/ 344855 h 3154680"/>
              <a:gd name="connsiteX134" fmla="*/ 2903584 w 7867650"/>
              <a:gd name="connsiteY134" fmla="*/ 290277 h 3154680"/>
              <a:gd name="connsiteX135" fmla="*/ 2915300 w 7867650"/>
              <a:gd name="connsiteY135" fmla="*/ 271132 h 3154680"/>
              <a:gd name="connsiteX136" fmla="*/ 2927015 w 7867650"/>
              <a:gd name="connsiteY136" fmla="*/ 356571 h 3154680"/>
              <a:gd name="connsiteX137" fmla="*/ 2950447 w 7867650"/>
              <a:gd name="connsiteY137" fmla="*/ 395433 h 3154680"/>
              <a:gd name="connsiteX138" fmla="*/ 2962163 w 7867650"/>
              <a:gd name="connsiteY138" fmla="*/ 416197 h 3154680"/>
              <a:gd name="connsiteX139" fmla="*/ 2973878 w 7867650"/>
              <a:gd name="connsiteY139" fmla="*/ 421055 h 3154680"/>
              <a:gd name="connsiteX140" fmla="*/ 2985594 w 7867650"/>
              <a:gd name="connsiteY140" fmla="*/ 469728 h 3154680"/>
              <a:gd name="connsiteX141" fmla="*/ 2997310 w 7867650"/>
              <a:gd name="connsiteY141" fmla="*/ 444296 h 3154680"/>
              <a:gd name="connsiteX142" fmla="*/ 3009026 w 7867650"/>
              <a:gd name="connsiteY142" fmla="*/ 378193 h 3154680"/>
              <a:gd name="connsiteX143" fmla="*/ 3032362 w 7867650"/>
              <a:gd name="connsiteY143" fmla="*/ 329520 h 3154680"/>
              <a:gd name="connsiteX144" fmla="*/ 3044077 w 7867650"/>
              <a:gd name="connsiteY144" fmla="*/ 329520 h 3154680"/>
              <a:gd name="connsiteX145" fmla="*/ 3055793 w 7867650"/>
              <a:gd name="connsiteY145" fmla="*/ 338664 h 3154680"/>
              <a:gd name="connsiteX146" fmla="*/ 3067509 w 7867650"/>
              <a:gd name="connsiteY146" fmla="*/ 357047 h 3154680"/>
              <a:gd name="connsiteX147" fmla="*/ 3114372 w 7867650"/>
              <a:gd name="connsiteY147" fmla="*/ 529831 h 3154680"/>
              <a:gd name="connsiteX148" fmla="*/ 3126088 w 7867650"/>
              <a:gd name="connsiteY148" fmla="*/ 589933 h 3154680"/>
              <a:gd name="connsiteX149" fmla="*/ 3184571 w 7867650"/>
              <a:gd name="connsiteY149" fmla="*/ 957503 h 3154680"/>
              <a:gd name="connsiteX150" fmla="*/ 3196287 w 7867650"/>
              <a:gd name="connsiteY150" fmla="*/ 1021511 h 3154680"/>
              <a:gd name="connsiteX151" fmla="*/ 3254866 w 7867650"/>
              <a:gd name="connsiteY151" fmla="*/ 1324025 h 3154680"/>
              <a:gd name="connsiteX152" fmla="*/ 3266582 w 7867650"/>
              <a:gd name="connsiteY152" fmla="*/ 1385652 h 3154680"/>
              <a:gd name="connsiteX153" fmla="*/ 3336781 w 7867650"/>
              <a:gd name="connsiteY153" fmla="*/ 1851710 h 3154680"/>
              <a:gd name="connsiteX154" fmla="*/ 3348497 w 7867650"/>
              <a:gd name="connsiteY154" fmla="*/ 1912575 h 3154680"/>
              <a:gd name="connsiteX155" fmla="*/ 3395360 w 7867650"/>
              <a:gd name="connsiteY155" fmla="*/ 2222614 h 3154680"/>
              <a:gd name="connsiteX156" fmla="*/ 3407075 w 7867650"/>
              <a:gd name="connsiteY156" fmla="*/ 2273001 h 3154680"/>
              <a:gd name="connsiteX157" fmla="*/ 3465559 w 7867650"/>
              <a:gd name="connsiteY157" fmla="*/ 2523699 h 3154680"/>
              <a:gd name="connsiteX158" fmla="*/ 3477275 w 7867650"/>
              <a:gd name="connsiteY158" fmla="*/ 2560180 h 3154680"/>
              <a:gd name="connsiteX159" fmla="*/ 3524138 w 7867650"/>
              <a:gd name="connsiteY159" fmla="*/ 2732582 h 3154680"/>
              <a:gd name="connsiteX160" fmla="*/ 3535853 w 7867650"/>
              <a:gd name="connsiteY160" fmla="*/ 2767920 h 3154680"/>
              <a:gd name="connsiteX161" fmla="*/ 3629484 w 7867650"/>
              <a:gd name="connsiteY161" fmla="*/ 3042430 h 3154680"/>
              <a:gd name="connsiteX162" fmla="*/ 3641200 w 7867650"/>
              <a:gd name="connsiteY162" fmla="*/ 3068720 h 3154680"/>
              <a:gd name="connsiteX163" fmla="*/ 3652916 w 7867650"/>
              <a:gd name="connsiteY163" fmla="*/ 3095104 h 3154680"/>
              <a:gd name="connsiteX164" fmla="*/ 3664631 w 7867650"/>
              <a:gd name="connsiteY164" fmla="*/ 3102724 h 3154680"/>
              <a:gd name="connsiteX165" fmla="*/ 3676347 w 7867650"/>
              <a:gd name="connsiteY165" fmla="*/ 3154730 h 3154680"/>
              <a:gd name="connsiteX166" fmla="*/ 3688063 w 7867650"/>
              <a:gd name="connsiteY166" fmla="*/ 3139204 h 3154680"/>
              <a:gd name="connsiteX167" fmla="*/ 3699779 w 7867650"/>
              <a:gd name="connsiteY167" fmla="*/ 3139204 h 3154680"/>
              <a:gd name="connsiteX168" fmla="*/ 3711494 w 7867650"/>
              <a:gd name="connsiteY168" fmla="*/ 3096151 h 3154680"/>
              <a:gd name="connsiteX169" fmla="*/ 3723210 w 7867650"/>
              <a:gd name="connsiteY169" fmla="*/ 3096151 h 3154680"/>
              <a:gd name="connsiteX170" fmla="*/ 3734831 w 7867650"/>
              <a:gd name="connsiteY170" fmla="*/ 3035382 h 3154680"/>
              <a:gd name="connsiteX171" fmla="*/ 3758262 w 7867650"/>
              <a:gd name="connsiteY171" fmla="*/ 3035382 h 3154680"/>
              <a:gd name="connsiteX172" fmla="*/ 3769978 w 7867650"/>
              <a:gd name="connsiteY172" fmla="*/ 2958134 h 3154680"/>
              <a:gd name="connsiteX173" fmla="*/ 3781694 w 7867650"/>
              <a:gd name="connsiteY173" fmla="*/ 2958134 h 3154680"/>
              <a:gd name="connsiteX174" fmla="*/ 3793409 w 7867650"/>
              <a:gd name="connsiteY174" fmla="*/ 2884887 h 3154680"/>
              <a:gd name="connsiteX175" fmla="*/ 3805125 w 7867650"/>
              <a:gd name="connsiteY175" fmla="*/ 2827737 h 3154680"/>
              <a:gd name="connsiteX176" fmla="*/ 3816841 w 7867650"/>
              <a:gd name="connsiteY176" fmla="*/ 2827737 h 3154680"/>
              <a:gd name="connsiteX177" fmla="*/ 3828557 w 7867650"/>
              <a:gd name="connsiteY177" fmla="*/ 2718676 h 3154680"/>
              <a:gd name="connsiteX178" fmla="*/ 3840273 w 7867650"/>
              <a:gd name="connsiteY178" fmla="*/ 2541987 h 3154680"/>
              <a:gd name="connsiteX179" fmla="*/ 3863704 w 7867650"/>
              <a:gd name="connsiteY179" fmla="*/ 2541987 h 3154680"/>
              <a:gd name="connsiteX180" fmla="*/ 3875324 w 7867650"/>
              <a:gd name="connsiteY180" fmla="*/ 2333389 h 3154680"/>
              <a:gd name="connsiteX181" fmla="*/ 3887040 w 7867650"/>
              <a:gd name="connsiteY181" fmla="*/ 2102884 h 3154680"/>
              <a:gd name="connsiteX182" fmla="*/ 3898756 w 7867650"/>
              <a:gd name="connsiteY182" fmla="*/ 2102884 h 3154680"/>
              <a:gd name="connsiteX183" fmla="*/ 3933903 w 7867650"/>
              <a:gd name="connsiteY183" fmla="*/ 1376793 h 3154680"/>
              <a:gd name="connsiteX184" fmla="*/ 3945619 w 7867650"/>
              <a:gd name="connsiteY184" fmla="*/ 1376793 h 3154680"/>
              <a:gd name="connsiteX185" fmla="*/ 3969050 w 7867650"/>
              <a:gd name="connsiteY185" fmla="*/ 1079614 h 3154680"/>
              <a:gd name="connsiteX186" fmla="*/ 3980766 w 7867650"/>
              <a:gd name="connsiteY186" fmla="*/ 1016082 h 3154680"/>
              <a:gd name="connsiteX187" fmla="*/ 3992482 w 7867650"/>
              <a:gd name="connsiteY187" fmla="*/ 1080852 h 3154680"/>
              <a:gd name="connsiteX188" fmla="*/ 4004198 w 7867650"/>
              <a:gd name="connsiteY188" fmla="*/ 1036275 h 3154680"/>
              <a:gd name="connsiteX189" fmla="*/ 4015818 w 7867650"/>
              <a:gd name="connsiteY189" fmla="*/ 924261 h 3154680"/>
              <a:gd name="connsiteX190" fmla="*/ 4027534 w 7867650"/>
              <a:gd name="connsiteY190" fmla="*/ 924261 h 3154680"/>
              <a:gd name="connsiteX191" fmla="*/ 4050965 w 7867650"/>
              <a:gd name="connsiteY191" fmla="*/ 523163 h 3154680"/>
              <a:gd name="connsiteX192" fmla="*/ 4062681 w 7867650"/>
              <a:gd name="connsiteY192" fmla="*/ 523163 h 3154680"/>
              <a:gd name="connsiteX193" fmla="*/ 4074397 w 7867650"/>
              <a:gd name="connsiteY193" fmla="*/ 369715 h 3154680"/>
              <a:gd name="connsiteX194" fmla="*/ 4086113 w 7867650"/>
              <a:gd name="connsiteY194" fmla="*/ 369715 h 3154680"/>
              <a:gd name="connsiteX195" fmla="*/ 4109544 w 7867650"/>
              <a:gd name="connsiteY195" fmla="*/ 179882 h 3154680"/>
              <a:gd name="connsiteX196" fmla="*/ 4121260 w 7867650"/>
              <a:gd name="connsiteY196" fmla="*/ 119779 h 3154680"/>
              <a:gd name="connsiteX197" fmla="*/ 4156312 w 7867650"/>
              <a:gd name="connsiteY197" fmla="*/ 20624 h 3154680"/>
              <a:gd name="connsiteX198" fmla="*/ 4168027 w 7867650"/>
              <a:gd name="connsiteY198" fmla="*/ 50 h 3154680"/>
              <a:gd name="connsiteX199" fmla="*/ 4179743 w 7867650"/>
              <a:gd name="connsiteY199" fmla="*/ 1098 h 3154680"/>
              <a:gd name="connsiteX200" fmla="*/ 4191459 w 7867650"/>
              <a:gd name="connsiteY200" fmla="*/ 22434 h 3154680"/>
              <a:gd name="connsiteX201" fmla="*/ 4203175 w 7867650"/>
              <a:gd name="connsiteY201" fmla="*/ 49199 h 3154680"/>
              <a:gd name="connsiteX202" fmla="*/ 4214891 w 7867650"/>
              <a:gd name="connsiteY202" fmla="*/ 95109 h 3154680"/>
              <a:gd name="connsiteX203" fmla="*/ 4226607 w 7867650"/>
              <a:gd name="connsiteY203" fmla="*/ 155117 h 3154680"/>
              <a:gd name="connsiteX204" fmla="*/ 4238322 w 7867650"/>
              <a:gd name="connsiteY204" fmla="*/ 260273 h 3154680"/>
              <a:gd name="connsiteX205" fmla="*/ 4296806 w 7867650"/>
              <a:gd name="connsiteY205" fmla="*/ 703090 h 3154680"/>
              <a:gd name="connsiteX206" fmla="*/ 4308521 w 7867650"/>
              <a:gd name="connsiteY206" fmla="*/ 761479 h 3154680"/>
              <a:gd name="connsiteX207" fmla="*/ 4343669 w 7867650"/>
              <a:gd name="connsiteY207" fmla="*/ 942739 h 3154680"/>
              <a:gd name="connsiteX208" fmla="*/ 4355384 w 7867650"/>
              <a:gd name="connsiteY208" fmla="*/ 1023702 h 3154680"/>
              <a:gd name="connsiteX209" fmla="*/ 4390532 w 7867650"/>
              <a:gd name="connsiteY209" fmla="*/ 1333074 h 3154680"/>
              <a:gd name="connsiteX210" fmla="*/ 4402248 w 7867650"/>
              <a:gd name="connsiteY210" fmla="*/ 1429753 h 3154680"/>
              <a:gd name="connsiteX211" fmla="*/ 4460731 w 7867650"/>
              <a:gd name="connsiteY211" fmla="*/ 1931625 h 3154680"/>
              <a:gd name="connsiteX212" fmla="*/ 4472447 w 7867650"/>
              <a:gd name="connsiteY212" fmla="*/ 2035162 h 3154680"/>
              <a:gd name="connsiteX213" fmla="*/ 4531026 w 7867650"/>
              <a:gd name="connsiteY213" fmla="*/ 2424829 h 3154680"/>
              <a:gd name="connsiteX214" fmla="*/ 4542741 w 7867650"/>
              <a:gd name="connsiteY214" fmla="*/ 2466454 h 3154680"/>
              <a:gd name="connsiteX215" fmla="*/ 4577793 w 7867650"/>
              <a:gd name="connsiteY215" fmla="*/ 2582754 h 3154680"/>
              <a:gd name="connsiteX216" fmla="*/ 4589509 w 7867650"/>
              <a:gd name="connsiteY216" fmla="*/ 2623616 h 3154680"/>
              <a:gd name="connsiteX217" fmla="*/ 4659803 w 7867650"/>
              <a:gd name="connsiteY217" fmla="*/ 2899460 h 3154680"/>
              <a:gd name="connsiteX218" fmla="*/ 4671519 w 7867650"/>
              <a:gd name="connsiteY218" fmla="*/ 2899460 h 3154680"/>
              <a:gd name="connsiteX219" fmla="*/ 4694951 w 7867650"/>
              <a:gd name="connsiteY219" fmla="*/ 2899460 h 3154680"/>
              <a:gd name="connsiteX220" fmla="*/ 4706667 w 7867650"/>
              <a:gd name="connsiteY220" fmla="*/ 2940227 h 3154680"/>
              <a:gd name="connsiteX221" fmla="*/ 4765150 w 7867650"/>
              <a:gd name="connsiteY221" fmla="*/ 3142538 h 3154680"/>
              <a:gd name="connsiteX222" fmla="*/ 4776866 w 7867650"/>
              <a:gd name="connsiteY222" fmla="*/ 3150920 h 3154680"/>
              <a:gd name="connsiteX223" fmla="*/ 4788582 w 7867650"/>
              <a:gd name="connsiteY223" fmla="*/ 3154730 h 3154680"/>
              <a:gd name="connsiteX224" fmla="*/ 4800297 w 7867650"/>
              <a:gd name="connsiteY224" fmla="*/ 3133585 h 3154680"/>
              <a:gd name="connsiteX225" fmla="*/ 4823729 w 7867650"/>
              <a:gd name="connsiteY225" fmla="*/ 3133489 h 3154680"/>
              <a:gd name="connsiteX226" fmla="*/ 4835444 w 7867650"/>
              <a:gd name="connsiteY226" fmla="*/ 3081007 h 3154680"/>
              <a:gd name="connsiteX227" fmla="*/ 4847160 w 7867650"/>
              <a:gd name="connsiteY227" fmla="*/ 3081007 h 3154680"/>
              <a:gd name="connsiteX228" fmla="*/ 4858781 w 7867650"/>
              <a:gd name="connsiteY228" fmla="*/ 2979851 h 3154680"/>
              <a:gd name="connsiteX229" fmla="*/ 4870496 w 7867650"/>
              <a:gd name="connsiteY229" fmla="*/ 2979851 h 3154680"/>
              <a:gd name="connsiteX230" fmla="*/ 4882212 w 7867650"/>
              <a:gd name="connsiteY230" fmla="*/ 2820879 h 3154680"/>
              <a:gd name="connsiteX231" fmla="*/ 4893928 w 7867650"/>
              <a:gd name="connsiteY231" fmla="*/ 2705531 h 3154680"/>
              <a:gd name="connsiteX232" fmla="*/ 4905644 w 7867650"/>
              <a:gd name="connsiteY232" fmla="*/ 2705531 h 3154680"/>
              <a:gd name="connsiteX233" fmla="*/ 4917359 w 7867650"/>
              <a:gd name="connsiteY233" fmla="*/ 2533224 h 3154680"/>
              <a:gd name="connsiteX234" fmla="*/ 4929075 w 7867650"/>
              <a:gd name="connsiteY234" fmla="*/ 2533224 h 3154680"/>
              <a:gd name="connsiteX235" fmla="*/ 4940791 w 7867650"/>
              <a:gd name="connsiteY235" fmla="*/ 2533224 h 3154680"/>
              <a:gd name="connsiteX236" fmla="*/ 4952507 w 7867650"/>
              <a:gd name="connsiteY236" fmla="*/ 2397016 h 3154680"/>
              <a:gd name="connsiteX237" fmla="*/ 4964222 w 7867650"/>
              <a:gd name="connsiteY237" fmla="*/ 2256046 h 3154680"/>
              <a:gd name="connsiteX238" fmla="*/ 4975938 w 7867650"/>
              <a:gd name="connsiteY238" fmla="*/ 2256046 h 3154680"/>
              <a:gd name="connsiteX239" fmla="*/ 4999274 w 7867650"/>
              <a:gd name="connsiteY239" fmla="*/ 1863045 h 3154680"/>
              <a:gd name="connsiteX240" fmla="*/ 5010990 w 7867650"/>
              <a:gd name="connsiteY240" fmla="*/ 1863045 h 3154680"/>
              <a:gd name="connsiteX241" fmla="*/ 5022706 w 7867650"/>
              <a:gd name="connsiteY241" fmla="*/ 1671116 h 3154680"/>
              <a:gd name="connsiteX242" fmla="*/ 5034422 w 7867650"/>
              <a:gd name="connsiteY242" fmla="*/ 1671116 h 3154680"/>
              <a:gd name="connsiteX243" fmla="*/ 5046138 w 7867650"/>
              <a:gd name="connsiteY243" fmla="*/ 1521574 h 3154680"/>
              <a:gd name="connsiteX244" fmla="*/ 5057853 w 7867650"/>
              <a:gd name="connsiteY244" fmla="*/ 1521574 h 3154680"/>
              <a:gd name="connsiteX245" fmla="*/ 5069569 w 7867650"/>
              <a:gd name="connsiteY245" fmla="*/ 1410988 h 3154680"/>
              <a:gd name="connsiteX246" fmla="*/ 5081285 w 7867650"/>
              <a:gd name="connsiteY246" fmla="*/ 1410988 h 3154680"/>
              <a:gd name="connsiteX247" fmla="*/ 5093001 w 7867650"/>
              <a:gd name="connsiteY247" fmla="*/ 1410988 h 3154680"/>
              <a:gd name="connsiteX248" fmla="*/ 5104716 w 7867650"/>
              <a:gd name="connsiteY248" fmla="*/ 1278972 h 3154680"/>
              <a:gd name="connsiteX249" fmla="*/ 5116432 w 7867650"/>
              <a:gd name="connsiteY249" fmla="*/ 1058849 h 3154680"/>
              <a:gd name="connsiteX250" fmla="*/ 5128148 w 7867650"/>
              <a:gd name="connsiteY250" fmla="*/ 1058849 h 3154680"/>
              <a:gd name="connsiteX251" fmla="*/ 5151484 w 7867650"/>
              <a:gd name="connsiteY251" fmla="*/ 611936 h 3154680"/>
              <a:gd name="connsiteX252" fmla="*/ 5163200 w 7867650"/>
              <a:gd name="connsiteY252" fmla="*/ 611936 h 3154680"/>
              <a:gd name="connsiteX253" fmla="*/ 5174915 w 7867650"/>
              <a:gd name="connsiteY253" fmla="*/ 493445 h 3154680"/>
              <a:gd name="connsiteX254" fmla="*/ 5186631 w 7867650"/>
              <a:gd name="connsiteY254" fmla="*/ 493445 h 3154680"/>
              <a:gd name="connsiteX255" fmla="*/ 5198347 w 7867650"/>
              <a:gd name="connsiteY255" fmla="*/ 493445 h 3154680"/>
              <a:gd name="connsiteX256" fmla="*/ 5210063 w 7867650"/>
              <a:gd name="connsiteY256" fmla="*/ 352570 h 3154680"/>
              <a:gd name="connsiteX257" fmla="*/ 5245210 w 7867650"/>
              <a:gd name="connsiteY257" fmla="*/ 81203 h 3154680"/>
              <a:gd name="connsiteX258" fmla="*/ 5256926 w 7867650"/>
              <a:gd name="connsiteY258" fmla="*/ 30720 h 3154680"/>
              <a:gd name="connsiteX259" fmla="*/ 5268642 w 7867650"/>
              <a:gd name="connsiteY259" fmla="*/ 7003 h 3154680"/>
              <a:gd name="connsiteX260" fmla="*/ 5280262 w 7867650"/>
              <a:gd name="connsiteY260" fmla="*/ 50 h 3154680"/>
              <a:gd name="connsiteX261" fmla="*/ 5291978 w 7867650"/>
              <a:gd name="connsiteY261" fmla="*/ 17005 h 3154680"/>
              <a:gd name="connsiteX262" fmla="*/ 5303693 w 7867650"/>
              <a:gd name="connsiteY262" fmla="*/ 50914 h 3154680"/>
              <a:gd name="connsiteX263" fmla="*/ 5362272 w 7867650"/>
              <a:gd name="connsiteY263" fmla="*/ 312565 h 3154680"/>
              <a:gd name="connsiteX264" fmla="*/ 5373988 w 7867650"/>
              <a:gd name="connsiteY264" fmla="*/ 388194 h 3154680"/>
              <a:gd name="connsiteX265" fmla="*/ 5397420 w 7867650"/>
              <a:gd name="connsiteY265" fmla="*/ 508590 h 3154680"/>
              <a:gd name="connsiteX266" fmla="*/ 5409135 w 7867650"/>
              <a:gd name="connsiteY266" fmla="*/ 582123 h 3154680"/>
              <a:gd name="connsiteX267" fmla="*/ 5432472 w 7867650"/>
              <a:gd name="connsiteY267" fmla="*/ 727951 h 3154680"/>
              <a:gd name="connsiteX268" fmla="*/ 5444187 w 7867650"/>
              <a:gd name="connsiteY268" fmla="*/ 829201 h 3154680"/>
              <a:gd name="connsiteX269" fmla="*/ 5584681 w 7867650"/>
              <a:gd name="connsiteY269" fmla="*/ 1857997 h 3154680"/>
              <a:gd name="connsiteX270" fmla="*/ 5596397 w 7867650"/>
              <a:gd name="connsiteY270" fmla="*/ 1945246 h 3154680"/>
              <a:gd name="connsiteX271" fmla="*/ 5643260 w 7867650"/>
              <a:gd name="connsiteY271" fmla="*/ 2243854 h 3154680"/>
              <a:gd name="connsiteX272" fmla="*/ 5654976 w 7867650"/>
              <a:gd name="connsiteY272" fmla="*/ 2289955 h 3154680"/>
              <a:gd name="connsiteX273" fmla="*/ 5678407 w 7867650"/>
              <a:gd name="connsiteY273" fmla="*/ 2387968 h 3154680"/>
              <a:gd name="connsiteX274" fmla="*/ 5690123 w 7867650"/>
              <a:gd name="connsiteY274" fmla="*/ 2431592 h 3154680"/>
              <a:gd name="connsiteX275" fmla="*/ 5760322 w 7867650"/>
              <a:gd name="connsiteY275" fmla="*/ 2697530 h 3154680"/>
              <a:gd name="connsiteX276" fmla="*/ 5772038 w 7867650"/>
              <a:gd name="connsiteY276" fmla="*/ 2703816 h 3154680"/>
              <a:gd name="connsiteX277" fmla="*/ 5818901 w 7867650"/>
              <a:gd name="connsiteY277" fmla="*/ 2875171 h 3154680"/>
              <a:gd name="connsiteX278" fmla="*/ 5830617 w 7867650"/>
              <a:gd name="connsiteY278" fmla="*/ 2956610 h 3154680"/>
              <a:gd name="connsiteX279" fmla="*/ 5889100 w 7867650"/>
              <a:gd name="connsiteY279" fmla="*/ 3142253 h 3154680"/>
              <a:gd name="connsiteX280" fmla="*/ 5900816 w 7867650"/>
              <a:gd name="connsiteY280" fmla="*/ 3147586 h 3154680"/>
              <a:gd name="connsiteX281" fmla="*/ 5912531 w 7867650"/>
              <a:gd name="connsiteY281" fmla="*/ 3154730 h 3154680"/>
              <a:gd name="connsiteX282" fmla="*/ 5924247 w 7867650"/>
              <a:gd name="connsiteY282" fmla="*/ 3146443 h 3154680"/>
              <a:gd name="connsiteX283" fmla="*/ 5959395 w 7867650"/>
              <a:gd name="connsiteY283" fmla="*/ 3139014 h 3154680"/>
              <a:gd name="connsiteX284" fmla="*/ 5971110 w 7867650"/>
              <a:gd name="connsiteY284" fmla="*/ 3106724 h 3154680"/>
              <a:gd name="connsiteX285" fmla="*/ 5982731 w 7867650"/>
              <a:gd name="connsiteY285" fmla="*/ 3106724 h 3154680"/>
              <a:gd name="connsiteX286" fmla="*/ 5994447 w 7867650"/>
              <a:gd name="connsiteY286" fmla="*/ 3050050 h 3154680"/>
              <a:gd name="connsiteX287" fmla="*/ 6017878 w 7867650"/>
              <a:gd name="connsiteY287" fmla="*/ 3050050 h 3154680"/>
              <a:gd name="connsiteX288" fmla="*/ 6029594 w 7867650"/>
              <a:gd name="connsiteY288" fmla="*/ 2928702 h 3154680"/>
              <a:gd name="connsiteX289" fmla="*/ 6053025 w 7867650"/>
              <a:gd name="connsiteY289" fmla="*/ 2604090 h 3154680"/>
              <a:gd name="connsiteX290" fmla="*/ 6064741 w 7867650"/>
              <a:gd name="connsiteY290" fmla="*/ 2604090 h 3154680"/>
              <a:gd name="connsiteX291" fmla="*/ 6088172 w 7867650"/>
              <a:gd name="connsiteY291" fmla="*/ 2198896 h 3154680"/>
              <a:gd name="connsiteX292" fmla="*/ 6099888 w 7867650"/>
              <a:gd name="connsiteY292" fmla="*/ 2198896 h 3154680"/>
              <a:gd name="connsiteX293" fmla="*/ 6111604 w 7867650"/>
              <a:gd name="connsiteY293" fmla="*/ 2024208 h 3154680"/>
              <a:gd name="connsiteX294" fmla="*/ 6123224 w 7867650"/>
              <a:gd name="connsiteY294" fmla="*/ 2024208 h 3154680"/>
              <a:gd name="connsiteX295" fmla="*/ 6134940 w 7867650"/>
              <a:gd name="connsiteY295" fmla="*/ 2024208 h 3154680"/>
              <a:gd name="connsiteX296" fmla="*/ 6146656 w 7867650"/>
              <a:gd name="connsiteY296" fmla="*/ 1938673 h 3154680"/>
              <a:gd name="connsiteX297" fmla="*/ 6158372 w 7867650"/>
              <a:gd name="connsiteY297" fmla="*/ 1793608 h 3154680"/>
              <a:gd name="connsiteX298" fmla="*/ 6170088 w 7867650"/>
              <a:gd name="connsiteY298" fmla="*/ 1793608 h 3154680"/>
              <a:gd name="connsiteX299" fmla="*/ 6193519 w 7867650"/>
              <a:gd name="connsiteY299" fmla="*/ 1379270 h 3154680"/>
              <a:gd name="connsiteX300" fmla="*/ 6205235 w 7867650"/>
              <a:gd name="connsiteY300" fmla="*/ 1379270 h 3154680"/>
              <a:gd name="connsiteX301" fmla="*/ 6216951 w 7867650"/>
              <a:gd name="connsiteY301" fmla="*/ 1206677 h 3154680"/>
              <a:gd name="connsiteX302" fmla="*/ 6228666 w 7867650"/>
              <a:gd name="connsiteY302" fmla="*/ 1206677 h 3154680"/>
              <a:gd name="connsiteX303" fmla="*/ 6240382 w 7867650"/>
              <a:gd name="connsiteY303" fmla="*/ 1115237 h 3154680"/>
              <a:gd name="connsiteX304" fmla="*/ 6252098 w 7867650"/>
              <a:gd name="connsiteY304" fmla="*/ 953312 h 3154680"/>
              <a:gd name="connsiteX305" fmla="*/ 6263718 w 7867650"/>
              <a:gd name="connsiteY305" fmla="*/ 953312 h 3154680"/>
              <a:gd name="connsiteX306" fmla="*/ 6275434 w 7867650"/>
              <a:gd name="connsiteY306" fmla="*/ 756049 h 3154680"/>
              <a:gd name="connsiteX307" fmla="*/ 6287150 w 7867650"/>
              <a:gd name="connsiteY307" fmla="*/ 572884 h 3154680"/>
              <a:gd name="connsiteX308" fmla="*/ 6298865 w 7867650"/>
              <a:gd name="connsiteY308" fmla="*/ 572884 h 3154680"/>
              <a:gd name="connsiteX309" fmla="*/ 6310581 w 7867650"/>
              <a:gd name="connsiteY309" fmla="*/ 572884 h 3154680"/>
              <a:gd name="connsiteX310" fmla="*/ 6322297 w 7867650"/>
              <a:gd name="connsiteY310" fmla="*/ 435057 h 3154680"/>
              <a:gd name="connsiteX311" fmla="*/ 6334013 w 7867650"/>
              <a:gd name="connsiteY311" fmla="*/ 435057 h 3154680"/>
              <a:gd name="connsiteX312" fmla="*/ 6345729 w 7867650"/>
              <a:gd name="connsiteY312" fmla="*/ 311518 h 3154680"/>
              <a:gd name="connsiteX313" fmla="*/ 6380876 w 7867650"/>
              <a:gd name="connsiteY313" fmla="*/ 60153 h 3154680"/>
              <a:gd name="connsiteX314" fmla="*/ 6392592 w 7867650"/>
              <a:gd name="connsiteY314" fmla="*/ 20529 h 3154680"/>
              <a:gd name="connsiteX315" fmla="*/ 6427643 w 7867650"/>
              <a:gd name="connsiteY315" fmla="*/ 50 h 3154680"/>
              <a:gd name="connsiteX316" fmla="*/ 6439359 w 7867650"/>
              <a:gd name="connsiteY316" fmla="*/ 717 h 3154680"/>
              <a:gd name="connsiteX317" fmla="*/ 6451075 w 7867650"/>
              <a:gd name="connsiteY317" fmla="*/ 19386 h 3154680"/>
              <a:gd name="connsiteX318" fmla="*/ 6462791 w 7867650"/>
              <a:gd name="connsiteY318" fmla="*/ 54247 h 3154680"/>
              <a:gd name="connsiteX319" fmla="*/ 6579853 w 7867650"/>
              <a:gd name="connsiteY319" fmla="*/ 631653 h 3154680"/>
              <a:gd name="connsiteX320" fmla="*/ 6591569 w 7867650"/>
              <a:gd name="connsiteY320" fmla="*/ 688803 h 3154680"/>
              <a:gd name="connsiteX321" fmla="*/ 6626716 w 7867650"/>
              <a:gd name="connsiteY321" fmla="*/ 898162 h 3154680"/>
              <a:gd name="connsiteX322" fmla="*/ 6638432 w 7867650"/>
              <a:gd name="connsiteY322" fmla="*/ 986364 h 3154680"/>
              <a:gd name="connsiteX323" fmla="*/ 6685199 w 7867650"/>
              <a:gd name="connsiteY323" fmla="*/ 1400987 h 3154680"/>
              <a:gd name="connsiteX324" fmla="*/ 6696915 w 7867650"/>
              <a:gd name="connsiteY324" fmla="*/ 1479378 h 3154680"/>
              <a:gd name="connsiteX325" fmla="*/ 6708631 w 7867650"/>
              <a:gd name="connsiteY325" fmla="*/ 1543767 h 3154680"/>
              <a:gd name="connsiteX326" fmla="*/ 6720347 w 7867650"/>
              <a:gd name="connsiteY326" fmla="*/ 1656829 h 3154680"/>
              <a:gd name="connsiteX327" fmla="*/ 6755494 w 7867650"/>
              <a:gd name="connsiteY327" fmla="*/ 1931149 h 3154680"/>
              <a:gd name="connsiteX328" fmla="*/ 6767210 w 7867650"/>
              <a:gd name="connsiteY328" fmla="*/ 1986870 h 3154680"/>
              <a:gd name="connsiteX329" fmla="*/ 6790641 w 7867650"/>
              <a:gd name="connsiteY329" fmla="*/ 2094026 h 3154680"/>
              <a:gd name="connsiteX330" fmla="*/ 6802357 w 7867650"/>
              <a:gd name="connsiteY330" fmla="*/ 2151176 h 3154680"/>
              <a:gd name="connsiteX331" fmla="*/ 6825693 w 7867650"/>
              <a:gd name="connsiteY331" fmla="*/ 2237187 h 3154680"/>
              <a:gd name="connsiteX332" fmla="*/ 6837409 w 7867650"/>
              <a:gd name="connsiteY332" fmla="*/ 2338342 h 3154680"/>
              <a:gd name="connsiteX333" fmla="*/ 6884272 w 7867650"/>
              <a:gd name="connsiteY333" fmla="*/ 2607900 h 3154680"/>
              <a:gd name="connsiteX334" fmla="*/ 6895988 w 7867650"/>
              <a:gd name="connsiteY334" fmla="*/ 2643523 h 3154680"/>
              <a:gd name="connsiteX335" fmla="*/ 6931135 w 7867650"/>
              <a:gd name="connsiteY335" fmla="*/ 2782303 h 3154680"/>
              <a:gd name="connsiteX336" fmla="*/ 6942851 w 7867650"/>
              <a:gd name="connsiteY336" fmla="*/ 2822403 h 3154680"/>
              <a:gd name="connsiteX337" fmla="*/ 7024766 w 7867650"/>
              <a:gd name="connsiteY337" fmla="*/ 3141300 h 3154680"/>
              <a:gd name="connsiteX338" fmla="*/ 7036481 w 7867650"/>
              <a:gd name="connsiteY338" fmla="*/ 3154730 h 3154680"/>
              <a:gd name="connsiteX339" fmla="*/ 7048197 w 7867650"/>
              <a:gd name="connsiteY339" fmla="*/ 3154730 h 3154680"/>
              <a:gd name="connsiteX340" fmla="*/ 7059913 w 7867650"/>
              <a:gd name="connsiteY340" fmla="*/ 3124822 h 3154680"/>
              <a:gd name="connsiteX341" fmla="*/ 7071629 w 7867650"/>
              <a:gd name="connsiteY341" fmla="*/ 3124822 h 3154680"/>
              <a:gd name="connsiteX342" fmla="*/ 7083345 w 7867650"/>
              <a:gd name="connsiteY342" fmla="*/ 3113963 h 3154680"/>
              <a:gd name="connsiteX343" fmla="*/ 7095060 w 7867650"/>
              <a:gd name="connsiteY343" fmla="*/ 3064052 h 3154680"/>
              <a:gd name="connsiteX344" fmla="*/ 7106681 w 7867650"/>
              <a:gd name="connsiteY344" fmla="*/ 3064052 h 3154680"/>
              <a:gd name="connsiteX345" fmla="*/ 7118397 w 7867650"/>
              <a:gd name="connsiteY345" fmla="*/ 2968612 h 3154680"/>
              <a:gd name="connsiteX346" fmla="*/ 7130112 w 7867650"/>
              <a:gd name="connsiteY346" fmla="*/ 2968612 h 3154680"/>
              <a:gd name="connsiteX347" fmla="*/ 7153544 w 7867650"/>
              <a:gd name="connsiteY347" fmla="*/ 2706103 h 3154680"/>
              <a:gd name="connsiteX348" fmla="*/ 7165259 w 7867650"/>
              <a:gd name="connsiteY348" fmla="*/ 2520365 h 3154680"/>
              <a:gd name="connsiteX349" fmla="*/ 7176975 w 7867650"/>
              <a:gd name="connsiteY349" fmla="*/ 2312149 h 3154680"/>
              <a:gd name="connsiteX350" fmla="*/ 7188691 w 7867650"/>
              <a:gd name="connsiteY350" fmla="*/ 2312149 h 3154680"/>
              <a:gd name="connsiteX351" fmla="*/ 7247174 w 7867650"/>
              <a:gd name="connsiteY351" fmla="*/ 1235919 h 3154680"/>
              <a:gd name="connsiteX352" fmla="*/ 7258890 w 7867650"/>
              <a:gd name="connsiteY352" fmla="*/ 957122 h 3154680"/>
              <a:gd name="connsiteX353" fmla="*/ 7294038 w 7867650"/>
              <a:gd name="connsiteY353" fmla="*/ 261416 h 3154680"/>
              <a:gd name="connsiteX354" fmla="*/ 7305753 w 7867650"/>
              <a:gd name="connsiteY354" fmla="*/ 145592 h 3154680"/>
              <a:gd name="connsiteX355" fmla="*/ 7329185 w 7867650"/>
              <a:gd name="connsiteY355" fmla="*/ 26148 h 3154680"/>
              <a:gd name="connsiteX356" fmla="*/ 7340901 w 7867650"/>
              <a:gd name="connsiteY356" fmla="*/ 6146 h 3154680"/>
              <a:gd name="connsiteX357" fmla="*/ 7352616 w 7867650"/>
              <a:gd name="connsiteY357" fmla="*/ 50 h 3154680"/>
              <a:gd name="connsiteX358" fmla="*/ 7364332 w 7867650"/>
              <a:gd name="connsiteY358" fmla="*/ 42531 h 3154680"/>
              <a:gd name="connsiteX359" fmla="*/ 7434531 w 7867650"/>
              <a:gd name="connsiteY359" fmla="*/ 302088 h 3154680"/>
              <a:gd name="connsiteX360" fmla="*/ 7446247 w 7867650"/>
              <a:gd name="connsiteY360" fmla="*/ 322281 h 3154680"/>
              <a:gd name="connsiteX361" fmla="*/ 7469679 w 7867650"/>
              <a:gd name="connsiteY361" fmla="*/ 338188 h 3154680"/>
              <a:gd name="connsiteX362" fmla="*/ 7481394 w 7867650"/>
              <a:gd name="connsiteY362" fmla="*/ 415150 h 3154680"/>
              <a:gd name="connsiteX363" fmla="*/ 7504826 w 7867650"/>
              <a:gd name="connsiteY363" fmla="*/ 496398 h 3154680"/>
              <a:gd name="connsiteX364" fmla="*/ 7516542 w 7867650"/>
              <a:gd name="connsiteY364" fmla="*/ 531259 h 3154680"/>
              <a:gd name="connsiteX365" fmla="*/ 7539878 w 7867650"/>
              <a:gd name="connsiteY365" fmla="*/ 595172 h 3154680"/>
              <a:gd name="connsiteX366" fmla="*/ 7551593 w 7867650"/>
              <a:gd name="connsiteY366" fmla="*/ 633367 h 3154680"/>
              <a:gd name="connsiteX367" fmla="*/ 7633604 w 7867650"/>
              <a:gd name="connsiteY367" fmla="*/ 950931 h 3154680"/>
              <a:gd name="connsiteX368" fmla="*/ 7645320 w 7867650"/>
              <a:gd name="connsiteY368" fmla="*/ 1009509 h 3154680"/>
              <a:gd name="connsiteX369" fmla="*/ 7692087 w 7867650"/>
              <a:gd name="connsiteY369" fmla="*/ 1283830 h 3154680"/>
              <a:gd name="connsiteX370" fmla="*/ 7703803 w 7867650"/>
              <a:gd name="connsiteY370" fmla="*/ 1336884 h 3154680"/>
              <a:gd name="connsiteX371" fmla="*/ 7738950 w 7867650"/>
              <a:gd name="connsiteY371" fmla="*/ 1536337 h 3154680"/>
              <a:gd name="connsiteX372" fmla="*/ 7750666 w 7867650"/>
              <a:gd name="connsiteY372" fmla="*/ 1626825 h 3154680"/>
              <a:gd name="connsiteX373" fmla="*/ 7797529 w 7867650"/>
              <a:gd name="connsiteY373" fmla="*/ 1943912 h 3154680"/>
              <a:gd name="connsiteX374" fmla="*/ 7809149 w 7867650"/>
              <a:gd name="connsiteY374" fmla="*/ 2112505 h 3154680"/>
              <a:gd name="connsiteX375" fmla="*/ 7867728 w 7867650"/>
              <a:gd name="connsiteY375" fmla="*/ 2536081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7867650" h="3154680">
                <a:moveTo>
                  <a:pt x="78" y="2536081"/>
                </a:moveTo>
                <a:lnTo>
                  <a:pt x="35225" y="2627236"/>
                </a:lnTo>
                <a:lnTo>
                  <a:pt x="46941" y="2671813"/>
                </a:lnTo>
                <a:lnTo>
                  <a:pt x="105425" y="2890507"/>
                </a:lnTo>
                <a:lnTo>
                  <a:pt x="117140" y="2990805"/>
                </a:lnTo>
                <a:lnTo>
                  <a:pt x="164003" y="3154730"/>
                </a:lnTo>
                <a:lnTo>
                  <a:pt x="175719" y="3154730"/>
                </a:lnTo>
                <a:lnTo>
                  <a:pt x="292781" y="3154730"/>
                </a:lnTo>
                <a:lnTo>
                  <a:pt x="304497" y="3128822"/>
                </a:lnTo>
                <a:lnTo>
                  <a:pt x="316213" y="3128822"/>
                </a:lnTo>
                <a:lnTo>
                  <a:pt x="327928" y="3082912"/>
                </a:lnTo>
                <a:lnTo>
                  <a:pt x="339644" y="3082912"/>
                </a:lnTo>
                <a:lnTo>
                  <a:pt x="351360" y="2987757"/>
                </a:lnTo>
                <a:lnTo>
                  <a:pt x="362981" y="2859741"/>
                </a:lnTo>
                <a:lnTo>
                  <a:pt x="374696" y="2859741"/>
                </a:lnTo>
                <a:lnTo>
                  <a:pt x="386412" y="2859741"/>
                </a:lnTo>
                <a:lnTo>
                  <a:pt x="398128" y="2691624"/>
                </a:lnTo>
                <a:lnTo>
                  <a:pt x="409844" y="2691624"/>
                </a:lnTo>
                <a:lnTo>
                  <a:pt x="421559" y="2495314"/>
                </a:lnTo>
                <a:lnTo>
                  <a:pt x="444991" y="2495314"/>
                </a:lnTo>
                <a:lnTo>
                  <a:pt x="456707" y="2290622"/>
                </a:lnTo>
                <a:lnTo>
                  <a:pt x="480138" y="2290622"/>
                </a:lnTo>
                <a:lnTo>
                  <a:pt x="491854" y="2098789"/>
                </a:lnTo>
                <a:lnTo>
                  <a:pt x="503474" y="2098789"/>
                </a:lnTo>
                <a:lnTo>
                  <a:pt x="515190" y="1892763"/>
                </a:lnTo>
                <a:lnTo>
                  <a:pt x="538622" y="1892763"/>
                </a:lnTo>
                <a:lnTo>
                  <a:pt x="550337" y="1729981"/>
                </a:lnTo>
                <a:lnTo>
                  <a:pt x="562053" y="1729981"/>
                </a:lnTo>
                <a:lnTo>
                  <a:pt x="573769" y="1447088"/>
                </a:lnTo>
                <a:lnTo>
                  <a:pt x="597200" y="1447088"/>
                </a:lnTo>
                <a:lnTo>
                  <a:pt x="608916" y="1201438"/>
                </a:lnTo>
                <a:lnTo>
                  <a:pt x="620632" y="1201438"/>
                </a:lnTo>
                <a:lnTo>
                  <a:pt x="632348" y="966838"/>
                </a:lnTo>
                <a:lnTo>
                  <a:pt x="655684" y="966838"/>
                </a:lnTo>
                <a:lnTo>
                  <a:pt x="667400" y="755954"/>
                </a:lnTo>
                <a:lnTo>
                  <a:pt x="690831" y="385050"/>
                </a:lnTo>
                <a:lnTo>
                  <a:pt x="702547" y="385050"/>
                </a:lnTo>
                <a:lnTo>
                  <a:pt x="714263" y="237699"/>
                </a:lnTo>
                <a:lnTo>
                  <a:pt x="725978" y="237699"/>
                </a:lnTo>
                <a:lnTo>
                  <a:pt x="737694" y="148450"/>
                </a:lnTo>
                <a:lnTo>
                  <a:pt x="749410" y="148450"/>
                </a:lnTo>
                <a:lnTo>
                  <a:pt x="784462" y="27292"/>
                </a:lnTo>
                <a:lnTo>
                  <a:pt x="796178" y="16052"/>
                </a:lnTo>
                <a:lnTo>
                  <a:pt x="866472" y="378478"/>
                </a:lnTo>
                <a:lnTo>
                  <a:pt x="878188" y="463822"/>
                </a:lnTo>
                <a:lnTo>
                  <a:pt x="960103" y="928928"/>
                </a:lnTo>
                <a:lnTo>
                  <a:pt x="971818" y="1059230"/>
                </a:lnTo>
                <a:lnTo>
                  <a:pt x="995250" y="1245444"/>
                </a:lnTo>
                <a:lnTo>
                  <a:pt x="1006966" y="1329073"/>
                </a:lnTo>
                <a:lnTo>
                  <a:pt x="1124028" y="2114981"/>
                </a:lnTo>
                <a:lnTo>
                  <a:pt x="1135744" y="2169940"/>
                </a:lnTo>
                <a:lnTo>
                  <a:pt x="1205943" y="2447689"/>
                </a:lnTo>
                <a:lnTo>
                  <a:pt x="1217659" y="2501887"/>
                </a:lnTo>
                <a:lnTo>
                  <a:pt x="1299669" y="2827546"/>
                </a:lnTo>
                <a:lnTo>
                  <a:pt x="1311385" y="2857550"/>
                </a:lnTo>
                <a:lnTo>
                  <a:pt x="1358153" y="3021475"/>
                </a:lnTo>
                <a:lnTo>
                  <a:pt x="1369868" y="3066624"/>
                </a:lnTo>
                <a:lnTo>
                  <a:pt x="1393300" y="3130537"/>
                </a:lnTo>
                <a:lnTo>
                  <a:pt x="1405016" y="3137871"/>
                </a:lnTo>
                <a:lnTo>
                  <a:pt x="1416731" y="3140824"/>
                </a:lnTo>
                <a:lnTo>
                  <a:pt x="1428447" y="3127298"/>
                </a:lnTo>
                <a:lnTo>
                  <a:pt x="1440163" y="3108534"/>
                </a:lnTo>
                <a:lnTo>
                  <a:pt x="1451879" y="3073958"/>
                </a:lnTo>
                <a:lnTo>
                  <a:pt x="1486931" y="2886506"/>
                </a:lnTo>
                <a:lnTo>
                  <a:pt x="1498646" y="2808115"/>
                </a:lnTo>
                <a:lnTo>
                  <a:pt x="1522078" y="2613043"/>
                </a:lnTo>
                <a:lnTo>
                  <a:pt x="1533794" y="2471026"/>
                </a:lnTo>
                <a:lnTo>
                  <a:pt x="1580657" y="1825231"/>
                </a:lnTo>
                <a:lnTo>
                  <a:pt x="1592372" y="1718265"/>
                </a:lnTo>
                <a:lnTo>
                  <a:pt x="1604088" y="1626825"/>
                </a:lnTo>
                <a:lnTo>
                  <a:pt x="1615804" y="1658829"/>
                </a:lnTo>
                <a:lnTo>
                  <a:pt x="1639140" y="1609108"/>
                </a:lnTo>
                <a:lnTo>
                  <a:pt x="1650856" y="1625396"/>
                </a:lnTo>
                <a:lnTo>
                  <a:pt x="1662571" y="1613014"/>
                </a:lnTo>
                <a:lnTo>
                  <a:pt x="1674287" y="1585201"/>
                </a:lnTo>
                <a:lnTo>
                  <a:pt x="1697719" y="1484331"/>
                </a:lnTo>
                <a:lnTo>
                  <a:pt x="1709435" y="1398415"/>
                </a:lnTo>
                <a:lnTo>
                  <a:pt x="1732866" y="1193628"/>
                </a:lnTo>
                <a:lnTo>
                  <a:pt x="1744582" y="1049419"/>
                </a:lnTo>
                <a:lnTo>
                  <a:pt x="1814781" y="129590"/>
                </a:lnTo>
                <a:lnTo>
                  <a:pt x="1826497" y="77298"/>
                </a:lnTo>
                <a:lnTo>
                  <a:pt x="1849928" y="16719"/>
                </a:lnTo>
                <a:lnTo>
                  <a:pt x="1861644" y="50"/>
                </a:lnTo>
                <a:lnTo>
                  <a:pt x="1873360" y="5194"/>
                </a:lnTo>
                <a:lnTo>
                  <a:pt x="1885076" y="94824"/>
                </a:lnTo>
                <a:lnTo>
                  <a:pt x="1896791" y="92062"/>
                </a:lnTo>
                <a:lnTo>
                  <a:pt x="1908412" y="98729"/>
                </a:lnTo>
                <a:lnTo>
                  <a:pt x="1920128" y="91395"/>
                </a:lnTo>
                <a:lnTo>
                  <a:pt x="1931843" y="177596"/>
                </a:lnTo>
                <a:lnTo>
                  <a:pt x="1966991" y="326758"/>
                </a:lnTo>
                <a:lnTo>
                  <a:pt x="1978706" y="392385"/>
                </a:lnTo>
                <a:lnTo>
                  <a:pt x="2013854" y="581075"/>
                </a:lnTo>
                <a:lnTo>
                  <a:pt x="2025569" y="680421"/>
                </a:lnTo>
                <a:lnTo>
                  <a:pt x="2048906" y="876064"/>
                </a:lnTo>
                <a:lnTo>
                  <a:pt x="2060621" y="966171"/>
                </a:lnTo>
                <a:lnTo>
                  <a:pt x="2095769" y="1263065"/>
                </a:lnTo>
                <a:lnTo>
                  <a:pt x="2107484" y="1386795"/>
                </a:lnTo>
                <a:lnTo>
                  <a:pt x="2201115" y="2139746"/>
                </a:lnTo>
                <a:lnTo>
                  <a:pt x="2212831" y="2213565"/>
                </a:lnTo>
                <a:lnTo>
                  <a:pt x="2247978" y="2476455"/>
                </a:lnTo>
                <a:lnTo>
                  <a:pt x="2259694" y="2519889"/>
                </a:lnTo>
                <a:lnTo>
                  <a:pt x="2329893" y="2823641"/>
                </a:lnTo>
                <a:lnTo>
                  <a:pt x="2341609" y="2890126"/>
                </a:lnTo>
                <a:lnTo>
                  <a:pt x="2388472" y="3097485"/>
                </a:lnTo>
                <a:lnTo>
                  <a:pt x="2400188" y="3097485"/>
                </a:lnTo>
                <a:lnTo>
                  <a:pt x="2493818" y="3097485"/>
                </a:lnTo>
                <a:lnTo>
                  <a:pt x="2505534" y="3106534"/>
                </a:lnTo>
                <a:lnTo>
                  <a:pt x="2540681" y="3154730"/>
                </a:lnTo>
                <a:lnTo>
                  <a:pt x="2552397" y="3134251"/>
                </a:lnTo>
                <a:lnTo>
                  <a:pt x="2564113" y="3083293"/>
                </a:lnTo>
                <a:lnTo>
                  <a:pt x="2575829" y="3083293"/>
                </a:lnTo>
                <a:lnTo>
                  <a:pt x="2587544" y="3010426"/>
                </a:lnTo>
                <a:lnTo>
                  <a:pt x="2599260" y="3010426"/>
                </a:lnTo>
                <a:lnTo>
                  <a:pt x="2622596" y="2774587"/>
                </a:lnTo>
                <a:lnTo>
                  <a:pt x="2634312" y="2627140"/>
                </a:lnTo>
                <a:lnTo>
                  <a:pt x="2646028" y="2457976"/>
                </a:lnTo>
                <a:lnTo>
                  <a:pt x="2657744" y="2457976"/>
                </a:lnTo>
                <a:lnTo>
                  <a:pt x="2669459" y="2248331"/>
                </a:lnTo>
                <a:lnTo>
                  <a:pt x="2681175" y="2248331"/>
                </a:lnTo>
                <a:lnTo>
                  <a:pt x="2692891" y="2039734"/>
                </a:lnTo>
                <a:lnTo>
                  <a:pt x="2704607" y="2039734"/>
                </a:lnTo>
                <a:lnTo>
                  <a:pt x="2728038" y="1556626"/>
                </a:lnTo>
                <a:lnTo>
                  <a:pt x="2739754" y="1556626"/>
                </a:lnTo>
                <a:lnTo>
                  <a:pt x="2751374" y="1306499"/>
                </a:lnTo>
                <a:lnTo>
                  <a:pt x="2763090" y="1306499"/>
                </a:lnTo>
                <a:lnTo>
                  <a:pt x="2774806" y="1097235"/>
                </a:lnTo>
                <a:lnTo>
                  <a:pt x="2786522" y="1024273"/>
                </a:lnTo>
                <a:lnTo>
                  <a:pt x="2809953" y="1024273"/>
                </a:lnTo>
                <a:lnTo>
                  <a:pt x="2821669" y="896829"/>
                </a:lnTo>
                <a:lnTo>
                  <a:pt x="2833385" y="896829"/>
                </a:lnTo>
                <a:lnTo>
                  <a:pt x="2845100" y="783386"/>
                </a:lnTo>
                <a:lnTo>
                  <a:pt x="2856816" y="621652"/>
                </a:lnTo>
                <a:lnTo>
                  <a:pt x="2868532" y="621652"/>
                </a:lnTo>
                <a:lnTo>
                  <a:pt x="2891868" y="344855"/>
                </a:lnTo>
                <a:lnTo>
                  <a:pt x="2903584" y="290277"/>
                </a:lnTo>
                <a:lnTo>
                  <a:pt x="2915300" y="271132"/>
                </a:lnTo>
                <a:lnTo>
                  <a:pt x="2927015" y="356571"/>
                </a:lnTo>
                <a:lnTo>
                  <a:pt x="2950447" y="395433"/>
                </a:lnTo>
                <a:lnTo>
                  <a:pt x="2962163" y="416197"/>
                </a:lnTo>
                <a:lnTo>
                  <a:pt x="2973878" y="421055"/>
                </a:lnTo>
                <a:lnTo>
                  <a:pt x="2985594" y="469728"/>
                </a:lnTo>
                <a:lnTo>
                  <a:pt x="2997310" y="444296"/>
                </a:lnTo>
                <a:lnTo>
                  <a:pt x="3009026" y="378193"/>
                </a:lnTo>
                <a:lnTo>
                  <a:pt x="3032362" y="329520"/>
                </a:lnTo>
                <a:lnTo>
                  <a:pt x="3044077" y="329520"/>
                </a:lnTo>
                <a:lnTo>
                  <a:pt x="3055793" y="338664"/>
                </a:lnTo>
                <a:lnTo>
                  <a:pt x="3067509" y="357047"/>
                </a:lnTo>
                <a:lnTo>
                  <a:pt x="3114372" y="529831"/>
                </a:lnTo>
                <a:lnTo>
                  <a:pt x="3126088" y="589933"/>
                </a:lnTo>
                <a:lnTo>
                  <a:pt x="3184571" y="957503"/>
                </a:lnTo>
                <a:lnTo>
                  <a:pt x="3196287" y="1021511"/>
                </a:lnTo>
                <a:lnTo>
                  <a:pt x="3254866" y="1324025"/>
                </a:lnTo>
                <a:lnTo>
                  <a:pt x="3266582" y="1385652"/>
                </a:lnTo>
                <a:lnTo>
                  <a:pt x="3336781" y="1851710"/>
                </a:lnTo>
                <a:lnTo>
                  <a:pt x="3348497" y="1912575"/>
                </a:lnTo>
                <a:lnTo>
                  <a:pt x="3395360" y="2222614"/>
                </a:lnTo>
                <a:lnTo>
                  <a:pt x="3407075" y="2273001"/>
                </a:lnTo>
                <a:lnTo>
                  <a:pt x="3465559" y="2523699"/>
                </a:lnTo>
                <a:lnTo>
                  <a:pt x="3477275" y="2560180"/>
                </a:lnTo>
                <a:lnTo>
                  <a:pt x="3524138" y="2732582"/>
                </a:lnTo>
                <a:lnTo>
                  <a:pt x="3535853" y="2767920"/>
                </a:lnTo>
                <a:lnTo>
                  <a:pt x="3629484" y="3042430"/>
                </a:lnTo>
                <a:lnTo>
                  <a:pt x="3641200" y="3068720"/>
                </a:lnTo>
                <a:lnTo>
                  <a:pt x="3652916" y="3095104"/>
                </a:lnTo>
                <a:lnTo>
                  <a:pt x="3664631" y="3102724"/>
                </a:lnTo>
                <a:lnTo>
                  <a:pt x="3676347" y="3154730"/>
                </a:lnTo>
                <a:lnTo>
                  <a:pt x="3688063" y="3139204"/>
                </a:lnTo>
                <a:lnTo>
                  <a:pt x="3699779" y="3139204"/>
                </a:lnTo>
                <a:lnTo>
                  <a:pt x="3711494" y="3096151"/>
                </a:lnTo>
                <a:lnTo>
                  <a:pt x="3723210" y="3096151"/>
                </a:lnTo>
                <a:lnTo>
                  <a:pt x="3734831" y="3035382"/>
                </a:lnTo>
                <a:lnTo>
                  <a:pt x="3758262" y="3035382"/>
                </a:lnTo>
                <a:lnTo>
                  <a:pt x="3769978" y="2958134"/>
                </a:lnTo>
                <a:lnTo>
                  <a:pt x="3781694" y="2958134"/>
                </a:lnTo>
                <a:lnTo>
                  <a:pt x="3793409" y="2884887"/>
                </a:lnTo>
                <a:lnTo>
                  <a:pt x="3805125" y="2827737"/>
                </a:lnTo>
                <a:lnTo>
                  <a:pt x="3816841" y="2827737"/>
                </a:lnTo>
                <a:lnTo>
                  <a:pt x="3828557" y="2718676"/>
                </a:lnTo>
                <a:lnTo>
                  <a:pt x="3840273" y="2541987"/>
                </a:lnTo>
                <a:lnTo>
                  <a:pt x="3863704" y="2541987"/>
                </a:lnTo>
                <a:lnTo>
                  <a:pt x="3875324" y="2333389"/>
                </a:lnTo>
                <a:lnTo>
                  <a:pt x="3887040" y="2102884"/>
                </a:lnTo>
                <a:lnTo>
                  <a:pt x="3898756" y="2102884"/>
                </a:lnTo>
                <a:lnTo>
                  <a:pt x="3933903" y="1376793"/>
                </a:lnTo>
                <a:lnTo>
                  <a:pt x="3945619" y="1376793"/>
                </a:lnTo>
                <a:lnTo>
                  <a:pt x="3969050" y="1079614"/>
                </a:lnTo>
                <a:lnTo>
                  <a:pt x="3980766" y="1016082"/>
                </a:lnTo>
                <a:lnTo>
                  <a:pt x="3992482" y="1080852"/>
                </a:lnTo>
                <a:lnTo>
                  <a:pt x="4004198" y="1036275"/>
                </a:lnTo>
                <a:lnTo>
                  <a:pt x="4015818" y="924261"/>
                </a:lnTo>
                <a:lnTo>
                  <a:pt x="4027534" y="924261"/>
                </a:lnTo>
                <a:lnTo>
                  <a:pt x="4050965" y="523163"/>
                </a:lnTo>
                <a:lnTo>
                  <a:pt x="4062681" y="523163"/>
                </a:lnTo>
                <a:lnTo>
                  <a:pt x="4074397" y="369715"/>
                </a:lnTo>
                <a:lnTo>
                  <a:pt x="4086113" y="369715"/>
                </a:lnTo>
                <a:lnTo>
                  <a:pt x="4109544" y="179882"/>
                </a:lnTo>
                <a:lnTo>
                  <a:pt x="4121260" y="119779"/>
                </a:lnTo>
                <a:lnTo>
                  <a:pt x="4156312" y="20624"/>
                </a:lnTo>
                <a:lnTo>
                  <a:pt x="4168027" y="50"/>
                </a:lnTo>
                <a:lnTo>
                  <a:pt x="4179743" y="1098"/>
                </a:lnTo>
                <a:lnTo>
                  <a:pt x="4191459" y="22434"/>
                </a:lnTo>
                <a:lnTo>
                  <a:pt x="4203175" y="49199"/>
                </a:lnTo>
                <a:lnTo>
                  <a:pt x="4214891" y="95109"/>
                </a:lnTo>
                <a:lnTo>
                  <a:pt x="4226607" y="155117"/>
                </a:lnTo>
                <a:lnTo>
                  <a:pt x="4238322" y="260273"/>
                </a:lnTo>
                <a:lnTo>
                  <a:pt x="4296806" y="703090"/>
                </a:lnTo>
                <a:lnTo>
                  <a:pt x="4308521" y="761479"/>
                </a:lnTo>
                <a:lnTo>
                  <a:pt x="4343669" y="942739"/>
                </a:lnTo>
                <a:lnTo>
                  <a:pt x="4355384" y="1023702"/>
                </a:lnTo>
                <a:lnTo>
                  <a:pt x="4390532" y="1333074"/>
                </a:lnTo>
                <a:lnTo>
                  <a:pt x="4402248" y="1429753"/>
                </a:lnTo>
                <a:lnTo>
                  <a:pt x="4460731" y="1931625"/>
                </a:lnTo>
                <a:lnTo>
                  <a:pt x="4472447" y="2035162"/>
                </a:lnTo>
                <a:lnTo>
                  <a:pt x="4531026" y="2424829"/>
                </a:lnTo>
                <a:lnTo>
                  <a:pt x="4542741" y="2466454"/>
                </a:lnTo>
                <a:lnTo>
                  <a:pt x="4577793" y="2582754"/>
                </a:lnTo>
                <a:lnTo>
                  <a:pt x="4589509" y="2623616"/>
                </a:lnTo>
                <a:lnTo>
                  <a:pt x="4659803" y="2899460"/>
                </a:lnTo>
                <a:lnTo>
                  <a:pt x="4671519" y="2899460"/>
                </a:lnTo>
                <a:lnTo>
                  <a:pt x="4694951" y="2899460"/>
                </a:lnTo>
                <a:lnTo>
                  <a:pt x="4706667" y="2940227"/>
                </a:lnTo>
                <a:lnTo>
                  <a:pt x="4765150" y="3142538"/>
                </a:lnTo>
                <a:lnTo>
                  <a:pt x="4776866" y="3150920"/>
                </a:lnTo>
                <a:lnTo>
                  <a:pt x="4788582" y="3154730"/>
                </a:lnTo>
                <a:lnTo>
                  <a:pt x="4800297" y="3133585"/>
                </a:lnTo>
                <a:lnTo>
                  <a:pt x="4823729" y="3133489"/>
                </a:lnTo>
                <a:lnTo>
                  <a:pt x="4835444" y="3081007"/>
                </a:lnTo>
                <a:lnTo>
                  <a:pt x="4847160" y="3081007"/>
                </a:lnTo>
                <a:lnTo>
                  <a:pt x="4858781" y="2979851"/>
                </a:lnTo>
                <a:lnTo>
                  <a:pt x="4870496" y="2979851"/>
                </a:lnTo>
                <a:lnTo>
                  <a:pt x="4882212" y="2820879"/>
                </a:lnTo>
                <a:lnTo>
                  <a:pt x="4893928" y="2705531"/>
                </a:lnTo>
                <a:lnTo>
                  <a:pt x="4905644" y="2705531"/>
                </a:lnTo>
                <a:lnTo>
                  <a:pt x="4917359" y="2533224"/>
                </a:lnTo>
                <a:lnTo>
                  <a:pt x="4929075" y="2533224"/>
                </a:lnTo>
                <a:lnTo>
                  <a:pt x="4940791" y="2533224"/>
                </a:lnTo>
                <a:lnTo>
                  <a:pt x="4952507" y="2397016"/>
                </a:lnTo>
                <a:lnTo>
                  <a:pt x="4964222" y="2256046"/>
                </a:lnTo>
                <a:lnTo>
                  <a:pt x="4975938" y="2256046"/>
                </a:lnTo>
                <a:lnTo>
                  <a:pt x="4999274" y="1863045"/>
                </a:lnTo>
                <a:lnTo>
                  <a:pt x="5010990" y="1863045"/>
                </a:lnTo>
                <a:lnTo>
                  <a:pt x="5022706" y="1671116"/>
                </a:lnTo>
                <a:lnTo>
                  <a:pt x="5034422" y="1671116"/>
                </a:lnTo>
                <a:lnTo>
                  <a:pt x="5046138" y="1521574"/>
                </a:lnTo>
                <a:lnTo>
                  <a:pt x="5057853" y="1521574"/>
                </a:lnTo>
                <a:lnTo>
                  <a:pt x="5069569" y="1410988"/>
                </a:lnTo>
                <a:lnTo>
                  <a:pt x="5081285" y="1410988"/>
                </a:lnTo>
                <a:lnTo>
                  <a:pt x="5093001" y="1410988"/>
                </a:lnTo>
                <a:lnTo>
                  <a:pt x="5104716" y="1278972"/>
                </a:lnTo>
                <a:lnTo>
                  <a:pt x="5116432" y="1058849"/>
                </a:lnTo>
                <a:lnTo>
                  <a:pt x="5128148" y="1058849"/>
                </a:lnTo>
                <a:lnTo>
                  <a:pt x="5151484" y="611936"/>
                </a:lnTo>
                <a:lnTo>
                  <a:pt x="5163200" y="611936"/>
                </a:lnTo>
                <a:lnTo>
                  <a:pt x="5174915" y="493445"/>
                </a:lnTo>
                <a:lnTo>
                  <a:pt x="5186631" y="493445"/>
                </a:lnTo>
                <a:lnTo>
                  <a:pt x="5198347" y="493445"/>
                </a:lnTo>
                <a:lnTo>
                  <a:pt x="5210063" y="352570"/>
                </a:lnTo>
                <a:lnTo>
                  <a:pt x="5245210" y="81203"/>
                </a:lnTo>
                <a:lnTo>
                  <a:pt x="5256926" y="30720"/>
                </a:lnTo>
                <a:lnTo>
                  <a:pt x="5268642" y="7003"/>
                </a:lnTo>
                <a:lnTo>
                  <a:pt x="5280262" y="50"/>
                </a:lnTo>
                <a:lnTo>
                  <a:pt x="5291978" y="17005"/>
                </a:lnTo>
                <a:lnTo>
                  <a:pt x="5303693" y="50914"/>
                </a:lnTo>
                <a:lnTo>
                  <a:pt x="5362272" y="312565"/>
                </a:lnTo>
                <a:lnTo>
                  <a:pt x="5373988" y="388194"/>
                </a:lnTo>
                <a:lnTo>
                  <a:pt x="5397420" y="508590"/>
                </a:lnTo>
                <a:lnTo>
                  <a:pt x="5409135" y="582123"/>
                </a:lnTo>
                <a:lnTo>
                  <a:pt x="5432472" y="727951"/>
                </a:lnTo>
                <a:lnTo>
                  <a:pt x="5444187" y="829201"/>
                </a:lnTo>
                <a:lnTo>
                  <a:pt x="5584681" y="1857997"/>
                </a:lnTo>
                <a:lnTo>
                  <a:pt x="5596397" y="1945246"/>
                </a:lnTo>
                <a:lnTo>
                  <a:pt x="5643260" y="2243854"/>
                </a:lnTo>
                <a:lnTo>
                  <a:pt x="5654976" y="2289955"/>
                </a:lnTo>
                <a:lnTo>
                  <a:pt x="5678407" y="2387968"/>
                </a:lnTo>
                <a:lnTo>
                  <a:pt x="5690123" y="2431592"/>
                </a:lnTo>
                <a:lnTo>
                  <a:pt x="5760322" y="2697530"/>
                </a:lnTo>
                <a:lnTo>
                  <a:pt x="5772038" y="2703816"/>
                </a:lnTo>
                <a:lnTo>
                  <a:pt x="5818901" y="2875171"/>
                </a:lnTo>
                <a:lnTo>
                  <a:pt x="5830617" y="2956610"/>
                </a:lnTo>
                <a:lnTo>
                  <a:pt x="5889100" y="3142253"/>
                </a:lnTo>
                <a:lnTo>
                  <a:pt x="5900816" y="3147586"/>
                </a:lnTo>
                <a:lnTo>
                  <a:pt x="5912531" y="3154730"/>
                </a:lnTo>
                <a:lnTo>
                  <a:pt x="5924247" y="3146443"/>
                </a:lnTo>
                <a:lnTo>
                  <a:pt x="5959395" y="3139014"/>
                </a:lnTo>
                <a:lnTo>
                  <a:pt x="5971110" y="3106724"/>
                </a:lnTo>
                <a:lnTo>
                  <a:pt x="5982731" y="3106724"/>
                </a:lnTo>
                <a:lnTo>
                  <a:pt x="5994447" y="3050050"/>
                </a:lnTo>
                <a:lnTo>
                  <a:pt x="6017878" y="3050050"/>
                </a:lnTo>
                <a:lnTo>
                  <a:pt x="6029594" y="2928702"/>
                </a:lnTo>
                <a:lnTo>
                  <a:pt x="6053025" y="2604090"/>
                </a:lnTo>
                <a:lnTo>
                  <a:pt x="6064741" y="2604090"/>
                </a:lnTo>
                <a:lnTo>
                  <a:pt x="6088172" y="2198896"/>
                </a:lnTo>
                <a:lnTo>
                  <a:pt x="6099888" y="2198896"/>
                </a:lnTo>
                <a:lnTo>
                  <a:pt x="6111604" y="2024208"/>
                </a:lnTo>
                <a:lnTo>
                  <a:pt x="6123224" y="2024208"/>
                </a:lnTo>
                <a:lnTo>
                  <a:pt x="6134940" y="2024208"/>
                </a:lnTo>
                <a:lnTo>
                  <a:pt x="6146656" y="1938673"/>
                </a:lnTo>
                <a:lnTo>
                  <a:pt x="6158372" y="1793608"/>
                </a:lnTo>
                <a:lnTo>
                  <a:pt x="6170088" y="1793608"/>
                </a:lnTo>
                <a:lnTo>
                  <a:pt x="6193519" y="1379270"/>
                </a:lnTo>
                <a:lnTo>
                  <a:pt x="6205235" y="1379270"/>
                </a:lnTo>
                <a:lnTo>
                  <a:pt x="6216951" y="1206677"/>
                </a:lnTo>
                <a:lnTo>
                  <a:pt x="6228666" y="1206677"/>
                </a:lnTo>
                <a:lnTo>
                  <a:pt x="6240382" y="1115237"/>
                </a:lnTo>
                <a:lnTo>
                  <a:pt x="6252098" y="953312"/>
                </a:lnTo>
                <a:lnTo>
                  <a:pt x="6263718" y="953312"/>
                </a:lnTo>
                <a:lnTo>
                  <a:pt x="6275434" y="756049"/>
                </a:lnTo>
                <a:lnTo>
                  <a:pt x="6287150" y="572884"/>
                </a:lnTo>
                <a:lnTo>
                  <a:pt x="6298865" y="572884"/>
                </a:lnTo>
                <a:lnTo>
                  <a:pt x="6310581" y="572884"/>
                </a:lnTo>
                <a:lnTo>
                  <a:pt x="6322297" y="435057"/>
                </a:lnTo>
                <a:lnTo>
                  <a:pt x="6334013" y="435057"/>
                </a:lnTo>
                <a:lnTo>
                  <a:pt x="6345729" y="311518"/>
                </a:lnTo>
                <a:lnTo>
                  <a:pt x="6380876" y="60153"/>
                </a:lnTo>
                <a:lnTo>
                  <a:pt x="6392592" y="20529"/>
                </a:lnTo>
                <a:lnTo>
                  <a:pt x="6427643" y="50"/>
                </a:lnTo>
                <a:lnTo>
                  <a:pt x="6439359" y="717"/>
                </a:lnTo>
                <a:lnTo>
                  <a:pt x="6451075" y="19386"/>
                </a:lnTo>
                <a:lnTo>
                  <a:pt x="6462791" y="54247"/>
                </a:lnTo>
                <a:lnTo>
                  <a:pt x="6579853" y="631653"/>
                </a:lnTo>
                <a:lnTo>
                  <a:pt x="6591569" y="688803"/>
                </a:lnTo>
                <a:lnTo>
                  <a:pt x="6626716" y="898162"/>
                </a:lnTo>
                <a:lnTo>
                  <a:pt x="6638432" y="986364"/>
                </a:lnTo>
                <a:lnTo>
                  <a:pt x="6685199" y="1400987"/>
                </a:lnTo>
                <a:lnTo>
                  <a:pt x="6696915" y="1479378"/>
                </a:lnTo>
                <a:lnTo>
                  <a:pt x="6708631" y="1543767"/>
                </a:lnTo>
                <a:lnTo>
                  <a:pt x="6720347" y="1656829"/>
                </a:lnTo>
                <a:lnTo>
                  <a:pt x="6755494" y="1931149"/>
                </a:lnTo>
                <a:lnTo>
                  <a:pt x="6767210" y="1986870"/>
                </a:lnTo>
                <a:lnTo>
                  <a:pt x="6790641" y="2094026"/>
                </a:lnTo>
                <a:lnTo>
                  <a:pt x="6802357" y="2151176"/>
                </a:lnTo>
                <a:lnTo>
                  <a:pt x="6825693" y="2237187"/>
                </a:lnTo>
                <a:lnTo>
                  <a:pt x="6837409" y="2338342"/>
                </a:lnTo>
                <a:lnTo>
                  <a:pt x="6884272" y="2607900"/>
                </a:lnTo>
                <a:lnTo>
                  <a:pt x="6895988" y="2643523"/>
                </a:lnTo>
                <a:lnTo>
                  <a:pt x="6931135" y="2782303"/>
                </a:lnTo>
                <a:lnTo>
                  <a:pt x="6942851" y="2822403"/>
                </a:lnTo>
                <a:lnTo>
                  <a:pt x="7024766" y="3141300"/>
                </a:lnTo>
                <a:lnTo>
                  <a:pt x="7036481" y="3154730"/>
                </a:lnTo>
                <a:lnTo>
                  <a:pt x="7048197" y="3154730"/>
                </a:lnTo>
                <a:lnTo>
                  <a:pt x="7059913" y="3124822"/>
                </a:lnTo>
                <a:lnTo>
                  <a:pt x="7071629" y="3124822"/>
                </a:lnTo>
                <a:lnTo>
                  <a:pt x="7083345" y="3113963"/>
                </a:lnTo>
                <a:lnTo>
                  <a:pt x="7095060" y="3064052"/>
                </a:lnTo>
                <a:lnTo>
                  <a:pt x="7106681" y="3064052"/>
                </a:lnTo>
                <a:lnTo>
                  <a:pt x="7118397" y="2968612"/>
                </a:lnTo>
                <a:lnTo>
                  <a:pt x="7130112" y="2968612"/>
                </a:lnTo>
                <a:lnTo>
                  <a:pt x="7153544" y="2706103"/>
                </a:lnTo>
                <a:lnTo>
                  <a:pt x="7165259" y="2520365"/>
                </a:lnTo>
                <a:lnTo>
                  <a:pt x="7176975" y="2312149"/>
                </a:lnTo>
                <a:lnTo>
                  <a:pt x="7188691" y="2312149"/>
                </a:lnTo>
                <a:lnTo>
                  <a:pt x="7247174" y="1235919"/>
                </a:lnTo>
                <a:lnTo>
                  <a:pt x="7258890" y="957122"/>
                </a:lnTo>
                <a:lnTo>
                  <a:pt x="7294038" y="261416"/>
                </a:lnTo>
                <a:lnTo>
                  <a:pt x="7305753" y="145592"/>
                </a:lnTo>
                <a:lnTo>
                  <a:pt x="7329185" y="26148"/>
                </a:lnTo>
                <a:lnTo>
                  <a:pt x="7340901" y="6146"/>
                </a:lnTo>
                <a:lnTo>
                  <a:pt x="7352616" y="50"/>
                </a:lnTo>
                <a:lnTo>
                  <a:pt x="7364332" y="42531"/>
                </a:lnTo>
                <a:lnTo>
                  <a:pt x="7434531" y="302088"/>
                </a:lnTo>
                <a:lnTo>
                  <a:pt x="7446247" y="322281"/>
                </a:lnTo>
                <a:lnTo>
                  <a:pt x="7469679" y="338188"/>
                </a:lnTo>
                <a:lnTo>
                  <a:pt x="7481394" y="415150"/>
                </a:lnTo>
                <a:lnTo>
                  <a:pt x="7504826" y="496398"/>
                </a:lnTo>
                <a:lnTo>
                  <a:pt x="7516542" y="531259"/>
                </a:lnTo>
                <a:lnTo>
                  <a:pt x="7539878" y="595172"/>
                </a:lnTo>
                <a:lnTo>
                  <a:pt x="7551593" y="633367"/>
                </a:lnTo>
                <a:lnTo>
                  <a:pt x="7633604" y="950931"/>
                </a:lnTo>
                <a:lnTo>
                  <a:pt x="7645320" y="1009509"/>
                </a:lnTo>
                <a:lnTo>
                  <a:pt x="7692087" y="1283830"/>
                </a:lnTo>
                <a:lnTo>
                  <a:pt x="7703803" y="1336884"/>
                </a:lnTo>
                <a:lnTo>
                  <a:pt x="7738950" y="1536337"/>
                </a:lnTo>
                <a:lnTo>
                  <a:pt x="7750666" y="1626825"/>
                </a:lnTo>
                <a:lnTo>
                  <a:pt x="7797529" y="1943912"/>
                </a:lnTo>
                <a:lnTo>
                  <a:pt x="7809149" y="2112505"/>
                </a:lnTo>
                <a:lnTo>
                  <a:pt x="7867728" y="2536081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2CCDEC-7D46-5650-A02B-2494128AACC7}"/>
              </a:ext>
            </a:extLst>
          </p:cNvPr>
          <p:cNvSpPr/>
          <p:nvPr/>
        </p:nvSpPr>
        <p:spPr>
          <a:xfrm>
            <a:off x="2283691" y="3010855"/>
            <a:ext cx="7867650" cy="923258"/>
          </a:xfrm>
          <a:custGeom>
            <a:avLst/>
            <a:gdLst>
              <a:gd name="connsiteX0" fmla="*/ 78 w 7867650"/>
              <a:gd name="connsiteY0" fmla="*/ 474776 h 923258"/>
              <a:gd name="connsiteX1" fmla="*/ 93709 w 7867650"/>
              <a:gd name="connsiteY1" fmla="*/ 679278 h 923258"/>
              <a:gd name="connsiteX2" fmla="*/ 105425 w 7867650"/>
              <a:gd name="connsiteY2" fmla="*/ 669657 h 923258"/>
              <a:gd name="connsiteX3" fmla="*/ 140572 w 7867650"/>
              <a:gd name="connsiteY3" fmla="*/ 640606 h 923258"/>
              <a:gd name="connsiteX4" fmla="*/ 152288 w 7867650"/>
              <a:gd name="connsiteY4" fmla="*/ 711282 h 923258"/>
              <a:gd name="connsiteX5" fmla="*/ 187435 w 7867650"/>
              <a:gd name="connsiteY5" fmla="*/ 923308 h 923258"/>
              <a:gd name="connsiteX6" fmla="*/ 199151 w 7867650"/>
              <a:gd name="connsiteY6" fmla="*/ 890828 h 923258"/>
              <a:gd name="connsiteX7" fmla="*/ 245918 w 7867650"/>
              <a:gd name="connsiteY7" fmla="*/ 780624 h 923258"/>
              <a:gd name="connsiteX8" fmla="*/ 257634 w 7867650"/>
              <a:gd name="connsiteY8" fmla="*/ 767860 h 923258"/>
              <a:gd name="connsiteX9" fmla="*/ 281066 w 7867650"/>
              <a:gd name="connsiteY9" fmla="*/ 742333 h 923258"/>
              <a:gd name="connsiteX10" fmla="*/ 292781 w 7867650"/>
              <a:gd name="connsiteY10" fmla="*/ 670896 h 923258"/>
              <a:gd name="connsiteX11" fmla="*/ 327928 w 7867650"/>
              <a:gd name="connsiteY11" fmla="*/ 456583 h 923258"/>
              <a:gd name="connsiteX12" fmla="*/ 339644 w 7867650"/>
              <a:gd name="connsiteY12" fmla="*/ 472680 h 923258"/>
              <a:gd name="connsiteX13" fmla="*/ 374696 w 7867650"/>
              <a:gd name="connsiteY13" fmla="*/ 521258 h 923258"/>
              <a:gd name="connsiteX14" fmla="*/ 386412 w 7867650"/>
              <a:gd name="connsiteY14" fmla="*/ 511733 h 923258"/>
              <a:gd name="connsiteX15" fmla="*/ 421559 w 7867650"/>
              <a:gd name="connsiteY15" fmla="*/ 483348 h 923258"/>
              <a:gd name="connsiteX16" fmla="*/ 433275 w 7867650"/>
              <a:gd name="connsiteY16" fmla="*/ 483730 h 923258"/>
              <a:gd name="connsiteX17" fmla="*/ 480138 w 7867650"/>
              <a:gd name="connsiteY17" fmla="*/ 479443 h 923258"/>
              <a:gd name="connsiteX18" fmla="*/ 491854 w 7867650"/>
              <a:gd name="connsiteY18" fmla="*/ 474205 h 923258"/>
              <a:gd name="connsiteX19" fmla="*/ 515190 w 7867650"/>
              <a:gd name="connsiteY19" fmla="*/ 463727 h 923258"/>
              <a:gd name="connsiteX20" fmla="*/ 526906 w 7867650"/>
              <a:gd name="connsiteY20" fmla="*/ 450011 h 923258"/>
              <a:gd name="connsiteX21" fmla="*/ 562053 w 7867650"/>
              <a:gd name="connsiteY21" fmla="*/ 409053 h 923258"/>
              <a:gd name="connsiteX22" fmla="*/ 573769 w 7867650"/>
              <a:gd name="connsiteY22" fmla="*/ 425151 h 923258"/>
              <a:gd name="connsiteX23" fmla="*/ 620632 w 7867650"/>
              <a:gd name="connsiteY23" fmla="*/ 481729 h 923258"/>
              <a:gd name="connsiteX24" fmla="*/ 632348 w 7867650"/>
              <a:gd name="connsiteY24" fmla="*/ 489825 h 923258"/>
              <a:gd name="connsiteX25" fmla="*/ 702547 w 7867650"/>
              <a:gd name="connsiteY25" fmla="*/ 540022 h 923258"/>
              <a:gd name="connsiteX26" fmla="*/ 714263 w 7867650"/>
              <a:gd name="connsiteY26" fmla="*/ 502494 h 923258"/>
              <a:gd name="connsiteX27" fmla="*/ 749410 w 7867650"/>
              <a:gd name="connsiteY27" fmla="*/ 389908 h 923258"/>
              <a:gd name="connsiteX28" fmla="*/ 761126 w 7867650"/>
              <a:gd name="connsiteY28" fmla="*/ 385717 h 923258"/>
              <a:gd name="connsiteX29" fmla="*/ 819609 w 7867650"/>
              <a:gd name="connsiteY29" fmla="*/ 359714 h 923258"/>
              <a:gd name="connsiteX30" fmla="*/ 831325 w 7867650"/>
              <a:gd name="connsiteY30" fmla="*/ 352951 h 923258"/>
              <a:gd name="connsiteX31" fmla="*/ 843041 w 7867650"/>
              <a:gd name="connsiteY31" fmla="*/ 346284 h 923258"/>
              <a:gd name="connsiteX32" fmla="*/ 854756 w 7867650"/>
              <a:gd name="connsiteY32" fmla="*/ 371430 h 923258"/>
              <a:gd name="connsiteX33" fmla="*/ 889904 w 7867650"/>
              <a:gd name="connsiteY33" fmla="*/ 446868 h 923258"/>
              <a:gd name="connsiteX34" fmla="*/ 901619 w 7867650"/>
              <a:gd name="connsiteY34" fmla="*/ 441629 h 923258"/>
              <a:gd name="connsiteX35" fmla="*/ 948387 w 7867650"/>
              <a:gd name="connsiteY35" fmla="*/ 415530 h 923258"/>
              <a:gd name="connsiteX36" fmla="*/ 960103 w 7867650"/>
              <a:gd name="connsiteY36" fmla="*/ 405148 h 923258"/>
              <a:gd name="connsiteX37" fmla="*/ 983534 w 7867650"/>
              <a:gd name="connsiteY37" fmla="*/ 384384 h 923258"/>
              <a:gd name="connsiteX38" fmla="*/ 995250 w 7867650"/>
              <a:gd name="connsiteY38" fmla="*/ 388384 h 923258"/>
              <a:gd name="connsiteX39" fmla="*/ 1077165 w 7867650"/>
              <a:gd name="connsiteY39" fmla="*/ 410959 h 923258"/>
              <a:gd name="connsiteX40" fmla="*/ 1088881 w 7867650"/>
              <a:gd name="connsiteY40" fmla="*/ 466394 h 923258"/>
              <a:gd name="connsiteX41" fmla="*/ 1124028 w 7867650"/>
              <a:gd name="connsiteY41" fmla="*/ 632891 h 923258"/>
              <a:gd name="connsiteX42" fmla="*/ 1135744 w 7867650"/>
              <a:gd name="connsiteY42" fmla="*/ 636225 h 923258"/>
              <a:gd name="connsiteX43" fmla="*/ 1170891 w 7867650"/>
              <a:gd name="connsiteY43" fmla="*/ 646416 h 923258"/>
              <a:gd name="connsiteX44" fmla="*/ 1182607 w 7867650"/>
              <a:gd name="connsiteY44" fmla="*/ 636987 h 923258"/>
              <a:gd name="connsiteX45" fmla="*/ 1217659 w 7867650"/>
              <a:gd name="connsiteY45" fmla="*/ 608507 h 923258"/>
              <a:gd name="connsiteX46" fmla="*/ 1229375 w 7867650"/>
              <a:gd name="connsiteY46" fmla="*/ 620032 h 923258"/>
              <a:gd name="connsiteX47" fmla="*/ 1264522 w 7867650"/>
              <a:gd name="connsiteY47" fmla="*/ 654417 h 923258"/>
              <a:gd name="connsiteX48" fmla="*/ 1276238 w 7867650"/>
              <a:gd name="connsiteY48" fmla="*/ 604221 h 923258"/>
              <a:gd name="connsiteX49" fmla="*/ 1311385 w 7867650"/>
              <a:gd name="connsiteY49" fmla="*/ 453535 h 923258"/>
              <a:gd name="connsiteX50" fmla="*/ 1323101 w 7867650"/>
              <a:gd name="connsiteY50" fmla="*/ 475919 h 923258"/>
              <a:gd name="connsiteX51" fmla="*/ 1358153 w 7867650"/>
              <a:gd name="connsiteY51" fmla="*/ 543356 h 923258"/>
              <a:gd name="connsiteX52" fmla="*/ 1369868 w 7867650"/>
              <a:gd name="connsiteY52" fmla="*/ 508971 h 923258"/>
              <a:gd name="connsiteX53" fmla="*/ 1405016 w 7867650"/>
              <a:gd name="connsiteY53" fmla="*/ 406005 h 923258"/>
              <a:gd name="connsiteX54" fmla="*/ 1416731 w 7867650"/>
              <a:gd name="connsiteY54" fmla="*/ 432390 h 923258"/>
              <a:gd name="connsiteX55" fmla="*/ 1451879 w 7867650"/>
              <a:gd name="connsiteY55" fmla="*/ 511542 h 923258"/>
              <a:gd name="connsiteX56" fmla="*/ 1463594 w 7867650"/>
              <a:gd name="connsiteY56" fmla="*/ 493540 h 923258"/>
              <a:gd name="connsiteX57" fmla="*/ 1545509 w 7867650"/>
              <a:gd name="connsiteY57" fmla="*/ 354285 h 923258"/>
              <a:gd name="connsiteX58" fmla="*/ 1557225 w 7867650"/>
              <a:gd name="connsiteY58" fmla="*/ 368763 h 923258"/>
              <a:gd name="connsiteX59" fmla="*/ 1592372 w 7867650"/>
              <a:gd name="connsiteY59" fmla="*/ 412101 h 923258"/>
              <a:gd name="connsiteX60" fmla="*/ 1604088 w 7867650"/>
              <a:gd name="connsiteY60" fmla="*/ 399338 h 923258"/>
              <a:gd name="connsiteX61" fmla="*/ 1650856 w 7867650"/>
              <a:gd name="connsiteY61" fmla="*/ 357999 h 923258"/>
              <a:gd name="connsiteX62" fmla="*/ 1662571 w 7867650"/>
              <a:gd name="connsiteY62" fmla="*/ 354666 h 923258"/>
              <a:gd name="connsiteX63" fmla="*/ 1721150 w 7867650"/>
              <a:gd name="connsiteY63" fmla="*/ 345141 h 923258"/>
              <a:gd name="connsiteX64" fmla="*/ 1732866 w 7867650"/>
              <a:gd name="connsiteY64" fmla="*/ 344093 h 923258"/>
              <a:gd name="connsiteX65" fmla="*/ 1779634 w 7867650"/>
              <a:gd name="connsiteY65" fmla="*/ 372001 h 923258"/>
              <a:gd name="connsiteX66" fmla="*/ 1791350 w 7867650"/>
              <a:gd name="connsiteY66" fmla="*/ 419817 h 923258"/>
              <a:gd name="connsiteX67" fmla="*/ 1826497 w 7867650"/>
              <a:gd name="connsiteY67" fmla="*/ 563454 h 923258"/>
              <a:gd name="connsiteX68" fmla="*/ 1838213 w 7867650"/>
              <a:gd name="connsiteY68" fmla="*/ 521544 h 923258"/>
              <a:gd name="connsiteX69" fmla="*/ 1873360 w 7867650"/>
              <a:gd name="connsiteY69" fmla="*/ 395718 h 923258"/>
              <a:gd name="connsiteX70" fmla="*/ 1885076 w 7867650"/>
              <a:gd name="connsiteY70" fmla="*/ 381145 h 923258"/>
              <a:gd name="connsiteX71" fmla="*/ 1920128 w 7867650"/>
              <a:gd name="connsiteY71" fmla="*/ 337425 h 923258"/>
              <a:gd name="connsiteX72" fmla="*/ 1931843 w 7867650"/>
              <a:gd name="connsiteY72" fmla="*/ 347808 h 923258"/>
              <a:gd name="connsiteX73" fmla="*/ 1966991 w 7867650"/>
              <a:gd name="connsiteY73" fmla="*/ 378859 h 923258"/>
              <a:gd name="connsiteX74" fmla="*/ 1978706 w 7867650"/>
              <a:gd name="connsiteY74" fmla="*/ 360857 h 923258"/>
              <a:gd name="connsiteX75" fmla="*/ 2013854 w 7867650"/>
              <a:gd name="connsiteY75" fmla="*/ 306755 h 923258"/>
              <a:gd name="connsiteX76" fmla="*/ 2025569 w 7867650"/>
              <a:gd name="connsiteY76" fmla="*/ 263892 h 923258"/>
              <a:gd name="connsiteX77" fmla="*/ 2084053 w 7867650"/>
              <a:gd name="connsiteY77" fmla="*/ 67582 h 923258"/>
              <a:gd name="connsiteX78" fmla="*/ 2095769 w 7867650"/>
              <a:gd name="connsiteY78" fmla="*/ 33768 h 923258"/>
              <a:gd name="connsiteX79" fmla="*/ 2107484 w 7867650"/>
              <a:gd name="connsiteY79" fmla="*/ 50 h 923258"/>
              <a:gd name="connsiteX80" fmla="*/ 2119200 w 7867650"/>
              <a:gd name="connsiteY80" fmla="*/ 55485 h 923258"/>
              <a:gd name="connsiteX81" fmla="*/ 2154347 w 7867650"/>
              <a:gd name="connsiteY81" fmla="*/ 221887 h 923258"/>
              <a:gd name="connsiteX82" fmla="*/ 2166063 w 7867650"/>
              <a:gd name="connsiteY82" fmla="*/ 239318 h 923258"/>
              <a:gd name="connsiteX83" fmla="*/ 2212831 w 7867650"/>
              <a:gd name="connsiteY83" fmla="*/ 317137 h 923258"/>
              <a:gd name="connsiteX84" fmla="*/ 2224547 w 7867650"/>
              <a:gd name="connsiteY84" fmla="*/ 342664 h 923258"/>
              <a:gd name="connsiteX85" fmla="*/ 2259694 w 7867650"/>
              <a:gd name="connsiteY85" fmla="*/ 402576 h 923258"/>
              <a:gd name="connsiteX86" fmla="*/ 2271410 w 7867650"/>
              <a:gd name="connsiteY86" fmla="*/ 411339 h 923258"/>
              <a:gd name="connsiteX87" fmla="*/ 2294841 w 7867650"/>
              <a:gd name="connsiteY87" fmla="*/ 428961 h 923258"/>
              <a:gd name="connsiteX88" fmla="*/ 2306557 w 7867650"/>
              <a:gd name="connsiteY88" fmla="*/ 446677 h 923258"/>
              <a:gd name="connsiteX89" fmla="*/ 2388472 w 7867650"/>
              <a:gd name="connsiteY89" fmla="*/ 571264 h 923258"/>
              <a:gd name="connsiteX90" fmla="*/ 2400188 w 7867650"/>
              <a:gd name="connsiteY90" fmla="*/ 571264 h 923258"/>
              <a:gd name="connsiteX91" fmla="*/ 2447051 w 7867650"/>
              <a:gd name="connsiteY91" fmla="*/ 575360 h 923258"/>
              <a:gd name="connsiteX92" fmla="*/ 2458766 w 7867650"/>
              <a:gd name="connsiteY92" fmla="*/ 579361 h 923258"/>
              <a:gd name="connsiteX93" fmla="*/ 2482102 w 7867650"/>
              <a:gd name="connsiteY93" fmla="*/ 587552 h 923258"/>
              <a:gd name="connsiteX94" fmla="*/ 2493818 w 7867650"/>
              <a:gd name="connsiteY94" fmla="*/ 570788 h 923258"/>
              <a:gd name="connsiteX95" fmla="*/ 2528966 w 7867650"/>
              <a:gd name="connsiteY95" fmla="*/ 520687 h 923258"/>
              <a:gd name="connsiteX96" fmla="*/ 2540681 w 7867650"/>
              <a:gd name="connsiteY96" fmla="*/ 478967 h 923258"/>
              <a:gd name="connsiteX97" fmla="*/ 2587544 w 7867650"/>
              <a:gd name="connsiteY97" fmla="*/ 334282 h 923258"/>
              <a:gd name="connsiteX98" fmla="*/ 2599260 w 7867650"/>
              <a:gd name="connsiteY98" fmla="*/ 314470 h 923258"/>
              <a:gd name="connsiteX99" fmla="*/ 2622596 w 7867650"/>
              <a:gd name="connsiteY99" fmla="*/ 274941 h 923258"/>
              <a:gd name="connsiteX100" fmla="*/ 2634312 w 7867650"/>
              <a:gd name="connsiteY100" fmla="*/ 299992 h 923258"/>
              <a:gd name="connsiteX101" fmla="*/ 2692891 w 7867650"/>
              <a:gd name="connsiteY101" fmla="*/ 408482 h 923258"/>
              <a:gd name="connsiteX102" fmla="*/ 2704607 w 7867650"/>
              <a:gd name="connsiteY102" fmla="*/ 425151 h 923258"/>
              <a:gd name="connsiteX103" fmla="*/ 2728038 w 7867650"/>
              <a:gd name="connsiteY103" fmla="*/ 449249 h 923258"/>
              <a:gd name="connsiteX104" fmla="*/ 2739754 w 7867650"/>
              <a:gd name="connsiteY104" fmla="*/ 456678 h 923258"/>
              <a:gd name="connsiteX105" fmla="*/ 2763090 w 7867650"/>
              <a:gd name="connsiteY105" fmla="*/ 471442 h 923258"/>
              <a:gd name="connsiteX106" fmla="*/ 2774806 w 7867650"/>
              <a:gd name="connsiteY106" fmla="*/ 454297 h 923258"/>
              <a:gd name="connsiteX107" fmla="*/ 2809953 w 7867650"/>
              <a:gd name="connsiteY107" fmla="*/ 402957 h 923258"/>
              <a:gd name="connsiteX108" fmla="*/ 2821669 w 7867650"/>
              <a:gd name="connsiteY108" fmla="*/ 411244 h 923258"/>
              <a:gd name="connsiteX109" fmla="*/ 2903584 w 7867650"/>
              <a:gd name="connsiteY109" fmla="*/ 473919 h 923258"/>
              <a:gd name="connsiteX110" fmla="*/ 2915300 w 7867650"/>
              <a:gd name="connsiteY110" fmla="*/ 495826 h 923258"/>
              <a:gd name="connsiteX111" fmla="*/ 2950447 w 7867650"/>
              <a:gd name="connsiteY111" fmla="*/ 561263 h 923258"/>
              <a:gd name="connsiteX112" fmla="*/ 2962163 w 7867650"/>
              <a:gd name="connsiteY112" fmla="*/ 550595 h 923258"/>
              <a:gd name="connsiteX113" fmla="*/ 3009026 w 7867650"/>
              <a:gd name="connsiteY113" fmla="*/ 512686 h 923258"/>
              <a:gd name="connsiteX114" fmla="*/ 3020741 w 7867650"/>
              <a:gd name="connsiteY114" fmla="*/ 506875 h 923258"/>
              <a:gd name="connsiteX115" fmla="*/ 3044077 w 7867650"/>
              <a:gd name="connsiteY115" fmla="*/ 495255 h 923258"/>
              <a:gd name="connsiteX116" fmla="*/ 3055793 w 7867650"/>
              <a:gd name="connsiteY116" fmla="*/ 513733 h 923258"/>
              <a:gd name="connsiteX117" fmla="*/ 3090941 w 7867650"/>
              <a:gd name="connsiteY117" fmla="*/ 569073 h 923258"/>
              <a:gd name="connsiteX118" fmla="*/ 3102656 w 7867650"/>
              <a:gd name="connsiteY118" fmla="*/ 571550 h 923258"/>
              <a:gd name="connsiteX119" fmla="*/ 3137804 w 7867650"/>
              <a:gd name="connsiteY119" fmla="*/ 578980 h 923258"/>
              <a:gd name="connsiteX120" fmla="*/ 3149519 w 7867650"/>
              <a:gd name="connsiteY120" fmla="*/ 509638 h 923258"/>
              <a:gd name="connsiteX121" fmla="*/ 3184571 w 7867650"/>
              <a:gd name="connsiteY121" fmla="*/ 301802 h 923258"/>
              <a:gd name="connsiteX122" fmla="*/ 3196287 w 7867650"/>
              <a:gd name="connsiteY122" fmla="*/ 284752 h 923258"/>
              <a:gd name="connsiteX123" fmla="*/ 3231434 w 7867650"/>
              <a:gd name="connsiteY123" fmla="*/ 233508 h 923258"/>
              <a:gd name="connsiteX124" fmla="*/ 3243150 w 7867650"/>
              <a:gd name="connsiteY124" fmla="*/ 310470 h 923258"/>
              <a:gd name="connsiteX125" fmla="*/ 3278298 w 7867650"/>
              <a:gd name="connsiteY125" fmla="*/ 541356 h 923258"/>
              <a:gd name="connsiteX126" fmla="*/ 3290013 w 7867650"/>
              <a:gd name="connsiteY126" fmla="*/ 560311 h 923258"/>
              <a:gd name="connsiteX127" fmla="*/ 3325065 w 7867650"/>
              <a:gd name="connsiteY127" fmla="*/ 617080 h 923258"/>
              <a:gd name="connsiteX128" fmla="*/ 3336781 w 7867650"/>
              <a:gd name="connsiteY128" fmla="*/ 613270 h 923258"/>
              <a:gd name="connsiteX129" fmla="*/ 3383644 w 7867650"/>
              <a:gd name="connsiteY129" fmla="*/ 603745 h 923258"/>
              <a:gd name="connsiteX130" fmla="*/ 3395360 w 7867650"/>
              <a:gd name="connsiteY130" fmla="*/ 605459 h 923258"/>
              <a:gd name="connsiteX131" fmla="*/ 3430507 w 7867650"/>
              <a:gd name="connsiteY131" fmla="*/ 615841 h 923258"/>
              <a:gd name="connsiteX132" fmla="*/ 3442223 w 7867650"/>
              <a:gd name="connsiteY132" fmla="*/ 622604 h 923258"/>
              <a:gd name="connsiteX133" fmla="*/ 3465559 w 7867650"/>
              <a:gd name="connsiteY133" fmla="*/ 636225 h 923258"/>
              <a:gd name="connsiteX134" fmla="*/ 3477275 w 7867650"/>
              <a:gd name="connsiteY134" fmla="*/ 612793 h 923258"/>
              <a:gd name="connsiteX135" fmla="*/ 3512422 w 7867650"/>
              <a:gd name="connsiteY135" fmla="*/ 542784 h 923258"/>
              <a:gd name="connsiteX136" fmla="*/ 3524138 w 7867650"/>
              <a:gd name="connsiteY136" fmla="*/ 536593 h 923258"/>
              <a:gd name="connsiteX137" fmla="*/ 3559285 w 7867650"/>
              <a:gd name="connsiteY137" fmla="*/ 517924 h 923258"/>
              <a:gd name="connsiteX138" fmla="*/ 3571001 w 7867650"/>
              <a:gd name="connsiteY138" fmla="*/ 521258 h 923258"/>
              <a:gd name="connsiteX139" fmla="*/ 3606052 w 7867650"/>
              <a:gd name="connsiteY139" fmla="*/ 531164 h 923258"/>
              <a:gd name="connsiteX140" fmla="*/ 3617768 w 7867650"/>
              <a:gd name="connsiteY140" fmla="*/ 556120 h 923258"/>
              <a:gd name="connsiteX141" fmla="*/ 3652916 w 7867650"/>
              <a:gd name="connsiteY141" fmla="*/ 630891 h 923258"/>
              <a:gd name="connsiteX142" fmla="*/ 3664631 w 7867650"/>
              <a:gd name="connsiteY142" fmla="*/ 624318 h 923258"/>
              <a:gd name="connsiteX143" fmla="*/ 3699779 w 7867650"/>
              <a:gd name="connsiteY143" fmla="*/ 604411 h 923258"/>
              <a:gd name="connsiteX144" fmla="*/ 3711494 w 7867650"/>
              <a:gd name="connsiteY144" fmla="*/ 588314 h 923258"/>
              <a:gd name="connsiteX145" fmla="*/ 3758262 w 7867650"/>
              <a:gd name="connsiteY145" fmla="*/ 531831 h 923258"/>
              <a:gd name="connsiteX146" fmla="*/ 3769978 w 7867650"/>
              <a:gd name="connsiteY146" fmla="*/ 523734 h 923258"/>
              <a:gd name="connsiteX147" fmla="*/ 3793409 w 7867650"/>
              <a:gd name="connsiteY147" fmla="*/ 507447 h 923258"/>
              <a:gd name="connsiteX148" fmla="*/ 3805125 w 7867650"/>
              <a:gd name="connsiteY148" fmla="*/ 486206 h 923258"/>
              <a:gd name="connsiteX149" fmla="*/ 3840273 w 7867650"/>
              <a:gd name="connsiteY149" fmla="*/ 422579 h 923258"/>
              <a:gd name="connsiteX150" fmla="*/ 3851988 w 7867650"/>
              <a:gd name="connsiteY150" fmla="*/ 438771 h 923258"/>
              <a:gd name="connsiteX151" fmla="*/ 3933903 w 7867650"/>
              <a:gd name="connsiteY151" fmla="*/ 542784 h 923258"/>
              <a:gd name="connsiteX152" fmla="*/ 3945619 w 7867650"/>
              <a:gd name="connsiteY152" fmla="*/ 551929 h 923258"/>
              <a:gd name="connsiteX153" fmla="*/ 3980766 w 7867650"/>
              <a:gd name="connsiteY153" fmla="*/ 579265 h 923258"/>
              <a:gd name="connsiteX154" fmla="*/ 3992482 w 7867650"/>
              <a:gd name="connsiteY154" fmla="*/ 599172 h 923258"/>
              <a:gd name="connsiteX155" fmla="*/ 4027534 w 7867650"/>
              <a:gd name="connsiteY155" fmla="*/ 658799 h 923258"/>
              <a:gd name="connsiteX156" fmla="*/ 4039250 w 7867650"/>
              <a:gd name="connsiteY156" fmla="*/ 646988 h 923258"/>
              <a:gd name="connsiteX157" fmla="*/ 4074397 w 7867650"/>
              <a:gd name="connsiteY157" fmla="*/ 611555 h 923258"/>
              <a:gd name="connsiteX158" fmla="*/ 4086113 w 7867650"/>
              <a:gd name="connsiteY158" fmla="*/ 639368 h 923258"/>
              <a:gd name="connsiteX159" fmla="*/ 4121260 w 7867650"/>
              <a:gd name="connsiteY159" fmla="*/ 722712 h 923258"/>
              <a:gd name="connsiteX160" fmla="*/ 4132976 w 7867650"/>
              <a:gd name="connsiteY160" fmla="*/ 723950 h 923258"/>
              <a:gd name="connsiteX161" fmla="*/ 4168027 w 7867650"/>
              <a:gd name="connsiteY161" fmla="*/ 727950 h 923258"/>
              <a:gd name="connsiteX162" fmla="*/ 4179743 w 7867650"/>
              <a:gd name="connsiteY162" fmla="*/ 718045 h 923258"/>
              <a:gd name="connsiteX163" fmla="*/ 4261754 w 7867650"/>
              <a:gd name="connsiteY163" fmla="*/ 641940 h 923258"/>
              <a:gd name="connsiteX164" fmla="*/ 4273469 w 7867650"/>
              <a:gd name="connsiteY164" fmla="*/ 646416 h 923258"/>
              <a:gd name="connsiteX165" fmla="*/ 4308521 w 7867650"/>
              <a:gd name="connsiteY165" fmla="*/ 659656 h 923258"/>
              <a:gd name="connsiteX166" fmla="*/ 4320237 w 7867650"/>
              <a:gd name="connsiteY166" fmla="*/ 629843 h 923258"/>
              <a:gd name="connsiteX167" fmla="*/ 4355384 w 7867650"/>
              <a:gd name="connsiteY167" fmla="*/ 540308 h 923258"/>
              <a:gd name="connsiteX168" fmla="*/ 4367100 w 7867650"/>
              <a:gd name="connsiteY168" fmla="*/ 567264 h 923258"/>
              <a:gd name="connsiteX169" fmla="*/ 4413963 w 7867650"/>
              <a:gd name="connsiteY169" fmla="*/ 661752 h 923258"/>
              <a:gd name="connsiteX170" fmla="*/ 4425679 w 7867650"/>
              <a:gd name="connsiteY170" fmla="*/ 675468 h 923258"/>
              <a:gd name="connsiteX171" fmla="*/ 4449015 w 7867650"/>
              <a:gd name="connsiteY171" fmla="*/ 702805 h 923258"/>
              <a:gd name="connsiteX172" fmla="*/ 4460731 w 7867650"/>
              <a:gd name="connsiteY172" fmla="*/ 700899 h 923258"/>
              <a:gd name="connsiteX173" fmla="*/ 4542741 w 7867650"/>
              <a:gd name="connsiteY173" fmla="*/ 693946 h 923258"/>
              <a:gd name="connsiteX174" fmla="*/ 4554457 w 7867650"/>
              <a:gd name="connsiteY174" fmla="*/ 703090 h 923258"/>
              <a:gd name="connsiteX175" fmla="*/ 4589509 w 7867650"/>
              <a:gd name="connsiteY175" fmla="*/ 730713 h 923258"/>
              <a:gd name="connsiteX176" fmla="*/ 4601225 w 7867650"/>
              <a:gd name="connsiteY176" fmla="*/ 749191 h 923258"/>
              <a:gd name="connsiteX177" fmla="*/ 4659803 w 7867650"/>
              <a:gd name="connsiteY177" fmla="*/ 830916 h 923258"/>
              <a:gd name="connsiteX178" fmla="*/ 4671519 w 7867650"/>
              <a:gd name="connsiteY178" fmla="*/ 843965 h 923258"/>
              <a:gd name="connsiteX179" fmla="*/ 4683235 w 7867650"/>
              <a:gd name="connsiteY179" fmla="*/ 857014 h 923258"/>
              <a:gd name="connsiteX180" fmla="*/ 4694951 w 7867650"/>
              <a:gd name="connsiteY180" fmla="*/ 788625 h 923258"/>
              <a:gd name="connsiteX181" fmla="*/ 4776866 w 7867650"/>
              <a:gd name="connsiteY181" fmla="*/ 296849 h 923258"/>
              <a:gd name="connsiteX182" fmla="*/ 4788582 w 7867650"/>
              <a:gd name="connsiteY182" fmla="*/ 298468 h 923258"/>
              <a:gd name="connsiteX183" fmla="*/ 4835444 w 7867650"/>
              <a:gd name="connsiteY183" fmla="*/ 300564 h 923258"/>
              <a:gd name="connsiteX184" fmla="*/ 4847160 w 7867650"/>
              <a:gd name="connsiteY184" fmla="*/ 297611 h 923258"/>
              <a:gd name="connsiteX185" fmla="*/ 4870496 w 7867650"/>
              <a:gd name="connsiteY185" fmla="*/ 291801 h 923258"/>
              <a:gd name="connsiteX186" fmla="*/ 4882212 w 7867650"/>
              <a:gd name="connsiteY186" fmla="*/ 323519 h 923258"/>
              <a:gd name="connsiteX187" fmla="*/ 4917359 w 7867650"/>
              <a:gd name="connsiteY187" fmla="*/ 418674 h 923258"/>
              <a:gd name="connsiteX188" fmla="*/ 4929075 w 7867650"/>
              <a:gd name="connsiteY188" fmla="*/ 405243 h 923258"/>
              <a:gd name="connsiteX189" fmla="*/ 4964222 w 7867650"/>
              <a:gd name="connsiteY189" fmla="*/ 365048 h 923258"/>
              <a:gd name="connsiteX190" fmla="*/ 4975938 w 7867650"/>
              <a:gd name="connsiteY190" fmla="*/ 387908 h 923258"/>
              <a:gd name="connsiteX191" fmla="*/ 5010990 w 7867650"/>
              <a:gd name="connsiteY191" fmla="*/ 456583 h 923258"/>
              <a:gd name="connsiteX192" fmla="*/ 5022706 w 7867650"/>
              <a:gd name="connsiteY192" fmla="*/ 453630 h 923258"/>
              <a:gd name="connsiteX193" fmla="*/ 5104716 w 7867650"/>
              <a:gd name="connsiteY193" fmla="*/ 438581 h 923258"/>
              <a:gd name="connsiteX194" fmla="*/ 5116432 w 7867650"/>
              <a:gd name="connsiteY194" fmla="*/ 444486 h 923258"/>
              <a:gd name="connsiteX195" fmla="*/ 5151484 w 7867650"/>
              <a:gd name="connsiteY195" fmla="*/ 462393 h 923258"/>
              <a:gd name="connsiteX196" fmla="*/ 5163200 w 7867650"/>
              <a:gd name="connsiteY196" fmla="*/ 434485 h 923258"/>
              <a:gd name="connsiteX197" fmla="*/ 5210063 w 7867650"/>
              <a:gd name="connsiteY197" fmla="*/ 339902 h 923258"/>
              <a:gd name="connsiteX198" fmla="*/ 5221779 w 7867650"/>
              <a:gd name="connsiteY198" fmla="*/ 329139 h 923258"/>
              <a:gd name="connsiteX199" fmla="*/ 5268642 w 7867650"/>
              <a:gd name="connsiteY199" fmla="*/ 278180 h 923258"/>
              <a:gd name="connsiteX200" fmla="*/ 5280262 w 7867650"/>
              <a:gd name="connsiteY200" fmla="*/ 263416 h 923258"/>
              <a:gd name="connsiteX201" fmla="*/ 5315409 w 7867650"/>
              <a:gd name="connsiteY201" fmla="*/ 230745 h 923258"/>
              <a:gd name="connsiteX202" fmla="*/ 5327125 w 7867650"/>
              <a:gd name="connsiteY202" fmla="*/ 221792 h 923258"/>
              <a:gd name="connsiteX203" fmla="*/ 5338841 w 7867650"/>
              <a:gd name="connsiteY203" fmla="*/ 212838 h 923258"/>
              <a:gd name="connsiteX204" fmla="*/ 5350556 w 7867650"/>
              <a:gd name="connsiteY204" fmla="*/ 212934 h 923258"/>
              <a:gd name="connsiteX205" fmla="*/ 5385704 w 7867650"/>
              <a:gd name="connsiteY205" fmla="*/ 213315 h 923258"/>
              <a:gd name="connsiteX206" fmla="*/ 5397420 w 7867650"/>
              <a:gd name="connsiteY206" fmla="*/ 264083 h 923258"/>
              <a:gd name="connsiteX207" fmla="*/ 5432472 w 7867650"/>
              <a:gd name="connsiteY207" fmla="*/ 416197 h 923258"/>
              <a:gd name="connsiteX208" fmla="*/ 5444187 w 7867650"/>
              <a:gd name="connsiteY208" fmla="*/ 408958 h 923258"/>
              <a:gd name="connsiteX209" fmla="*/ 5479334 w 7867650"/>
              <a:gd name="connsiteY209" fmla="*/ 387146 h 923258"/>
              <a:gd name="connsiteX210" fmla="*/ 5491050 w 7867650"/>
              <a:gd name="connsiteY210" fmla="*/ 458393 h 923258"/>
              <a:gd name="connsiteX211" fmla="*/ 5526197 w 7867650"/>
              <a:gd name="connsiteY211" fmla="*/ 671848 h 923258"/>
              <a:gd name="connsiteX212" fmla="*/ 5537913 w 7867650"/>
              <a:gd name="connsiteY212" fmla="*/ 663752 h 923258"/>
              <a:gd name="connsiteX213" fmla="*/ 5572965 w 7867650"/>
              <a:gd name="connsiteY213" fmla="*/ 639463 h 923258"/>
              <a:gd name="connsiteX214" fmla="*/ 5584681 w 7867650"/>
              <a:gd name="connsiteY214" fmla="*/ 641940 h 923258"/>
              <a:gd name="connsiteX215" fmla="*/ 5619828 w 7867650"/>
              <a:gd name="connsiteY215" fmla="*/ 649179 h 923258"/>
              <a:gd name="connsiteX216" fmla="*/ 5631544 w 7867650"/>
              <a:gd name="connsiteY216" fmla="*/ 643083 h 923258"/>
              <a:gd name="connsiteX217" fmla="*/ 5666691 w 7867650"/>
              <a:gd name="connsiteY217" fmla="*/ 624890 h 923258"/>
              <a:gd name="connsiteX218" fmla="*/ 5678407 w 7867650"/>
              <a:gd name="connsiteY218" fmla="*/ 628129 h 923258"/>
              <a:gd name="connsiteX219" fmla="*/ 5713459 w 7867650"/>
              <a:gd name="connsiteY219" fmla="*/ 638130 h 923258"/>
              <a:gd name="connsiteX220" fmla="*/ 5725175 w 7867650"/>
              <a:gd name="connsiteY220" fmla="*/ 649846 h 923258"/>
              <a:gd name="connsiteX221" fmla="*/ 5760322 w 7867650"/>
              <a:gd name="connsiteY221" fmla="*/ 685088 h 923258"/>
              <a:gd name="connsiteX222" fmla="*/ 5772038 w 7867650"/>
              <a:gd name="connsiteY222" fmla="*/ 594410 h 923258"/>
              <a:gd name="connsiteX223" fmla="*/ 5807185 w 7867650"/>
              <a:gd name="connsiteY223" fmla="*/ 322281 h 923258"/>
              <a:gd name="connsiteX224" fmla="*/ 5818901 w 7867650"/>
              <a:gd name="connsiteY224" fmla="*/ 328091 h 923258"/>
              <a:gd name="connsiteX225" fmla="*/ 5865668 w 7867650"/>
              <a:gd name="connsiteY225" fmla="*/ 343807 h 923258"/>
              <a:gd name="connsiteX226" fmla="*/ 5877384 w 7867650"/>
              <a:gd name="connsiteY226" fmla="*/ 342093 h 923258"/>
              <a:gd name="connsiteX227" fmla="*/ 5912531 w 7867650"/>
              <a:gd name="connsiteY227" fmla="*/ 344188 h 923258"/>
              <a:gd name="connsiteX228" fmla="*/ 5924247 w 7867650"/>
              <a:gd name="connsiteY228" fmla="*/ 349427 h 923258"/>
              <a:gd name="connsiteX229" fmla="*/ 5994447 w 7867650"/>
              <a:gd name="connsiteY229" fmla="*/ 383050 h 923258"/>
              <a:gd name="connsiteX230" fmla="*/ 6006162 w 7867650"/>
              <a:gd name="connsiteY230" fmla="*/ 355999 h 923258"/>
              <a:gd name="connsiteX231" fmla="*/ 6041309 w 7867650"/>
              <a:gd name="connsiteY231" fmla="*/ 274751 h 923258"/>
              <a:gd name="connsiteX232" fmla="*/ 6053025 w 7867650"/>
              <a:gd name="connsiteY232" fmla="*/ 276846 h 923258"/>
              <a:gd name="connsiteX233" fmla="*/ 6088172 w 7867650"/>
              <a:gd name="connsiteY233" fmla="*/ 283228 h 923258"/>
              <a:gd name="connsiteX234" fmla="*/ 6099888 w 7867650"/>
              <a:gd name="connsiteY234" fmla="*/ 296373 h 923258"/>
              <a:gd name="connsiteX235" fmla="*/ 6146656 w 7867650"/>
              <a:gd name="connsiteY235" fmla="*/ 339616 h 923258"/>
              <a:gd name="connsiteX236" fmla="*/ 6158372 w 7867650"/>
              <a:gd name="connsiteY236" fmla="*/ 343426 h 923258"/>
              <a:gd name="connsiteX237" fmla="*/ 6205235 w 7867650"/>
              <a:gd name="connsiteY237" fmla="*/ 363524 h 923258"/>
              <a:gd name="connsiteX238" fmla="*/ 6216951 w 7867650"/>
              <a:gd name="connsiteY238" fmla="*/ 369810 h 923258"/>
              <a:gd name="connsiteX239" fmla="*/ 6275434 w 7867650"/>
              <a:gd name="connsiteY239" fmla="*/ 400957 h 923258"/>
              <a:gd name="connsiteX240" fmla="*/ 6287150 w 7867650"/>
              <a:gd name="connsiteY240" fmla="*/ 383336 h 923258"/>
              <a:gd name="connsiteX241" fmla="*/ 6322297 w 7867650"/>
              <a:gd name="connsiteY241" fmla="*/ 330282 h 923258"/>
              <a:gd name="connsiteX242" fmla="*/ 6334013 w 7867650"/>
              <a:gd name="connsiteY242" fmla="*/ 330567 h 923258"/>
              <a:gd name="connsiteX243" fmla="*/ 6369160 w 7867650"/>
              <a:gd name="connsiteY243" fmla="*/ 331330 h 923258"/>
              <a:gd name="connsiteX244" fmla="*/ 6380876 w 7867650"/>
              <a:gd name="connsiteY244" fmla="*/ 320661 h 923258"/>
              <a:gd name="connsiteX245" fmla="*/ 6427643 w 7867650"/>
              <a:gd name="connsiteY245" fmla="*/ 286276 h 923258"/>
              <a:gd name="connsiteX246" fmla="*/ 6439359 w 7867650"/>
              <a:gd name="connsiteY246" fmla="*/ 284085 h 923258"/>
              <a:gd name="connsiteX247" fmla="*/ 6462791 w 7867650"/>
              <a:gd name="connsiteY247" fmla="*/ 279704 h 923258"/>
              <a:gd name="connsiteX248" fmla="*/ 6474506 w 7867650"/>
              <a:gd name="connsiteY248" fmla="*/ 284847 h 923258"/>
              <a:gd name="connsiteX249" fmla="*/ 6509654 w 7867650"/>
              <a:gd name="connsiteY249" fmla="*/ 300373 h 923258"/>
              <a:gd name="connsiteX250" fmla="*/ 6521370 w 7867650"/>
              <a:gd name="connsiteY250" fmla="*/ 284276 h 923258"/>
              <a:gd name="connsiteX251" fmla="*/ 6556422 w 7867650"/>
              <a:gd name="connsiteY251" fmla="*/ 235698 h 923258"/>
              <a:gd name="connsiteX252" fmla="*/ 6568137 w 7867650"/>
              <a:gd name="connsiteY252" fmla="*/ 251034 h 923258"/>
              <a:gd name="connsiteX253" fmla="*/ 6603284 w 7867650"/>
              <a:gd name="connsiteY253" fmla="*/ 296849 h 923258"/>
              <a:gd name="connsiteX254" fmla="*/ 6615000 w 7867650"/>
              <a:gd name="connsiteY254" fmla="*/ 340950 h 923258"/>
              <a:gd name="connsiteX255" fmla="*/ 6661863 w 7867650"/>
              <a:gd name="connsiteY255" fmla="*/ 498303 h 923258"/>
              <a:gd name="connsiteX256" fmla="*/ 6673579 w 7867650"/>
              <a:gd name="connsiteY256" fmla="*/ 523258 h 923258"/>
              <a:gd name="connsiteX257" fmla="*/ 6696915 w 7867650"/>
              <a:gd name="connsiteY257" fmla="*/ 573169 h 923258"/>
              <a:gd name="connsiteX258" fmla="*/ 6708631 w 7867650"/>
              <a:gd name="connsiteY258" fmla="*/ 563549 h 923258"/>
              <a:gd name="connsiteX259" fmla="*/ 6755494 w 7867650"/>
              <a:gd name="connsiteY259" fmla="*/ 519924 h 923258"/>
              <a:gd name="connsiteX260" fmla="*/ 6767210 w 7867650"/>
              <a:gd name="connsiteY260" fmla="*/ 505065 h 923258"/>
              <a:gd name="connsiteX261" fmla="*/ 6790641 w 7867650"/>
              <a:gd name="connsiteY261" fmla="*/ 475347 h 923258"/>
              <a:gd name="connsiteX262" fmla="*/ 6802357 w 7867650"/>
              <a:gd name="connsiteY262" fmla="*/ 475157 h 923258"/>
              <a:gd name="connsiteX263" fmla="*/ 6884272 w 7867650"/>
              <a:gd name="connsiteY263" fmla="*/ 476681 h 923258"/>
              <a:gd name="connsiteX264" fmla="*/ 6895988 w 7867650"/>
              <a:gd name="connsiteY264" fmla="*/ 459917 h 923258"/>
              <a:gd name="connsiteX265" fmla="*/ 6931135 w 7867650"/>
              <a:gd name="connsiteY265" fmla="*/ 409530 h 923258"/>
              <a:gd name="connsiteX266" fmla="*/ 6942851 w 7867650"/>
              <a:gd name="connsiteY266" fmla="*/ 423055 h 923258"/>
              <a:gd name="connsiteX267" fmla="*/ 6977903 w 7867650"/>
              <a:gd name="connsiteY267" fmla="*/ 463441 h 923258"/>
              <a:gd name="connsiteX268" fmla="*/ 6989618 w 7867650"/>
              <a:gd name="connsiteY268" fmla="*/ 433818 h 923258"/>
              <a:gd name="connsiteX269" fmla="*/ 7024766 w 7867650"/>
              <a:gd name="connsiteY269" fmla="*/ 344855 h 923258"/>
              <a:gd name="connsiteX270" fmla="*/ 7036481 w 7867650"/>
              <a:gd name="connsiteY270" fmla="*/ 344760 h 923258"/>
              <a:gd name="connsiteX271" fmla="*/ 7118397 w 7867650"/>
              <a:gd name="connsiteY271" fmla="*/ 337425 h 923258"/>
              <a:gd name="connsiteX272" fmla="*/ 7130112 w 7867650"/>
              <a:gd name="connsiteY272" fmla="*/ 327996 h 923258"/>
              <a:gd name="connsiteX273" fmla="*/ 7212122 w 7867650"/>
              <a:gd name="connsiteY273" fmla="*/ 254558 h 923258"/>
              <a:gd name="connsiteX274" fmla="*/ 7223838 w 7867650"/>
              <a:gd name="connsiteY274" fmla="*/ 266464 h 923258"/>
              <a:gd name="connsiteX275" fmla="*/ 7258890 w 7867650"/>
              <a:gd name="connsiteY275" fmla="*/ 302088 h 923258"/>
              <a:gd name="connsiteX276" fmla="*/ 7270606 w 7867650"/>
              <a:gd name="connsiteY276" fmla="*/ 299706 h 923258"/>
              <a:gd name="connsiteX277" fmla="*/ 7329185 w 7867650"/>
              <a:gd name="connsiteY277" fmla="*/ 282847 h 923258"/>
              <a:gd name="connsiteX278" fmla="*/ 7340901 w 7867650"/>
              <a:gd name="connsiteY278" fmla="*/ 277989 h 923258"/>
              <a:gd name="connsiteX279" fmla="*/ 7352616 w 7867650"/>
              <a:gd name="connsiteY279" fmla="*/ 273036 h 923258"/>
              <a:gd name="connsiteX280" fmla="*/ 7364332 w 7867650"/>
              <a:gd name="connsiteY280" fmla="*/ 282847 h 923258"/>
              <a:gd name="connsiteX281" fmla="*/ 7399384 w 7867650"/>
              <a:gd name="connsiteY281" fmla="*/ 312280 h 923258"/>
              <a:gd name="connsiteX282" fmla="*/ 7411100 w 7867650"/>
              <a:gd name="connsiteY282" fmla="*/ 309327 h 923258"/>
              <a:gd name="connsiteX283" fmla="*/ 7446247 w 7867650"/>
              <a:gd name="connsiteY283" fmla="*/ 300373 h 923258"/>
              <a:gd name="connsiteX284" fmla="*/ 7457963 w 7867650"/>
              <a:gd name="connsiteY284" fmla="*/ 325234 h 923258"/>
              <a:gd name="connsiteX285" fmla="*/ 7493110 w 7867650"/>
              <a:gd name="connsiteY285" fmla="*/ 399624 h 923258"/>
              <a:gd name="connsiteX286" fmla="*/ 7504826 w 7867650"/>
              <a:gd name="connsiteY286" fmla="*/ 404863 h 923258"/>
              <a:gd name="connsiteX287" fmla="*/ 7539878 w 7867650"/>
              <a:gd name="connsiteY287" fmla="*/ 420579 h 923258"/>
              <a:gd name="connsiteX288" fmla="*/ 7551593 w 7867650"/>
              <a:gd name="connsiteY288" fmla="*/ 383526 h 923258"/>
              <a:gd name="connsiteX289" fmla="*/ 7586741 w 7867650"/>
              <a:gd name="connsiteY289" fmla="*/ 272179 h 923258"/>
              <a:gd name="connsiteX290" fmla="*/ 7598456 w 7867650"/>
              <a:gd name="connsiteY290" fmla="*/ 275989 h 923258"/>
              <a:gd name="connsiteX291" fmla="*/ 7657035 w 7867650"/>
              <a:gd name="connsiteY291" fmla="*/ 300373 h 923258"/>
              <a:gd name="connsiteX292" fmla="*/ 7668656 w 7867650"/>
              <a:gd name="connsiteY292" fmla="*/ 306945 h 923258"/>
              <a:gd name="connsiteX293" fmla="*/ 7680372 w 7867650"/>
              <a:gd name="connsiteY293" fmla="*/ 313422 h 923258"/>
              <a:gd name="connsiteX294" fmla="*/ 7692087 w 7867650"/>
              <a:gd name="connsiteY294" fmla="*/ 364762 h 923258"/>
              <a:gd name="connsiteX295" fmla="*/ 7738950 w 7867650"/>
              <a:gd name="connsiteY295" fmla="*/ 546690 h 923258"/>
              <a:gd name="connsiteX296" fmla="*/ 7750666 w 7867650"/>
              <a:gd name="connsiteY296" fmla="*/ 574693 h 923258"/>
              <a:gd name="connsiteX297" fmla="*/ 7797529 w 7867650"/>
              <a:gd name="connsiteY297" fmla="*/ 673658 h 923258"/>
              <a:gd name="connsiteX298" fmla="*/ 7809149 w 7867650"/>
              <a:gd name="connsiteY298" fmla="*/ 695089 h 923258"/>
              <a:gd name="connsiteX299" fmla="*/ 7820865 w 7867650"/>
              <a:gd name="connsiteY299" fmla="*/ 716616 h 923258"/>
              <a:gd name="connsiteX300" fmla="*/ 7832581 w 7867650"/>
              <a:gd name="connsiteY300" fmla="*/ 698232 h 923258"/>
              <a:gd name="connsiteX301" fmla="*/ 7867728 w 7867650"/>
              <a:gd name="connsiteY301" fmla="*/ 643083 h 9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7867650" h="923258">
                <a:moveTo>
                  <a:pt x="78" y="474776"/>
                </a:moveTo>
                <a:lnTo>
                  <a:pt x="93709" y="679278"/>
                </a:lnTo>
                <a:lnTo>
                  <a:pt x="105425" y="669657"/>
                </a:lnTo>
                <a:lnTo>
                  <a:pt x="140572" y="640606"/>
                </a:lnTo>
                <a:lnTo>
                  <a:pt x="152288" y="711282"/>
                </a:lnTo>
                <a:lnTo>
                  <a:pt x="187435" y="923308"/>
                </a:lnTo>
                <a:lnTo>
                  <a:pt x="199151" y="890828"/>
                </a:lnTo>
                <a:lnTo>
                  <a:pt x="245918" y="780624"/>
                </a:lnTo>
                <a:lnTo>
                  <a:pt x="257634" y="767860"/>
                </a:lnTo>
                <a:lnTo>
                  <a:pt x="281066" y="742333"/>
                </a:lnTo>
                <a:lnTo>
                  <a:pt x="292781" y="670896"/>
                </a:lnTo>
                <a:lnTo>
                  <a:pt x="327928" y="456583"/>
                </a:lnTo>
                <a:lnTo>
                  <a:pt x="339644" y="472680"/>
                </a:lnTo>
                <a:lnTo>
                  <a:pt x="374696" y="521258"/>
                </a:lnTo>
                <a:lnTo>
                  <a:pt x="386412" y="511733"/>
                </a:lnTo>
                <a:lnTo>
                  <a:pt x="421559" y="483348"/>
                </a:lnTo>
                <a:lnTo>
                  <a:pt x="433275" y="483730"/>
                </a:lnTo>
                <a:lnTo>
                  <a:pt x="480138" y="479443"/>
                </a:lnTo>
                <a:lnTo>
                  <a:pt x="491854" y="474205"/>
                </a:lnTo>
                <a:lnTo>
                  <a:pt x="515190" y="463727"/>
                </a:lnTo>
                <a:lnTo>
                  <a:pt x="526906" y="450011"/>
                </a:lnTo>
                <a:lnTo>
                  <a:pt x="562053" y="409053"/>
                </a:lnTo>
                <a:lnTo>
                  <a:pt x="573769" y="425151"/>
                </a:lnTo>
                <a:lnTo>
                  <a:pt x="620632" y="481729"/>
                </a:lnTo>
                <a:lnTo>
                  <a:pt x="632348" y="489825"/>
                </a:lnTo>
                <a:lnTo>
                  <a:pt x="702547" y="540022"/>
                </a:lnTo>
                <a:lnTo>
                  <a:pt x="714263" y="502494"/>
                </a:lnTo>
                <a:lnTo>
                  <a:pt x="749410" y="389908"/>
                </a:lnTo>
                <a:lnTo>
                  <a:pt x="761126" y="385717"/>
                </a:lnTo>
                <a:lnTo>
                  <a:pt x="819609" y="359714"/>
                </a:lnTo>
                <a:lnTo>
                  <a:pt x="831325" y="352951"/>
                </a:lnTo>
                <a:lnTo>
                  <a:pt x="843041" y="346284"/>
                </a:lnTo>
                <a:lnTo>
                  <a:pt x="854756" y="371430"/>
                </a:lnTo>
                <a:lnTo>
                  <a:pt x="889904" y="446868"/>
                </a:lnTo>
                <a:lnTo>
                  <a:pt x="901619" y="441629"/>
                </a:lnTo>
                <a:lnTo>
                  <a:pt x="948387" y="415530"/>
                </a:lnTo>
                <a:lnTo>
                  <a:pt x="960103" y="405148"/>
                </a:lnTo>
                <a:lnTo>
                  <a:pt x="983534" y="384384"/>
                </a:lnTo>
                <a:lnTo>
                  <a:pt x="995250" y="388384"/>
                </a:lnTo>
                <a:lnTo>
                  <a:pt x="1077165" y="410959"/>
                </a:lnTo>
                <a:lnTo>
                  <a:pt x="1088881" y="466394"/>
                </a:lnTo>
                <a:lnTo>
                  <a:pt x="1124028" y="632891"/>
                </a:lnTo>
                <a:lnTo>
                  <a:pt x="1135744" y="636225"/>
                </a:lnTo>
                <a:lnTo>
                  <a:pt x="1170891" y="646416"/>
                </a:lnTo>
                <a:lnTo>
                  <a:pt x="1182607" y="636987"/>
                </a:lnTo>
                <a:lnTo>
                  <a:pt x="1217659" y="608507"/>
                </a:lnTo>
                <a:lnTo>
                  <a:pt x="1229375" y="620032"/>
                </a:lnTo>
                <a:lnTo>
                  <a:pt x="1264522" y="654417"/>
                </a:lnTo>
                <a:lnTo>
                  <a:pt x="1276238" y="604221"/>
                </a:lnTo>
                <a:lnTo>
                  <a:pt x="1311385" y="453535"/>
                </a:lnTo>
                <a:lnTo>
                  <a:pt x="1323101" y="475919"/>
                </a:lnTo>
                <a:lnTo>
                  <a:pt x="1358153" y="543356"/>
                </a:lnTo>
                <a:lnTo>
                  <a:pt x="1369868" y="508971"/>
                </a:lnTo>
                <a:lnTo>
                  <a:pt x="1405016" y="406005"/>
                </a:lnTo>
                <a:lnTo>
                  <a:pt x="1416731" y="432390"/>
                </a:lnTo>
                <a:lnTo>
                  <a:pt x="1451879" y="511542"/>
                </a:lnTo>
                <a:lnTo>
                  <a:pt x="1463594" y="493540"/>
                </a:lnTo>
                <a:lnTo>
                  <a:pt x="1545509" y="354285"/>
                </a:lnTo>
                <a:lnTo>
                  <a:pt x="1557225" y="368763"/>
                </a:lnTo>
                <a:lnTo>
                  <a:pt x="1592372" y="412101"/>
                </a:lnTo>
                <a:lnTo>
                  <a:pt x="1604088" y="399338"/>
                </a:lnTo>
                <a:lnTo>
                  <a:pt x="1650856" y="357999"/>
                </a:lnTo>
                <a:lnTo>
                  <a:pt x="1662571" y="354666"/>
                </a:lnTo>
                <a:lnTo>
                  <a:pt x="1721150" y="345141"/>
                </a:lnTo>
                <a:lnTo>
                  <a:pt x="1732866" y="344093"/>
                </a:lnTo>
                <a:lnTo>
                  <a:pt x="1779634" y="372001"/>
                </a:lnTo>
                <a:lnTo>
                  <a:pt x="1791350" y="419817"/>
                </a:lnTo>
                <a:lnTo>
                  <a:pt x="1826497" y="563454"/>
                </a:lnTo>
                <a:lnTo>
                  <a:pt x="1838213" y="521544"/>
                </a:lnTo>
                <a:lnTo>
                  <a:pt x="1873360" y="395718"/>
                </a:lnTo>
                <a:lnTo>
                  <a:pt x="1885076" y="381145"/>
                </a:lnTo>
                <a:lnTo>
                  <a:pt x="1920128" y="337425"/>
                </a:lnTo>
                <a:lnTo>
                  <a:pt x="1931843" y="347808"/>
                </a:lnTo>
                <a:lnTo>
                  <a:pt x="1966991" y="378859"/>
                </a:lnTo>
                <a:lnTo>
                  <a:pt x="1978706" y="360857"/>
                </a:lnTo>
                <a:lnTo>
                  <a:pt x="2013854" y="306755"/>
                </a:lnTo>
                <a:lnTo>
                  <a:pt x="2025569" y="263892"/>
                </a:lnTo>
                <a:lnTo>
                  <a:pt x="2084053" y="67582"/>
                </a:lnTo>
                <a:lnTo>
                  <a:pt x="2095769" y="33768"/>
                </a:lnTo>
                <a:lnTo>
                  <a:pt x="2107484" y="50"/>
                </a:lnTo>
                <a:lnTo>
                  <a:pt x="2119200" y="55485"/>
                </a:lnTo>
                <a:lnTo>
                  <a:pt x="2154347" y="221887"/>
                </a:lnTo>
                <a:lnTo>
                  <a:pt x="2166063" y="239318"/>
                </a:lnTo>
                <a:lnTo>
                  <a:pt x="2212831" y="317137"/>
                </a:lnTo>
                <a:lnTo>
                  <a:pt x="2224547" y="342664"/>
                </a:lnTo>
                <a:lnTo>
                  <a:pt x="2259694" y="402576"/>
                </a:lnTo>
                <a:lnTo>
                  <a:pt x="2271410" y="411339"/>
                </a:lnTo>
                <a:lnTo>
                  <a:pt x="2294841" y="428961"/>
                </a:lnTo>
                <a:lnTo>
                  <a:pt x="2306557" y="446677"/>
                </a:lnTo>
                <a:lnTo>
                  <a:pt x="2388472" y="571264"/>
                </a:lnTo>
                <a:lnTo>
                  <a:pt x="2400188" y="571264"/>
                </a:lnTo>
                <a:lnTo>
                  <a:pt x="2447051" y="575360"/>
                </a:lnTo>
                <a:lnTo>
                  <a:pt x="2458766" y="579361"/>
                </a:lnTo>
                <a:lnTo>
                  <a:pt x="2482102" y="587552"/>
                </a:lnTo>
                <a:lnTo>
                  <a:pt x="2493818" y="570788"/>
                </a:lnTo>
                <a:lnTo>
                  <a:pt x="2528966" y="520687"/>
                </a:lnTo>
                <a:lnTo>
                  <a:pt x="2540681" y="478967"/>
                </a:lnTo>
                <a:lnTo>
                  <a:pt x="2587544" y="334282"/>
                </a:lnTo>
                <a:lnTo>
                  <a:pt x="2599260" y="314470"/>
                </a:lnTo>
                <a:lnTo>
                  <a:pt x="2622596" y="274941"/>
                </a:lnTo>
                <a:lnTo>
                  <a:pt x="2634312" y="299992"/>
                </a:lnTo>
                <a:lnTo>
                  <a:pt x="2692891" y="408482"/>
                </a:lnTo>
                <a:lnTo>
                  <a:pt x="2704607" y="425151"/>
                </a:lnTo>
                <a:lnTo>
                  <a:pt x="2728038" y="449249"/>
                </a:lnTo>
                <a:lnTo>
                  <a:pt x="2739754" y="456678"/>
                </a:lnTo>
                <a:lnTo>
                  <a:pt x="2763090" y="471442"/>
                </a:lnTo>
                <a:lnTo>
                  <a:pt x="2774806" y="454297"/>
                </a:lnTo>
                <a:lnTo>
                  <a:pt x="2809953" y="402957"/>
                </a:lnTo>
                <a:lnTo>
                  <a:pt x="2821669" y="411244"/>
                </a:lnTo>
                <a:lnTo>
                  <a:pt x="2903584" y="473919"/>
                </a:lnTo>
                <a:lnTo>
                  <a:pt x="2915300" y="495826"/>
                </a:lnTo>
                <a:lnTo>
                  <a:pt x="2950447" y="561263"/>
                </a:lnTo>
                <a:lnTo>
                  <a:pt x="2962163" y="550595"/>
                </a:lnTo>
                <a:lnTo>
                  <a:pt x="3009026" y="512686"/>
                </a:lnTo>
                <a:lnTo>
                  <a:pt x="3020741" y="506875"/>
                </a:lnTo>
                <a:lnTo>
                  <a:pt x="3044077" y="495255"/>
                </a:lnTo>
                <a:lnTo>
                  <a:pt x="3055793" y="513733"/>
                </a:lnTo>
                <a:lnTo>
                  <a:pt x="3090941" y="569073"/>
                </a:lnTo>
                <a:lnTo>
                  <a:pt x="3102656" y="571550"/>
                </a:lnTo>
                <a:lnTo>
                  <a:pt x="3137804" y="578980"/>
                </a:lnTo>
                <a:lnTo>
                  <a:pt x="3149519" y="509638"/>
                </a:lnTo>
                <a:lnTo>
                  <a:pt x="3184571" y="301802"/>
                </a:lnTo>
                <a:lnTo>
                  <a:pt x="3196287" y="284752"/>
                </a:lnTo>
                <a:lnTo>
                  <a:pt x="3231434" y="233508"/>
                </a:lnTo>
                <a:lnTo>
                  <a:pt x="3243150" y="310470"/>
                </a:lnTo>
                <a:lnTo>
                  <a:pt x="3278298" y="541356"/>
                </a:lnTo>
                <a:lnTo>
                  <a:pt x="3290013" y="560311"/>
                </a:lnTo>
                <a:lnTo>
                  <a:pt x="3325065" y="617080"/>
                </a:lnTo>
                <a:lnTo>
                  <a:pt x="3336781" y="613270"/>
                </a:lnTo>
                <a:lnTo>
                  <a:pt x="3383644" y="603745"/>
                </a:lnTo>
                <a:lnTo>
                  <a:pt x="3395360" y="605459"/>
                </a:lnTo>
                <a:lnTo>
                  <a:pt x="3430507" y="615841"/>
                </a:lnTo>
                <a:lnTo>
                  <a:pt x="3442223" y="622604"/>
                </a:lnTo>
                <a:lnTo>
                  <a:pt x="3465559" y="636225"/>
                </a:lnTo>
                <a:lnTo>
                  <a:pt x="3477275" y="612793"/>
                </a:lnTo>
                <a:lnTo>
                  <a:pt x="3512422" y="542784"/>
                </a:lnTo>
                <a:lnTo>
                  <a:pt x="3524138" y="536593"/>
                </a:lnTo>
                <a:lnTo>
                  <a:pt x="3559285" y="517924"/>
                </a:lnTo>
                <a:lnTo>
                  <a:pt x="3571001" y="521258"/>
                </a:lnTo>
                <a:lnTo>
                  <a:pt x="3606052" y="531164"/>
                </a:lnTo>
                <a:lnTo>
                  <a:pt x="3617768" y="556120"/>
                </a:lnTo>
                <a:lnTo>
                  <a:pt x="3652916" y="630891"/>
                </a:lnTo>
                <a:lnTo>
                  <a:pt x="3664631" y="624318"/>
                </a:lnTo>
                <a:lnTo>
                  <a:pt x="3699779" y="604411"/>
                </a:lnTo>
                <a:lnTo>
                  <a:pt x="3711494" y="588314"/>
                </a:lnTo>
                <a:lnTo>
                  <a:pt x="3758262" y="531831"/>
                </a:lnTo>
                <a:lnTo>
                  <a:pt x="3769978" y="523734"/>
                </a:lnTo>
                <a:lnTo>
                  <a:pt x="3793409" y="507447"/>
                </a:lnTo>
                <a:lnTo>
                  <a:pt x="3805125" y="486206"/>
                </a:lnTo>
                <a:lnTo>
                  <a:pt x="3840273" y="422579"/>
                </a:lnTo>
                <a:lnTo>
                  <a:pt x="3851988" y="438771"/>
                </a:lnTo>
                <a:lnTo>
                  <a:pt x="3933903" y="542784"/>
                </a:lnTo>
                <a:lnTo>
                  <a:pt x="3945619" y="551929"/>
                </a:lnTo>
                <a:lnTo>
                  <a:pt x="3980766" y="579265"/>
                </a:lnTo>
                <a:lnTo>
                  <a:pt x="3992482" y="599172"/>
                </a:lnTo>
                <a:lnTo>
                  <a:pt x="4027534" y="658799"/>
                </a:lnTo>
                <a:lnTo>
                  <a:pt x="4039250" y="646988"/>
                </a:lnTo>
                <a:lnTo>
                  <a:pt x="4074397" y="611555"/>
                </a:lnTo>
                <a:lnTo>
                  <a:pt x="4086113" y="639368"/>
                </a:lnTo>
                <a:lnTo>
                  <a:pt x="4121260" y="722712"/>
                </a:lnTo>
                <a:lnTo>
                  <a:pt x="4132976" y="723950"/>
                </a:lnTo>
                <a:lnTo>
                  <a:pt x="4168027" y="727950"/>
                </a:lnTo>
                <a:lnTo>
                  <a:pt x="4179743" y="718045"/>
                </a:lnTo>
                <a:lnTo>
                  <a:pt x="4261754" y="641940"/>
                </a:lnTo>
                <a:lnTo>
                  <a:pt x="4273469" y="646416"/>
                </a:lnTo>
                <a:lnTo>
                  <a:pt x="4308521" y="659656"/>
                </a:lnTo>
                <a:lnTo>
                  <a:pt x="4320237" y="629843"/>
                </a:lnTo>
                <a:lnTo>
                  <a:pt x="4355384" y="540308"/>
                </a:lnTo>
                <a:lnTo>
                  <a:pt x="4367100" y="567264"/>
                </a:lnTo>
                <a:lnTo>
                  <a:pt x="4413963" y="661752"/>
                </a:lnTo>
                <a:lnTo>
                  <a:pt x="4425679" y="675468"/>
                </a:lnTo>
                <a:lnTo>
                  <a:pt x="4449015" y="702805"/>
                </a:lnTo>
                <a:lnTo>
                  <a:pt x="4460731" y="700899"/>
                </a:lnTo>
                <a:lnTo>
                  <a:pt x="4542741" y="693946"/>
                </a:lnTo>
                <a:lnTo>
                  <a:pt x="4554457" y="703090"/>
                </a:lnTo>
                <a:lnTo>
                  <a:pt x="4589509" y="730713"/>
                </a:lnTo>
                <a:lnTo>
                  <a:pt x="4601225" y="749191"/>
                </a:lnTo>
                <a:lnTo>
                  <a:pt x="4659803" y="830916"/>
                </a:lnTo>
                <a:lnTo>
                  <a:pt x="4671519" y="843965"/>
                </a:lnTo>
                <a:lnTo>
                  <a:pt x="4683235" y="857014"/>
                </a:lnTo>
                <a:lnTo>
                  <a:pt x="4694951" y="788625"/>
                </a:lnTo>
                <a:lnTo>
                  <a:pt x="4776866" y="296849"/>
                </a:lnTo>
                <a:lnTo>
                  <a:pt x="4788582" y="298468"/>
                </a:lnTo>
                <a:lnTo>
                  <a:pt x="4835444" y="300564"/>
                </a:lnTo>
                <a:lnTo>
                  <a:pt x="4847160" y="297611"/>
                </a:lnTo>
                <a:lnTo>
                  <a:pt x="4870496" y="291801"/>
                </a:lnTo>
                <a:lnTo>
                  <a:pt x="4882212" y="323519"/>
                </a:lnTo>
                <a:lnTo>
                  <a:pt x="4917359" y="418674"/>
                </a:lnTo>
                <a:lnTo>
                  <a:pt x="4929075" y="405243"/>
                </a:lnTo>
                <a:lnTo>
                  <a:pt x="4964222" y="365048"/>
                </a:lnTo>
                <a:lnTo>
                  <a:pt x="4975938" y="387908"/>
                </a:lnTo>
                <a:lnTo>
                  <a:pt x="5010990" y="456583"/>
                </a:lnTo>
                <a:lnTo>
                  <a:pt x="5022706" y="453630"/>
                </a:lnTo>
                <a:lnTo>
                  <a:pt x="5104716" y="438581"/>
                </a:lnTo>
                <a:lnTo>
                  <a:pt x="5116432" y="444486"/>
                </a:lnTo>
                <a:lnTo>
                  <a:pt x="5151484" y="462393"/>
                </a:lnTo>
                <a:lnTo>
                  <a:pt x="5163200" y="434485"/>
                </a:lnTo>
                <a:lnTo>
                  <a:pt x="5210063" y="339902"/>
                </a:lnTo>
                <a:lnTo>
                  <a:pt x="5221779" y="329139"/>
                </a:lnTo>
                <a:lnTo>
                  <a:pt x="5268642" y="278180"/>
                </a:lnTo>
                <a:lnTo>
                  <a:pt x="5280262" y="263416"/>
                </a:lnTo>
                <a:lnTo>
                  <a:pt x="5315409" y="230745"/>
                </a:lnTo>
                <a:lnTo>
                  <a:pt x="5327125" y="221792"/>
                </a:lnTo>
                <a:lnTo>
                  <a:pt x="5338841" y="212838"/>
                </a:lnTo>
                <a:lnTo>
                  <a:pt x="5350556" y="212934"/>
                </a:lnTo>
                <a:lnTo>
                  <a:pt x="5385704" y="213315"/>
                </a:lnTo>
                <a:lnTo>
                  <a:pt x="5397420" y="264083"/>
                </a:lnTo>
                <a:lnTo>
                  <a:pt x="5432472" y="416197"/>
                </a:lnTo>
                <a:lnTo>
                  <a:pt x="5444187" y="408958"/>
                </a:lnTo>
                <a:lnTo>
                  <a:pt x="5479334" y="387146"/>
                </a:lnTo>
                <a:lnTo>
                  <a:pt x="5491050" y="458393"/>
                </a:lnTo>
                <a:lnTo>
                  <a:pt x="5526197" y="671848"/>
                </a:lnTo>
                <a:lnTo>
                  <a:pt x="5537913" y="663752"/>
                </a:lnTo>
                <a:lnTo>
                  <a:pt x="5572965" y="639463"/>
                </a:lnTo>
                <a:lnTo>
                  <a:pt x="5584681" y="641940"/>
                </a:lnTo>
                <a:lnTo>
                  <a:pt x="5619828" y="649179"/>
                </a:lnTo>
                <a:lnTo>
                  <a:pt x="5631544" y="643083"/>
                </a:lnTo>
                <a:lnTo>
                  <a:pt x="5666691" y="624890"/>
                </a:lnTo>
                <a:lnTo>
                  <a:pt x="5678407" y="628129"/>
                </a:lnTo>
                <a:lnTo>
                  <a:pt x="5713459" y="638130"/>
                </a:lnTo>
                <a:lnTo>
                  <a:pt x="5725175" y="649846"/>
                </a:lnTo>
                <a:lnTo>
                  <a:pt x="5760322" y="685088"/>
                </a:lnTo>
                <a:lnTo>
                  <a:pt x="5772038" y="594410"/>
                </a:lnTo>
                <a:lnTo>
                  <a:pt x="5807185" y="322281"/>
                </a:lnTo>
                <a:lnTo>
                  <a:pt x="5818901" y="328091"/>
                </a:lnTo>
                <a:lnTo>
                  <a:pt x="5865668" y="343807"/>
                </a:lnTo>
                <a:lnTo>
                  <a:pt x="5877384" y="342093"/>
                </a:lnTo>
                <a:lnTo>
                  <a:pt x="5912531" y="344188"/>
                </a:lnTo>
                <a:lnTo>
                  <a:pt x="5924247" y="349427"/>
                </a:lnTo>
                <a:lnTo>
                  <a:pt x="5994447" y="383050"/>
                </a:lnTo>
                <a:lnTo>
                  <a:pt x="6006162" y="355999"/>
                </a:lnTo>
                <a:lnTo>
                  <a:pt x="6041309" y="274751"/>
                </a:lnTo>
                <a:lnTo>
                  <a:pt x="6053025" y="276846"/>
                </a:lnTo>
                <a:lnTo>
                  <a:pt x="6088172" y="283228"/>
                </a:lnTo>
                <a:lnTo>
                  <a:pt x="6099888" y="296373"/>
                </a:lnTo>
                <a:lnTo>
                  <a:pt x="6146656" y="339616"/>
                </a:lnTo>
                <a:lnTo>
                  <a:pt x="6158372" y="343426"/>
                </a:lnTo>
                <a:lnTo>
                  <a:pt x="6205235" y="363524"/>
                </a:lnTo>
                <a:lnTo>
                  <a:pt x="6216951" y="369810"/>
                </a:lnTo>
                <a:lnTo>
                  <a:pt x="6275434" y="400957"/>
                </a:lnTo>
                <a:lnTo>
                  <a:pt x="6287150" y="383336"/>
                </a:lnTo>
                <a:lnTo>
                  <a:pt x="6322297" y="330282"/>
                </a:lnTo>
                <a:lnTo>
                  <a:pt x="6334013" y="330567"/>
                </a:lnTo>
                <a:lnTo>
                  <a:pt x="6369160" y="331330"/>
                </a:lnTo>
                <a:lnTo>
                  <a:pt x="6380876" y="320661"/>
                </a:lnTo>
                <a:lnTo>
                  <a:pt x="6427643" y="286276"/>
                </a:lnTo>
                <a:lnTo>
                  <a:pt x="6439359" y="284085"/>
                </a:lnTo>
                <a:lnTo>
                  <a:pt x="6462791" y="279704"/>
                </a:lnTo>
                <a:lnTo>
                  <a:pt x="6474506" y="284847"/>
                </a:lnTo>
                <a:lnTo>
                  <a:pt x="6509654" y="300373"/>
                </a:lnTo>
                <a:lnTo>
                  <a:pt x="6521370" y="284276"/>
                </a:lnTo>
                <a:lnTo>
                  <a:pt x="6556422" y="235698"/>
                </a:lnTo>
                <a:lnTo>
                  <a:pt x="6568137" y="251034"/>
                </a:lnTo>
                <a:lnTo>
                  <a:pt x="6603284" y="296849"/>
                </a:lnTo>
                <a:lnTo>
                  <a:pt x="6615000" y="340950"/>
                </a:lnTo>
                <a:lnTo>
                  <a:pt x="6661863" y="498303"/>
                </a:lnTo>
                <a:lnTo>
                  <a:pt x="6673579" y="523258"/>
                </a:lnTo>
                <a:lnTo>
                  <a:pt x="6696915" y="573169"/>
                </a:lnTo>
                <a:lnTo>
                  <a:pt x="6708631" y="563549"/>
                </a:lnTo>
                <a:lnTo>
                  <a:pt x="6755494" y="519924"/>
                </a:lnTo>
                <a:lnTo>
                  <a:pt x="6767210" y="505065"/>
                </a:lnTo>
                <a:lnTo>
                  <a:pt x="6790641" y="475347"/>
                </a:lnTo>
                <a:lnTo>
                  <a:pt x="6802357" y="475157"/>
                </a:lnTo>
                <a:lnTo>
                  <a:pt x="6884272" y="476681"/>
                </a:lnTo>
                <a:lnTo>
                  <a:pt x="6895988" y="459917"/>
                </a:lnTo>
                <a:lnTo>
                  <a:pt x="6931135" y="409530"/>
                </a:lnTo>
                <a:lnTo>
                  <a:pt x="6942851" y="423055"/>
                </a:lnTo>
                <a:lnTo>
                  <a:pt x="6977903" y="463441"/>
                </a:lnTo>
                <a:lnTo>
                  <a:pt x="6989618" y="433818"/>
                </a:lnTo>
                <a:lnTo>
                  <a:pt x="7024766" y="344855"/>
                </a:lnTo>
                <a:lnTo>
                  <a:pt x="7036481" y="344760"/>
                </a:lnTo>
                <a:lnTo>
                  <a:pt x="7118397" y="337425"/>
                </a:lnTo>
                <a:lnTo>
                  <a:pt x="7130112" y="327996"/>
                </a:lnTo>
                <a:lnTo>
                  <a:pt x="7212122" y="254558"/>
                </a:lnTo>
                <a:lnTo>
                  <a:pt x="7223838" y="266464"/>
                </a:lnTo>
                <a:lnTo>
                  <a:pt x="7258890" y="302088"/>
                </a:lnTo>
                <a:lnTo>
                  <a:pt x="7270606" y="299706"/>
                </a:lnTo>
                <a:lnTo>
                  <a:pt x="7329185" y="282847"/>
                </a:lnTo>
                <a:lnTo>
                  <a:pt x="7340901" y="277989"/>
                </a:lnTo>
                <a:lnTo>
                  <a:pt x="7352616" y="273036"/>
                </a:lnTo>
                <a:lnTo>
                  <a:pt x="7364332" y="282847"/>
                </a:lnTo>
                <a:lnTo>
                  <a:pt x="7399384" y="312280"/>
                </a:lnTo>
                <a:lnTo>
                  <a:pt x="7411100" y="309327"/>
                </a:lnTo>
                <a:lnTo>
                  <a:pt x="7446247" y="300373"/>
                </a:lnTo>
                <a:lnTo>
                  <a:pt x="7457963" y="325234"/>
                </a:lnTo>
                <a:lnTo>
                  <a:pt x="7493110" y="399624"/>
                </a:lnTo>
                <a:lnTo>
                  <a:pt x="7504826" y="404863"/>
                </a:lnTo>
                <a:lnTo>
                  <a:pt x="7539878" y="420579"/>
                </a:lnTo>
                <a:lnTo>
                  <a:pt x="7551593" y="383526"/>
                </a:lnTo>
                <a:lnTo>
                  <a:pt x="7586741" y="272179"/>
                </a:lnTo>
                <a:lnTo>
                  <a:pt x="7598456" y="275989"/>
                </a:lnTo>
                <a:lnTo>
                  <a:pt x="7657035" y="300373"/>
                </a:lnTo>
                <a:lnTo>
                  <a:pt x="7668656" y="306945"/>
                </a:lnTo>
                <a:lnTo>
                  <a:pt x="7680372" y="313422"/>
                </a:lnTo>
                <a:lnTo>
                  <a:pt x="7692087" y="364762"/>
                </a:lnTo>
                <a:lnTo>
                  <a:pt x="7738950" y="546690"/>
                </a:lnTo>
                <a:lnTo>
                  <a:pt x="7750666" y="574693"/>
                </a:lnTo>
                <a:lnTo>
                  <a:pt x="7797529" y="673658"/>
                </a:lnTo>
                <a:lnTo>
                  <a:pt x="7809149" y="695089"/>
                </a:lnTo>
                <a:lnTo>
                  <a:pt x="7820865" y="716616"/>
                </a:lnTo>
                <a:lnTo>
                  <a:pt x="7832581" y="698232"/>
                </a:lnTo>
                <a:lnTo>
                  <a:pt x="7867728" y="643083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FC852C-3C1E-B4A4-6DF5-C2B0CDFE7EB6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B68E8F8-563C-404B-4107-3B80DBAD13C4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33651417-CD28-D44C-3065-9933A3965FFC}"/>
              </a:ext>
            </a:extLst>
          </p:cNvPr>
          <p:cNvGrpSpPr/>
          <p:nvPr/>
        </p:nvGrpSpPr>
        <p:grpSpPr>
          <a:xfrm>
            <a:off x="1954126" y="5281934"/>
            <a:ext cx="8577009" cy="338554"/>
            <a:chOff x="1270635" y="5383530"/>
            <a:chExt cx="8577009" cy="33855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054B4-5DCA-4E9A-0756-540DF642A78C}"/>
                </a:ext>
              </a:extLst>
            </p:cNvPr>
            <p:cNvSpPr txBox="1"/>
            <p:nvPr/>
          </p:nvSpPr>
          <p:spPr>
            <a:xfrm>
              <a:off x="127063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7321C-161F-6BEE-AE3B-6D6CF6644FB3}"/>
                </a:ext>
              </a:extLst>
            </p:cNvPr>
            <p:cNvSpPr txBox="1"/>
            <p:nvPr/>
          </p:nvSpPr>
          <p:spPr>
            <a:xfrm>
              <a:off x="23945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01BD2-6CDC-022E-093C-E0E5C251B2F6}"/>
                </a:ext>
              </a:extLst>
            </p:cNvPr>
            <p:cNvSpPr txBox="1"/>
            <p:nvPr/>
          </p:nvSpPr>
          <p:spPr>
            <a:xfrm>
              <a:off x="3389228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CAC86-35DC-9A4C-0165-862A4777B76D}"/>
                </a:ext>
              </a:extLst>
            </p:cNvPr>
            <p:cNvSpPr txBox="1"/>
            <p:nvPr/>
          </p:nvSpPr>
          <p:spPr>
            <a:xfrm>
              <a:off x="46424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AEABD-1B15-425D-20E2-73E3A41396C3}"/>
                </a:ext>
              </a:extLst>
            </p:cNvPr>
            <p:cNvSpPr txBox="1"/>
            <p:nvPr/>
          </p:nvSpPr>
          <p:spPr>
            <a:xfrm>
              <a:off x="57140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98689-1B5A-71EE-1813-302AC935FA9D}"/>
                </a:ext>
              </a:extLst>
            </p:cNvPr>
            <p:cNvSpPr txBox="1"/>
            <p:nvPr/>
          </p:nvSpPr>
          <p:spPr>
            <a:xfrm>
              <a:off x="68379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70F20-00BC-AC5B-3E1F-CA2EFED99A5B}"/>
                </a:ext>
              </a:extLst>
            </p:cNvPr>
            <p:cNvSpPr txBox="1"/>
            <p:nvPr/>
          </p:nvSpPr>
          <p:spPr>
            <a:xfrm>
              <a:off x="79619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072C1F-3500-A591-8916-097F0B586A42}"/>
                </a:ext>
              </a:extLst>
            </p:cNvPr>
            <p:cNvSpPr txBox="1"/>
            <p:nvPr/>
          </p:nvSpPr>
          <p:spPr>
            <a:xfrm>
              <a:off x="90858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13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7632FDF-4A9E-BEB4-081B-2F88DCFA9CA5}"/>
              </a:ext>
            </a:extLst>
          </p:cNvPr>
          <p:cNvGrpSpPr/>
          <p:nvPr/>
        </p:nvGrpSpPr>
        <p:grpSpPr>
          <a:xfrm>
            <a:off x="1776041" y="1365704"/>
            <a:ext cx="498412" cy="3982438"/>
            <a:chOff x="1184910" y="1393412"/>
            <a:chExt cx="498412" cy="3982438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E09BE2-253F-7290-25F4-A122D4000475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0F0C9B-8527-82A4-88DB-331F3B9C01BD}"/>
                </a:ext>
              </a:extLst>
            </p:cNvPr>
            <p:cNvSpPr txBox="1"/>
            <p:nvPr/>
          </p:nvSpPr>
          <p:spPr>
            <a:xfrm>
              <a:off x="1289685" y="45167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C67BE3-9C4C-837D-A7F1-F0274A85C9B5}"/>
                </a:ext>
              </a:extLst>
            </p:cNvPr>
            <p:cNvSpPr txBox="1"/>
            <p:nvPr/>
          </p:nvSpPr>
          <p:spPr>
            <a:xfrm>
              <a:off x="1289685" y="3996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5CA55A-3E15-E6A5-DCE9-B6FD7BF95996}"/>
                </a:ext>
              </a:extLst>
            </p:cNvPr>
            <p:cNvSpPr txBox="1"/>
            <p:nvPr/>
          </p:nvSpPr>
          <p:spPr>
            <a:xfrm>
              <a:off x="1289685" y="347567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25E2F-5EE8-901A-755C-8D0CE1999489}"/>
                </a:ext>
              </a:extLst>
            </p:cNvPr>
            <p:cNvSpPr txBox="1"/>
            <p:nvPr/>
          </p:nvSpPr>
          <p:spPr>
            <a:xfrm>
              <a:off x="1289685" y="29551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9FF48D-8AE0-087C-1DFF-A717980DC6C7}"/>
                </a:ext>
              </a:extLst>
            </p:cNvPr>
            <p:cNvSpPr txBox="1"/>
            <p:nvPr/>
          </p:nvSpPr>
          <p:spPr>
            <a:xfrm>
              <a:off x="1184910" y="243458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AEEC4-08D0-AF66-481B-576132770EBD}"/>
                </a:ext>
              </a:extLst>
            </p:cNvPr>
            <p:cNvSpPr txBox="1"/>
            <p:nvPr/>
          </p:nvSpPr>
          <p:spPr>
            <a:xfrm>
              <a:off x="1184910" y="19139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35BCD0-842F-6682-E1B9-13FFA60FD4D2}"/>
                </a:ext>
              </a:extLst>
            </p:cNvPr>
            <p:cNvSpPr txBox="1"/>
            <p:nvPr/>
          </p:nvSpPr>
          <p:spPr>
            <a:xfrm>
              <a:off x="1184910" y="1393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47B0FA-76FA-947F-97BA-9FA61F9CFF8D}"/>
              </a:ext>
            </a:extLst>
          </p:cNvPr>
          <p:cNvSpPr txBox="1"/>
          <p:nvPr/>
        </p:nvSpPr>
        <p:spPr>
          <a:xfrm>
            <a:off x="1916047" y="556963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E26EF-239B-C33D-8E97-C8EDB07D9834}"/>
              </a:ext>
            </a:extLst>
          </p:cNvPr>
          <p:cNvSpPr txBox="1"/>
          <p:nvPr/>
        </p:nvSpPr>
        <p:spPr>
          <a:xfrm rot="16200000">
            <a:off x="-1078640" y="3177889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21F7E50-55AB-7CA0-DE39-EE07074197D5}"/>
              </a:ext>
            </a:extLst>
          </p:cNvPr>
          <p:cNvSpPr/>
          <p:nvPr/>
        </p:nvSpPr>
        <p:spPr>
          <a:xfrm>
            <a:off x="2273297" y="79326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2361485-D328-0FC4-2694-D2498760CA0E}"/>
              </a:ext>
            </a:extLst>
          </p:cNvPr>
          <p:cNvSpPr/>
          <p:nvPr/>
        </p:nvSpPr>
        <p:spPr>
          <a:xfrm>
            <a:off x="2263401" y="5215241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0482F7-448B-1907-8DCE-0EB81B27AD25}"/>
              </a:ext>
            </a:extLst>
          </p:cNvPr>
          <p:cNvSpPr txBox="1"/>
          <p:nvPr/>
        </p:nvSpPr>
        <p:spPr>
          <a:xfrm>
            <a:off x="6431975" y="824111"/>
            <a:ext cx="18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8846B4-A0D9-23FC-D47F-23FF312B5934}"/>
              </a:ext>
            </a:extLst>
          </p:cNvPr>
          <p:cNvCxnSpPr>
            <a:cxnSpLocks/>
          </p:cNvCxnSpPr>
          <p:nvPr/>
        </p:nvCxnSpPr>
        <p:spPr>
          <a:xfrm>
            <a:off x="7114922" y="1196071"/>
            <a:ext cx="0" cy="1814784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80897A0-F94F-1732-84A8-F068A683AEEA}"/>
              </a:ext>
            </a:extLst>
          </p:cNvPr>
          <p:cNvSpPr txBox="1"/>
          <p:nvPr/>
        </p:nvSpPr>
        <p:spPr>
          <a:xfrm>
            <a:off x="2408213" y="56226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8A1BBB-72B7-D881-6EFF-63382FEEC763}"/>
              </a:ext>
            </a:extLst>
          </p:cNvPr>
          <p:cNvCxnSpPr>
            <a:cxnSpLocks/>
          </p:cNvCxnSpPr>
          <p:nvPr/>
        </p:nvCxnSpPr>
        <p:spPr>
          <a:xfrm>
            <a:off x="3075937" y="931596"/>
            <a:ext cx="2139" cy="259895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DE0999-5C20-301A-4E78-CD5D2D442C53}"/>
              </a:ext>
            </a:extLst>
          </p:cNvPr>
          <p:cNvCxnSpPr>
            <a:cxnSpLocks/>
          </p:cNvCxnSpPr>
          <p:nvPr/>
        </p:nvCxnSpPr>
        <p:spPr>
          <a:xfrm>
            <a:off x="2273293" y="4432097"/>
            <a:ext cx="2258298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6D71FA-2774-B303-824F-093611C915E2}"/>
              </a:ext>
            </a:extLst>
          </p:cNvPr>
          <p:cNvCxnSpPr>
            <a:cxnSpLocks/>
          </p:cNvCxnSpPr>
          <p:nvPr/>
        </p:nvCxnSpPr>
        <p:spPr>
          <a:xfrm>
            <a:off x="2293216" y="1257589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E078072-C3D6-2F3B-D60A-8E7BAC5FDA5C}"/>
              </a:ext>
            </a:extLst>
          </p:cNvPr>
          <p:cNvSpPr txBox="1"/>
          <p:nvPr/>
        </p:nvSpPr>
        <p:spPr>
          <a:xfrm>
            <a:off x="3496781" y="92503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6DAB4B-55CF-D1FE-2415-159F501AC990}"/>
              </a:ext>
            </a:extLst>
          </p:cNvPr>
          <p:cNvSpPr txBox="1"/>
          <p:nvPr/>
        </p:nvSpPr>
        <p:spPr>
          <a:xfrm>
            <a:off x="3494506" y="44530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3AC751-EA26-535D-DB30-C84070CA41B6}"/>
              </a:ext>
            </a:extLst>
          </p:cNvPr>
          <p:cNvSpPr txBox="1"/>
          <p:nvPr/>
        </p:nvSpPr>
        <p:spPr>
          <a:xfrm>
            <a:off x="3743083" y="5625632"/>
            <a:ext cx="24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DC6C2-8DA9-E8B0-B1C2-7B681A258D4F}"/>
              </a:ext>
            </a:extLst>
          </p:cNvPr>
          <p:cNvCxnSpPr>
            <a:cxnSpLocks/>
          </p:cNvCxnSpPr>
          <p:nvPr/>
        </p:nvCxnSpPr>
        <p:spPr>
          <a:xfrm flipV="1">
            <a:off x="4780531" y="5223456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CAA80B-5EDB-0BB2-4594-10F960CFC17B}"/>
              </a:ext>
            </a:extLst>
          </p:cNvPr>
          <p:cNvSpPr txBox="1"/>
          <p:nvPr/>
        </p:nvSpPr>
        <p:spPr>
          <a:xfrm>
            <a:off x="7790359" y="5623491"/>
            <a:ext cx="24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4391E-93E5-15F4-9F5D-8AAB6EB3A561}"/>
              </a:ext>
            </a:extLst>
          </p:cNvPr>
          <p:cNvCxnSpPr>
            <a:cxnSpLocks/>
          </p:cNvCxnSpPr>
          <p:nvPr/>
        </p:nvCxnSpPr>
        <p:spPr>
          <a:xfrm flipV="1">
            <a:off x="8439615" y="5228287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6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046F6F6F-95AD-EF05-DED5-5789F9D2F833}"/>
              </a:ext>
            </a:extLst>
          </p:cNvPr>
          <p:cNvGrpSpPr/>
          <p:nvPr/>
        </p:nvGrpSpPr>
        <p:grpSpPr>
          <a:xfrm>
            <a:off x="2559338" y="1366981"/>
            <a:ext cx="6353175" cy="3619500"/>
            <a:chOff x="2559338" y="1366981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20882CD-9AC4-0D05-B0FB-E25BD4FBF385}"/>
                </a:ext>
              </a:extLst>
            </p:cNvPr>
            <p:cNvGrpSpPr/>
            <p:nvPr/>
          </p:nvGrpSpPr>
          <p:grpSpPr>
            <a:xfrm>
              <a:off x="3194655" y="1366981"/>
              <a:ext cx="5082539" cy="3619500"/>
              <a:chOff x="3194655" y="1366981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9A61EE-B543-48DB-B432-B96C0FC6A0F0}"/>
                  </a:ext>
                </a:extLst>
              </p:cNvPr>
              <p:cNvSpPr/>
              <p:nvPr/>
            </p:nvSpPr>
            <p:spPr>
              <a:xfrm>
                <a:off x="3194655" y="1366981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A376CE4-F3EA-D482-103F-FE9813FC05DD}"/>
                  </a:ext>
                </a:extLst>
              </p:cNvPr>
              <p:cNvSpPr/>
              <p:nvPr/>
            </p:nvSpPr>
            <p:spPr>
              <a:xfrm>
                <a:off x="3829973" y="1366981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51990DA-9F6B-2428-B213-3FCC748DDB1C}"/>
                  </a:ext>
                </a:extLst>
              </p:cNvPr>
              <p:cNvSpPr/>
              <p:nvPr/>
            </p:nvSpPr>
            <p:spPr>
              <a:xfrm>
                <a:off x="4465290" y="1366981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8A2DFE1-61C1-6446-03EB-E538DE2CBD3D}"/>
                  </a:ext>
                </a:extLst>
              </p:cNvPr>
              <p:cNvSpPr/>
              <p:nvPr/>
            </p:nvSpPr>
            <p:spPr>
              <a:xfrm>
                <a:off x="5100608" y="1366981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F476D37-E810-887F-0574-5F90CA129812}"/>
                  </a:ext>
                </a:extLst>
              </p:cNvPr>
              <p:cNvSpPr/>
              <p:nvPr/>
            </p:nvSpPr>
            <p:spPr>
              <a:xfrm>
                <a:off x="5735925" y="1366981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92A652-1DBB-F7AA-87D1-7CE4E6A484D6}"/>
                  </a:ext>
                </a:extLst>
              </p:cNvPr>
              <p:cNvSpPr/>
              <p:nvPr/>
            </p:nvSpPr>
            <p:spPr>
              <a:xfrm>
                <a:off x="6371243" y="1366981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27434B-95B7-BDF6-0E83-E119D5E9E33F}"/>
                  </a:ext>
                </a:extLst>
              </p:cNvPr>
              <p:cNvSpPr/>
              <p:nvPr/>
            </p:nvSpPr>
            <p:spPr>
              <a:xfrm>
                <a:off x="7006560" y="1366981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6F76F29-49A3-02B2-0099-20888E6DFB06}"/>
                  </a:ext>
                </a:extLst>
              </p:cNvPr>
              <p:cNvSpPr/>
              <p:nvPr/>
            </p:nvSpPr>
            <p:spPr>
              <a:xfrm>
                <a:off x="7641878" y="1366981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8966B7-5391-245D-77E2-6834504497E3}"/>
                  </a:ext>
                </a:extLst>
              </p:cNvPr>
              <p:cNvSpPr/>
              <p:nvPr/>
            </p:nvSpPr>
            <p:spPr>
              <a:xfrm>
                <a:off x="8277195" y="1366981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D5A1FD0-F1DA-811B-61D1-2F675F07AF39}"/>
                </a:ext>
              </a:extLst>
            </p:cNvPr>
            <p:cNvGrpSpPr/>
            <p:nvPr/>
          </p:nvGrpSpPr>
          <p:grpSpPr>
            <a:xfrm>
              <a:off x="2559338" y="1728264"/>
              <a:ext cx="6353175" cy="3094386"/>
              <a:chOff x="2559338" y="1728264"/>
              <a:chExt cx="6353175" cy="3094386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DF7ED55-7B9E-9CB9-FED1-2924D80F3CFB}"/>
                  </a:ext>
                </a:extLst>
              </p:cNvPr>
              <p:cNvSpPr/>
              <p:nvPr/>
            </p:nvSpPr>
            <p:spPr>
              <a:xfrm>
                <a:off x="2559338" y="4822651"/>
                <a:ext cx="6353175" cy="9525"/>
              </a:xfrm>
              <a:custGeom>
                <a:avLst/>
                <a:gdLst>
                  <a:gd name="connsiteX0" fmla="*/ 0 w 6353175"/>
                  <a:gd name="connsiteY0" fmla="*/ 413 h 9525"/>
                  <a:gd name="connsiteX1" fmla="*/ 6353175 w 6353175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3"/>
                    </a:moveTo>
                    <a:lnTo>
                      <a:pt x="6353175" y="41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5419B8-E90F-FF36-5868-4762E9281D64}"/>
                  </a:ext>
                </a:extLst>
              </p:cNvPr>
              <p:cNvSpPr/>
              <p:nvPr/>
            </p:nvSpPr>
            <p:spPr>
              <a:xfrm>
                <a:off x="2559338" y="4306967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01967AB-FA21-DE77-B2F8-F7C5EC1FBF41}"/>
                  </a:ext>
                </a:extLst>
              </p:cNvPr>
              <p:cNvSpPr/>
              <p:nvPr/>
            </p:nvSpPr>
            <p:spPr>
              <a:xfrm>
                <a:off x="2559338" y="3791188"/>
                <a:ext cx="6353175" cy="9525"/>
              </a:xfrm>
              <a:custGeom>
                <a:avLst/>
                <a:gdLst>
                  <a:gd name="connsiteX0" fmla="*/ 0 w 6353175"/>
                  <a:gd name="connsiteY0" fmla="*/ 305 h 9525"/>
                  <a:gd name="connsiteX1" fmla="*/ 6353175 w 6353175"/>
                  <a:gd name="connsiteY1" fmla="*/ 3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05"/>
                    </a:moveTo>
                    <a:lnTo>
                      <a:pt x="6353175" y="30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24095B6-671D-76CF-CC06-66EF91245E12}"/>
                  </a:ext>
                </a:extLst>
              </p:cNvPr>
              <p:cNvSpPr/>
              <p:nvPr/>
            </p:nvSpPr>
            <p:spPr>
              <a:xfrm>
                <a:off x="2559338" y="3275505"/>
                <a:ext cx="6353175" cy="9525"/>
              </a:xfrm>
              <a:custGeom>
                <a:avLst/>
                <a:gdLst>
                  <a:gd name="connsiteX0" fmla="*/ 0 w 6353175"/>
                  <a:gd name="connsiteY0" fmla="*/ 250 h 9525"/>
                  <a:gd name="connsiteX1" fmla="*/ 6353175 w 6353175"/>
                  <a:gd name="connsiteY1" fmla="*/ 25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50"/>
                    </a:moveTo>
                    <a:lnTo>
                      <a:pt x="6353175" y="25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CB29D5-363C-5A91-B672-96E9B267BC96}"/>
                  </a:ext>
                </a:extLst>
              </p:cNvPr>
              <p:cNvSpPr/>
              <p:nvPr/>
            </p:nvSpPr>
            <p:spPr>
              <a:xfrm>
                <a:off x="2559338" y="2759726"/>
                <a:ext cx="6353175" cy="9525"/>
              </a:xfrm>
              <a:custGeom>
                <a:avLst/>
                <a:gdLst>
                  <a:gd name="connsiteX0" fmla="*/ 0 w 6353175"/>
                  <a:gd name="connsiteY0" fmla="*/ 196 h 9525"/>
                  <a:gd name="connsiteX1" fmla="*/ 6353175 w 6353175"/>
                  <a:gd name="connsiteY1" fmla="*/ 1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96"/>
                    </a:moveTo>
                    <a:lnTo>
                      <a:pt x="6353175" y="1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EBA5740-ADB1-8050-AB6D-1B816D12A02E}"/>
                  </a:ext>
                </a:extLst>
              </p:cNvPr>
              <p:cNvSpPr/>
              <p:nvPr/>
            </p:nvSpPr>
            <p:spPr>
              <a:xfrm>
                <a:off x="2559338" y="2244042"/>
                <a:ext cx="6353175" cy="9525"/>
              </a:xfrm>
              <a:custGeom>
                <a:avLst/>
                <a:gdLst>
                  <a:gd name="connsiteX0" fmla="*/ 0 w 6353175"/>
                  <a:gd name="connsiteY0" fmla="*/ 142 h 9525"/>
                  <a:gd name="connsiteX1" fmla="*/ 6353175 w 6353175"/>
                  <a:gd name="connsiteY1" fmla="*/ 1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42"/>
                    </a:moveTo>
                    <a:lnTo>
                      <a:pt x="6353175" y="1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251B81-58E0-39A6-B8EA-7F1120923321}"/>
                  </a:ext>
                </a:extLst>
              </p:cNvPr>
              <p:cNvSpPr/>
              <p:nvPr/>
            </p:nvSpPr>
            <p:spPr>
              <a:xfrm>
                <a:off x="2559338" y="1728264"/>
                <a:ext cx="6353175" cy="9525"/>
              </a:xfrm>
              <a:custGeom>
                <a:avLst/>
                <a:gdLst>
                  <a:gd name="connsiteX0" fmla="*/ 0 w 6353175"/>
                  <a:gd name="connsiteY0" fmla="*/ 88 h 9525"/>
                  <a:gd name="connsiteX1" fmla="*/ 6353175 w 6353175"/>
                  <a:gd name="connsiteY1" fmla="*/ 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88"/>
                    </a:moveTo>
                    <a:lnTo>
                      <a:pt x="6353175" y="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F4A15380-4576-BFA0-FAF4-6D6FB3B6EF03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8C1EDD-4909-1FBF-BD0B-0138F25E4BC7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BAB720-248E-8823-E024-9FA815838C16}"/>
              </a:ext>
            </a:extLst>
          </p:cNvPr>
          <p:cNvSpPr/>
          <p:nvPr/>
        </p:nvSpPr>
        <p:spPr>
          <a:xfrm>
            <a:off x="2559338" y="1547956"/>
            <a:ext cx="6353175" cy="3257550"/>
          </a:xfrm>
          <a:custGeom>
            <a:avLst/>
            <a:gdLst>
              <a:gd name="connsiteX0" fmla="*/ 83 w 6353175"/>
              <a:gd name="connsiteY0" fmla="*/ 2823927 h 3257550"/>
              <a:gd name="connsiteX1" fmla="*/ 635401 w 6353175"/>
              <a:gd name="connsiteY1" fmla="*/ 2940703 h 3257550"/>
              <a:gd name="connsiteX2" fmla="*/ 1270718 w 6353175"/>
              <a:gd name="connsiteY2" fmla="*/ 3043573 h 3257550"/>
              <a:gd name="connsiteX3" fmla="*/ 2541353 w 6353175"/>
              <a:gd name="connsiteY3" fmla="*/ 3206927 h 3257550"/>
              <a:gd name="connsiteX4" fmla="*/ 3176671 w 6353175"/>
              <a:gd name="connsiteY4" fmla="*/ 3257600 h 3257550"/>
              <a:gd name="connsiteX5" fmla="*/ 3811988 w 6353175"/>
              <a:gd name="connsiteY5" fmla="*/ 3232168 h 3257550"/>
              <a:gd name="connsiteX6" fmla="*/ 4447306 w 6353175"/>
              <a:gd name="connsiteY6" fmla="*/ 3052146 h 3257550"/>
              <a:gd name="connsiteX7" fmla="*/ 4764964 w 6353175"/>
              <a:gd name="connsiteY7" fmla="*/ 2898984 h 3257550"/>
              <a:gd name="connsiteX8" fmla="*/ 5082623 w 6353175"/>
              <a:gd name="connsiteY8" fmla="*/ 2679814 h 3257550"/>
              <a:gd name="connsiteX9" fmla="*/ 5400282 w 6353175"/>
              <a:gd name="connsiteY9" fmla="*/ 2416257 h 3257550"/>
              <a:gd name="connsiteX10" fmla="*/ 5717941 w 6353175"/>
              <a:gd name="connsiteY10" fmla="*/ 2071071 h 3257550"/>
              <a:gd name="connsiteX11" fmla="*/ 6035600 w 6353175"/>
              <a:gd name="connsiteY11" fmla="*/ 1459756 h 3257550"/>
              <a:gd name="connsiteX12" fmla="*/ 6226194 w 6353175"/>
              <a:gd name="connsiteY12" fmla="*/ 842917 h 3257550"/>
              <a:gd name="connsiteX13" fmla="*/ 6353258 w 6353175"/>
              <a:gd name="connsiteY13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57550">
                <a:moveTo>
                  <a:pt x="83" y="2823927"/>
                </a:moveTo>
                <a:lnTo>
                  <a:pt x="635401" y="2940703"/>
                </a:lnTo>
                <a:lnTo>
                  <a:pt x="1270718" y="3043573"/>
                </a:lnTo>
                <a:lnTo>
                  <a:pt x="2541353" y="3206927"/>
                </a:lnTo>
                <a:lnTo>
                  <a:pt x="3176671" y="3257600"/>
                </a:lnTo>
                <a:lnTo>
                  <a:pt x="3811988" y="3232168"/>
                </a:lnTo>
                <a:lnTo>
                  <a:pt x="4447306" y="3052146"/>
                </a:lnTo>
                <a:lnTo>
                  <a:pt x="4764964" y="2898984"/>
                </a:lnTo>
                <a:lnTo>
                  <a:pt x="5082623" y="2679814"/>
                </a:lnTo>
                <a:lnTo>
                  <a:pt x="5400282" y="2416257"/>
                </a:lnTo>
                <a:lnTo>
                  <a:pt x="5717941" y="2071071"/>
                </a:lnTo>
                <a:lnTo>
                  <a:pt x="6035600" y="1459756"/>
                </a:lnTo>
                <a:lnTo>
                  <a:pt x="6226194" y="842917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EAC0DDA-A6F3-B508-91A3-6D6697410EA4}"/>
              </a:ext>
            </a:extLst>
          </p:cNvPr>
          <p:cNvSpPr/>
          <p:nvPr/>
        </p:nvSpPr>
        <p:spPr>
          <a:xfrm>
            <a:off x="2540288" y="4996006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B766456-EF93-B812-BE5B-4A49D28E25AE}"/>
              </a:ext>
            </a:extLst>
          </p:cNvPr>
          <p:cNvSpPr/>
          <p:nvPr/>
        </p:nvSpPr>
        <p:spPr>
          <a:xfrm>
            <a:off x="2549813" y="1366981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85E7E85D-5FF4-B2E8-631A-E9B319589070}"/>
              </a:ext>
            </a:extLst>
          </p:cNvPr>
          <p:cNvGrpSpPr/>
          <p:nvPr/>
        </p:nvGrpSpPr>
        <p:grpSpPr>
          <a:xfrm>
            <a:off x="2415510" y="4986480"/>
            <a:ext cx="6745652" cy="338554"/>
            <a:chOff x="2415510" y="4986480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DE922-1849-4BEA-E0AB-AC2FFD5C0C8E}"/>
                </a:ext>
              </a:extLst>
            </p:cNvPr>
            <p:cNvSpPr txBox="1"/>
            <p:nvPr/>
          </p:nvSpPr>
          <p:spPr>
            <a:xfrm>
              <a:off x="2415510" y="49864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F05C2-44FC-D9A1-2A47-80196D8A1876}"/>
                </a:ext>
              </a:extLst>
            </p:cNvPr>
            <p:cNvSpPr txBox="1"/>
            <p:nvPr/>
          </p:nvSpPr>
          <p:spPr>
            <a:xfrm>
              <a:off x="299844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0421A-0004-741A-3366-DA456332A648}"/>
                </a:ext>
              </a:extLst>
            </p:cNvPr>
            <p:cNvSpPr txBox="1"/>
            <p:nvPr/>
          </p:nvSpPr>
          <p:spPr>
            <a:xfrm>
              <a:off x="363375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B1EFC-473F-7A78-B9D4-502342CD0E2B}"/>
                </a:ext>
              </a:extLst>
            </p:cNvPr>
            <p:cNvSpPr txBox="1"/>
            <p:nvPr/>
          </p:nvSpPr>
          <p:spPr>
            <a:xfrm>
              <a:off x="426907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F3A29-A2BD-1EB4-B79C-E3FA67C21DA4}"/>
                </a:ext>
              </a:extLst>
            </p:cNvPr>
            <p:cNvSpPr txBox="1"/>
            <p:nvPr/>
          </p:nvSpPr>
          <p:spPr>
            <a:xfrm>
              <a:off x="490439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5E4011-30D4-2B18-A38C-10CD7D1438A2}"/>
                </a:ext>
              </a:extLst>
            </p:cNvPr>
            <p:cNvSpPr txBox="1"/>
            <p:nvPr/>
          </p:nvSpPr>
          <p:spPr>
            <a:xfrm>
              <a:off x="553971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C796-38C3-4570-E6A9-12FC0254B34D}"/>
                </a:ext>
              </a:extLst>
            </p:cNvPr>
            <p:cNvSpPr txBox="1"/>
            <p:nvPr/>
          </p:nvSpPr>
          <p:spPr>
            <a:xfrm>
              <a:off x="617502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AE8CD-1040-FA08-FEBA-552A304656F1}"/>
                </a:ext>
              </a:extLst>
            </p:cNvPr>
            <p:cNvSpPr txBox="1"/>
            <p:nvPr/>
          </p:nvSpPr>
          <p:spPr>
            <a:xfrm>
              <a:off x="681034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4C679-D314-D0E7-A63B-D034F3C97B6B}"/>
                </a:ext>
              </a:extLst>
            </p:cNvPr>
            <p:cNvSpPr txBox="1"/>
            <p:nvPr/>
          </p:nvSpPr>
          <p:spPr>
            <a:xfrm>
              <a:off x="744566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0BECBB-BAFB-458B-6CEC-4661C1B674C4}"/>
                </a:ext>
              </a:extLst>
            </p:cNvPr>
            <p:cNvSpPr txBox="1"/>
            <p:nvPr/>
          </p:nvSpPr>
          <p:spPr>
            <a:xfrm>
              <a:off x="808098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0656-DAF5-2644-B9C3-49B24F49BE2E}"/>
                </a:ext>
              </a:extLst>
            </p:cNvPr>
            <p:cNvSpPr txBox="1"/>
            <p:nvPr/>
          </p:nvSpPr>
          <p:spPr>
            <a:xfrm>
              <a:off x="8663910" y="49864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D91B4E6-926F-B519-953D-D7D4CC297BD7}"/>
              </a:ext>
            </a:extLst>
          </p:cNvPr>
          <p:cNvGrpSpPr/>
          <p:nvPr/>
        </p:nvGrpSpPr>
        <p:grpSpPr>
          <a:xfrm>
            <a:off x="2070620" y="1555385"/>
            <a:ext cx="497252" cy="3432941"/>
            <a:chOff x="2098328" y="1555385"/>
            <a:chExt cx="497252" cy="3432941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EF1AF-E55A-1650-025E-D87147A8BCD0}"/>
                </a:ext>
              </a:extLst>
            </p:cNvPr>
            <p:cNvSpPr txBox="1"/>
            <p:nvPr/>
          </p:nvSpPr>
          <p:spPr>
            <a:xfrm>
              <a:off x="2098328" y="464977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B6B98-49EB-4CF5-A83C-43B4035C9C97}"/>
                </a:ext>
              </a:extLst>
            </p:cNvPr>
            <p:cNvSpPr txBox="1"/>
            <p:nvPr/>
          </p:nvSpPr>
          <p:spPr>
            <a:xfrm>
              <a:off x="2098328" y="413408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CE42-BC09-347E-EA48-94DBF1FF0CEA}"/>
                </a:ext>
              </a:extLst>
            </p:cNvPr>
            <p:cNvSpPr txBox="1"/>
            <p:nvPr/>
          </p:nvSpPr>
          <p:spPr>
            <a:xfrm>
              <a:off x="2098328" y="361830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D26A0-2BDE-9B1C-492F-7B7E9254874A}"/>
                </a:ext>
              </a:extLst>
            </p:cNvPr>
            <p:cNvSpPr txBox="1"/>
            <p:nvPr/>
          </p:nvSpPr>
          <p:spPr>
            <a:xfrm>
              <a:off x="2098328" y="3102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E856F-1B12-E8FF-9746-BC551F58B177}"/>
                </a:ext>
              </a:extLst>
            </p:cNvPr>
            <p:cNvSpPr txBox="1"/>
            <p:nvPr/>
          </p:nvSpPr>
          <p:spPr>
            <a:xfrm>
              <a:off x="2098328" y="25868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64365-B588-46F9-F531-81B645EBC029}"/>
                </a:ext>
              </a:extLst>
            </p:cNvPr>
            <p:cNvSpPr txBox="1"/>
            <p:nvPr/>
          </p:nvSpPr>
          <p:spPr>
            <a:xfrm>
              <a:off x="2098328" y="20711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700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F86767-7970-ACBC-F664-1F48A92DA2D6}"/>
                </a:ext>
              </a:extLst>
            </p:cNvPr>
            <p:cNvSpPr txBox="1"/>
            <p:nvPr/>
          </p:nvSpPr>
          <p:spPr>
            <a:xfrm>
              <a:off x="2098328" y="155538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4E83418C-F068-0BFA-3D48-A06738EFE5F3}"/>
              </a:ext>
            </a:extLst>
          </p:cNvPr>
          <p:cNvSpPr/>
          <p:nvPr/>
        </p:nvSpPr>
        <p:spPr>
          <a:xfrm>
            <a:off x="2622869" y="4371832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F87137-EBE1-A063-0D27-A3D302451C49}"/>
              </a:ext>
            </a:extLst>
          </p:cNvPr>
          <p:cNvSpPr txBox="1"/>
          <p:nvPr/>
        </p:nvSpPr>
        <p:spPr>
          <a:xfrm>
            <a:off x="4696748" y="529162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837CC-CB07-DF64-FC69-0BCEA43779B4}"/>
              </a:ext>
            </a:extLst>
          </p:cNvPr>
          <p:cNvSpPr txBox="1"/>
          <p:nvPr/>
        </p:nvSpPr>
        <p:spPr>
          <a:xfrm rot="16200000">
            <a:off x="-98900" y="342001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A2F43-6B5D-97B3-1AD0-59B293367F76}"/>
              </a:ext>
            </a:extLst>
          </p:cNvPr>
          <p:cNvSpPr txBox="1"/>
          <p:nvPr/>
        </p:nvSpPr>
        <p:spPr>
          <a:xfrm>
            <a:off x="2514130" y="3686753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EC9F28-4B27-9F8D-21EF-7DF5B9F6AAC6}"/>
              </a:ext>
            </a:extLst>
          </p:cNvPr>
          <p:cNvCxnSpPr>
            <a:cxnSpLocks/>
          </p:cNvCxnSpPr>
          <p:nvPr/>
        </p:nvCxnSpPr>
        <p:spPr>
          <a:xfrm flipH="1">
            <a:off x="5735924" y="3795950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7C0C4C-70A3-06A4-4FB0-D60B07852FB0}"/>
              </a:ext>
            </a:extLst>
          </p:cNvPr>
          <p:cNvCxnSpPr>
            <a:cxnSpLocks/>
          </p:cNvCxnSpPr>
          <p:nvPr/>
        </p:nvCxnSpPr>
        <p:spPr>
          <a:xfrm flipH="1">
            <a:off x="3837161" y="3577445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CB237-EDD7-3108-AC4A-D0770B7DF3CC}"/>
              </a:ext>
            </a:extLst>
          </p:cNvPr>
          <p:cNvCxnSpPr>
            <a:cxnSpLocks/>
          </p:cNvCxnSpPr>
          <p:nvPr/>
        </p:nvCxnSpPr>
        <p:spPr>
          <a:xfrm flipH="1">
            <a:off x="7640710" y="3429000"/>
            <a:ext cx="1168" cy="777634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C5F2AA-EE4F-4FAD-48C1-5BFF6CEB0781}"/>
              </a:ext>
            </a:extLst>
          </p:cNvPr>
          <p:cNvSpPr txBox="1"/>
          <p:nvPr/>
        </p:nvSpPr>
        <p:spPr>
          <a:xfrm>
            <a:off x="5093418" y="3215938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4.3 kWp/house</a:t>
            </a:r>
          </a:p>
          <a:p>
            <a:r>
              <a:rPr lang="en-US" sz="1600" dirty="0"/>
              <a:t>10.2 kWh/house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DA27F0-324B-0D05-7477-BE4BAA4B90A5}"/>
              </a:ext>
            </a:extLst>
          </p:cNvPr>
          <p:cNvSpPr txBox="1"/>
          <p:nvPr/>
        </p:nvSpPr>
        <p:spPr>
          <a:xfrm>
            <a:off x="3195430" y="2973296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1.7 kWp/house</a:t>
            </a:r>
          </a:p>
          <a:p>
            <a:r>
              <a:rPr lang="en-US" sz="1600" dirty="0"/>
              <a:t>2.2 kWh/house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B508CC-2E75-FAB4-6DE3-C42B8AB97C2C}"/>
              </a:ext>
            </a:extLst>
          </p:cNvPr>
          <p:cNvSpPr txBox="1"/>
          <p:nvPr/>
        </p:nvSpPr>
        <p:spPr>
          <a:xfrm>
            <a:off x="6961304" y="2817109"/>
            <a:ext cx="140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 kWp/house</a:t>
            </a:r>
          </a:p>
          <a:p>
            <a:r>
              <a:rPr lang="en-US" sz="1600" dirty="0"/>
              <a:t>22 kWh/house</a:t>
            </a:r>
          </a:p>
        </p:txBody>
      </p:sp>
    </p:spTree>
    <p:extLst>
      <p:ext uri="{BB962C8B-B14F-4D97-AF65-F5344CB8AC3E}">
        <p14:creationId xmlns:p14="http://schemas.microsoft.com/office/powerpoint/2010/main" val="3264465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CABFB1D-6A04-EFAF-ACB2-9B5CA52BE3DF}"/>
              </a:ext>
            </a:extLst>
          </p:cNvPr>
          <p:cNvGrpSpPr/>
          <p:nvPr/>
        </p:nvGrpSpPr>
        <p:grpSpPr>
          <a:xfrm>
            <a:off x="2827193" y="1607127"/>
            <a:ext cx="6353175" cy="3619500"/>
            <a:chOff x="2827193" y="1607127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A14173B-7EA5-B04B-8002-90B9FAC0737F}"/>
                </a:ext>
              </a:extLst>
            </p:cNvPr>
            <p:cNvGrpSpPr/>
            <p:nvPr/>
          </p:nvGrpSpPr>
          <p:grpSpPr>
            <a:xfrm>
              <a:off x="3462510" y="1607127"/>
              <a:ext cx="5082539" cy="3619500"/>
              <a:chOff x="3462510" y="1607127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CF9004F-8F96-B307-148C-98226D547906}"/>
                  </a:ext>
                </a:extLst>
              </p:cNvPr>
              <p:cNvSpPr/>
              <p:nvPr/>
            </p:nvSpPr>
            <p:spPr>
              <a:xfrm>
                <a:off x="3462510" y="1607127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0DD2F2A-D8C3-5AA4-08BA-0966C48B842C}"/>
                  </a:ext>
                </a:extLst>
              </p:cNvPr>
              <p:cNvSpPr/>
              <p:nvPr/>
            </p:nvSpPr>
            <p:spPr>
              <a:xfrm>
                <a:off x="4097828" y="1607127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19848-A8AC-6797-8809-22335A901403}"/>
                  </a:ext>
                </a:extLst>
              </p:cNvPr>
              <p:cNvSpPr/>
              <p:nvPr/>
            </p:nvSpPr>
            <p:spPr>
              <a:xfrm>
                <a:off x="4733145" y="1607127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5CA8894-234B-6AF5-B78E-FAF576FE0340}"/>
                  </a:ext>
                </a:extLst>
              </p:cNvPr>
              <p:cNvSpPr/>
              <p:nvPr/>
            </p:nvSpPr>
            <p:spPr>
              <a:xfrm>
                <a:off x="5368463" y="1607127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9960D4-A086-12A5-C2F4-8F9D4FA39359}"/>
                  </a:ext>
                </a:extLst>
              </p:cNvPr>
              <p:cNvSpPr/>
              <p:nvPr/>
            </p:nvSpPr>
            <p:spPr>
              <a:xfrm>
                <a:off x="6003780" y="1607127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B30E8E-E5F5-B88F-DDB6-8A6E63770F15}"/>
                  </a:ext>
                </a:extLst>
              </p:cNvPr>
              <p:cNvSpPr/>
              <p:nvPr/>
            </p:nvSpPr>
            <p:spPr>
              <a:xfrm>
                <a:off x="6639098" y="1607127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3D59888-3F91-7B06-AFC8-0F1FD83F5089}"/>
                  </a:ext>
                </a:extLst>
              </p:cNvPr>
              <p:cNvSpPr/>
              <p:nvPr/>
            </p:nvSpPr>
            <p:spPr>
              <a:xfrm>
                <a:off x="7274415" y="1607127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B9090AF-9A4E-E9D3-0DC3-3A94DA40F026}"/>
                  </a:ext>
                </a:extLst>
              </p:cNvPr>
              <p:cNvSpPr/>
              <p:nvPr/>
            </p:nvSpPr>
            <p:spPr>
              <a:xfrm>
                <a:off x="7909733" y="1607127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407FDA-A6CE-DE03-6F46-26BA7A2E55A7}"/>
                  </a:ext>
                </a:extLst>
              </p:cNvPr>
              <p:cNvSpPr/>
              <p:nvPr/>
            </p:nvSpPr>
            <p:spPr>
              <a:xfrm>
                <a:off x="8545050" y="1607127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1235EFE-5A2B-A8DB-B52C-2DB236BE20ED}"/>
                </a:ext>
              </a:extLst>
            </p:cNvPr>
            <p:cNvGrpSpPr/>
            <p:nvPr/>
          </p:nvGrpSpPr>
          <p:grpSpPr>
            <a:xfrm>
              <a:off x="2827193" y="1639226"/>
              <a:ext cx="6353175" cy="3462242"/>
              <a:chOff x="2827193" y="1639226"/>
              <a:chExt cx="6353175" cy="3462242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8E8DA8E-102C-5119-8014-3B4EDABE470D}"/>
                  </a:ext>
                </a:extLst>
              </p:cNvPr>
              <p:cNvSpPr/>
              <p:nvPr/>
            </p:nvSpPr>
            <p:spPr>
              <a:xfrm>
                <a:off x="2827193" y="5101468"/>
                <a:ext cx="6353175" cy="9525"/>
              </a:xfrm>
              <a:custGeom>
                <a:avLst/>
                <a:gdLst>
                  <a:gd name="connsiteX0" fmla="*/ 0 w 6353175"/>
                  <a:gd name="connsiteY0" fmla="*/ 417 h 9525"/>
                  <a:gd name="connsiteX1" fmla="*/ 6353175 w 6353175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7"/>
                    </a:moveTo>
                    <a:lnTo>
                      <a:pt x="6353175" y="4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3E0A09-FC28-30AB-07DE-ADAF346BCA02}"/>
                  </a:ext>
                </a:extLst>
              </p:cNvPr>
              <p:cNvSpPr/>
              <p:nvPr/>
            </p:nvSpPr>
            <p:spPr>
              <a:xfrm>
                <a:off x="2827193" y="4524444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3C419AF-57C9-854F-4FF7-2938A3B85523}"/>
                  </a:ext>
                </a:extLst>
              </p:cNvPr>
              <p:cNvSpPr/>
              <p:nvPr/>
            </p:nvSpPr>
            <p:spPr>
              <a:xfrm>
                <a:off x="2827193" y="3947419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9CB94D3-75F6-B1B2-C9BA-ED31A3C18A4B}"/>
                  </a:ext>
                </a:extLst>
              </p:cNvPr>
              <p:cNvSpPr/>
              <p:nvPr/>
            </p:nvSpPr>
            <p:spPr>
              <a:xfrm>
                <a:off x="2827193" y="3370395"/>
                <a:ext cx="6353175" cy="9525"/>
              </a:xfrm>
              <a:custGeom>
                <a:avLst/>
                <a:gdLst>
                  <a:gd name="connsiteX0" fmla="*/ 0 w 6353175"/>
                  <a:gd name="connsiteY0" fmla="*/ 235 h 9525"/>
                  <a:gd name="connsiteX1" fmla="*/ 6353175 w 63531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5"/>
                    </a:moveTo>
                    <a:lnTo>
                      <a:pt x="63531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7D7E6-5BB1-4C17-B851-1B34072D44DE}"/>
                  </a:ext>
                </a:extLst>
              </p:cNvPr>
              <p:cNvSpPr/>
              <p:nvPr/>
            </p:nvSpPr>
            <p:spPr>
              <a:xfrm>
                <a:off x="2827193" y="2793275"/>
                <a:ext cx="6353175" cy="9525"/>
              </a:xfrm>
              <a:custGeom>
                <a:avLst/>
                <a:gdLst>
                  <a:gd name="connsiteX0" fmla="*/ 0 w 6353175"/>
                  <a:gd name="connsiteY0" fmla="*/ 175 h 9525"/>
                  <a:gd name="connsiteX1" fmla="*/ 6353175 w 6353175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5"/>
                    </a:moveTo>
                    <a:lnTo>
                      <a:pt x="6353175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897D17-5185-7661-FE77-B063A74F03D3}"/>
                  </a:ext>
                </a:extLst>
              </p:cNvPr>
              <p:cNvSpPr/>
              <p:nvPr/>
            </p:nvSpPr>
            <p:spPr>
              <a:xfrm>
                <a:off x="2827193" y="2216250"/>
                <a:ext cx="6353175" cy="9525"/>
              </a:xfrm>
              <a:custGeom>
                <a:avLst/>
                <a:gdLst>
                  <a:gd name="connsiteX0" fmla="*/ 0 w 6353175"/>
                  <a:gd name="connsiteY0" fmla="*/ 114 h 9525"/>
                  <a:gd name="connsiteX1" fmla="*/ 6353175 w 6353175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4"/>
                    </a:moveTo>
                    <a:lnTo>
                      <a:pt x="6353175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93430-E208-62B6-C287-444C89E2564F}"/>
                  </a:ext>
                </a:extLst>
              </p:cNvPr>
              <p:cNvSpPr/>
              <p:nvPr/>
            </p:nvSpPr>
            <p:spPr>
              <a:xfrm>
                <a:off x="2827193" y="1639226"/>
                <a:ext cx="6353175" cy="9525"/>
              </a:xfrm>
              <a:custGeom>
                <a:avLst/>
                <a:gdLst>
                  <a:gd name="connsiteX0" fmla="*/ 0 w 6353175"/>
                  <a:gd name="connsiteY0" fmla="*/ 53 h 9525"/>
                  <a:gd name="connsiteX1" fmla="*/ 6353175 w 6353175"/>
                  <a:gd name="connsiteY1" fmla="*/ 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"/>
                    </a:moveTo>
                    <a:lnTo>
                      <a:pt x="6353175" y="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D44CF1B0-FA0C-42DF-1070-5CBA9F34B9E2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D16098-3D62-991D-0D3B-46428D499BC6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A7169E-8BA5-519D-9AAF-F67E2B10D1AB}"/>
              </a:ext>
            </a:extLst>
          </p:cNvPr>
          <p:cNvSpPr/>
          <p:nvPr/>
        </p:nvSpPr>
        <p:spPr>
          <a:xfrm>
            <a:off x="2827193" y="1788102"/>
            <a:ext cx="6353175" cy="3257550"/>
          </a:xfrm>
          <a:custGeom>
            <a:avLst/>
            <a:gdLst>
              <a:gd name="connsiteX0" fmla="*/ 83 w 6353175"/>
              <a:gd name="connsiteY0" fmla="*/ 3233502 h 3257550"/>
              <a:gd name="connsiteX1" fmla="*/ 635401 w 6353175"/>
              <a:gd name="connsiteY1" fmla="*/ 3253790 h 3257550"/>
              <a:gd name="connsiteX2" fmla="*/ 1270718 w 6353175"/>
              <a:gd name="connsiteY2" fmla="*/ 3257600 h 3257550"/>
              <a:gd name="connsiteX3" fmla="*/ 1906036 w 6353175"/>
              <a:gd name="connsiteY3" fmla="*/ 3192925 h 3257550"/>
              <a:gd name="connsiteX4" fmla="*/ 2541353 w 6353175"/>
              <a:gd name="connsiteY4" fmla="*/ 3079102 h 3257550"/>
              <a:gd name="connsiteX5" fmla="*/ 3176671 w 6353175"/>
              <a:gd name="connsiteY5" fmla="*/ 2949562 h 3257550"/>
              <a:gd name="connsiteX6" fmla="*/ 3811988 w 6353175"/>
              <a:gd name="connsiteY6" fmla="*/ 2780683 h 3257550"/>
              <a:gd name="connsiteX7" fmla="*/ 4447306 w 6353175"/>
              <a:gd name="connsiteY7" fmla="*/ 2540939 h 3257550"/>
              <a:gd name="connsiteX8" fmla="*/ 4764964 w 6353175"/>
              <a:gd name="connsiteY8" fmla="*/ 2381300 h 3257550"/>
              <a:gd name="connsiteX9" fmla="*/ 5082623 w 6353175"/>
              <a:gd name="connsiteY9" fmla="*/ 2178418 h 3257550"/>
              <a:gd name="connsiteX10" fmla="*/ 5400282 w 6353175"/>
              <a:gd name="connsiteY10" fmla="*/ 1916194 h 3257550"/>
              <a:gd name="connsiteX11" fmla="*/ 5717941 w 6353175"/>
              <a:gd name="connsiteY11" fmla="*/ 1584820 h 3257550"/>
              <a:gd name="connsiteX12" fmla="*/ 6035600 w 6353175"/>
              <a:gd name="connsiteY12" fmla="*/ 1111522 h 3257550"/>
              <a:gd name="connsiteX13" fmla="*/ 6226194 w 6353175"/>
              <a:gd name="connsiteY13" fmla="*/ 754811 h 3257550"/>
              <a:gd name="connsiteX14" fmla="*/ 6353258 w 6353175"/>
              <a:gd name="connsiteY14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53175" h="3257550">
                <a:moveTo>
                  <a:pt x="83" y="3233502"/>
                </a:moveTo>
                <a:lnTo>
                  <a:pt x="635401" y="3253790"/>
                </a:lnTo>
                <a:lnTo>
                  <a:pt x="1270718" y="3257600"/>
                </a:lnTo>
                <a:lnTo>
                  <a:pt x="1906036" y="3192925"/>
                </a:lnTo>
                <a:lnTo>
                  <a:pt x="2541353" y="3079102"/>
                </a:lnTo>
                <a:lnTo>
                  <a:pt x="3176671" y="2949562"/>
                </a:lnTo>
                <a:lnTo>
                  <a:pt x="3811988" y="2780683"/>
                </a:lnTo>
                <a:lnTo>
                  <a:pt x="4447306" y="2540939"/>
                </a:lnTo>
                <a:lnTo>
                  <a:pt x="4764964" y="2381300"/>
                </a:lnTo>
                <a:lnTo>
                  <a:pt x="5082623" y="2178418"/>
                </a:lnTo>
                <a:lnTo>
                  <a:pt x="5400282" y="1916194"/>
                </a:lnTo>
                <a:lnTo>
                  <a:pt x="5717941" y="1584820"/>
                </a:lnTo>
                <a:lnTo>
                  <a:pt x="6035600" y="1111522"/>
                </a:lnTo>
                <a:lnTo>
                  <a:pt x="6226194" y="754811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EB1D7F7-4D2A-9843-60BA-B3C5BDF7D994}"/>
              </a:ext>
            </a:extLst>
          </p:cNvPr>
          <p:cNvSpPr/>
          <p:nvPr/>
        </p:nvSpPr>
        <p:spPr>
          <a:xfrm>
            <a:off x="2808143" y="5236152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D99DF54-C253-6128-3882-541DF24DE883}"/>
              </a:ext>
            </a:extLst>
          </p:cNvPr>
          <p:cNvSpPr/>
          <p:nvPr/>
        </p:nvSpPr>
        <p:spPr>
          <a:xfrm>
            <a:off x="2817668" y="160712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20A91DE5-7A83-1DF0-7F00-A348DFF5FF66}"/>
              </a:ext>
            </a:extLst>
          </p:cNvPr>
          <p:cNvGrpSpPr/>
          <p:nvPr/>
        </p:nvGrpSpPr>
        <p:grpSpPr>
          <a:xfrm>
            <a:off x="2683365" y="5226626"/>
            <a:ext cx="6745652" cy="338554"/>
            <a:chOff x="2683365" y="5226626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A39A8-7F79-9FD4-D2B8-1F1997076F5F}"/>
                </a:ext>
              </a:extLst>
            </p:cNvPr>
            <p:cNvSpPr txBox="1"/>
            <p:nvPr/>
          </p:nvSpPr>
          <p:spPr>
            <a:xfrm>
              <a:off x="2683365" y="52266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989AEF-D01F-BD54-6C7B-EC93AC76669F}"/>
                </a:ext>
              </a:extLst>
            </p:cNvPr>
            <p:cNvSpPr txBox="1"/>
            <p:nvPr/>
          </p:nvSpPr>
          <p:spPr>
            <a:xfrm>
              <a:off x="326629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34A-5460-95F5-7F81-20708D210544}"/>
                </a:ext>
              </a:extLst>
            </p:cNvPr>
            <p:cNvSpPr txBox="1"/>
            <p:nvPr/>
          </p:nvSpPr>
          <p:spPr>
            <a:xfrm>
              <a:off x="390161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A610D-2B98-E4C4-39E4-E26107A63924}"/>
                </a:ext>
              </a:extLst>
            </p:cNvPr>
            <p:cNvSpPr txBox="1"/>
            <p:nvPr/>
          </p:nvSpPr>
          <p:spPr>
            <a:xfrm>
              <a:off x="453693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4A2217-D618-FFCF-730C-C7ECE5A93733}"/>
                </a:ext>
              </a:extLst>
            </p:cNvPr>
            <p:cNvSpPr txBox="1"/>
            <p:nvPr/>
          </p:nvSpPr>
          <p:spPr>
            <a:xfrm>
              <a:off x="517224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86B69-BA63-2BA9-56F3-2E852666BF36}"/>
                </a:ext>
              </a:extLst>
            </p:cNvPr>
            <p:cNvSpPr txBox="1"/>
            <p:nvPr/>
          </p:nvSpPr>
          <p:spPr>
            <a:xfrm>
              <a:off x="580756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68E296-E21B-9C9F-2A0F-0A40D9A8001A}"/>
                </a:ext>
              </a:extLst>
            </p:cNvPr>
            <p:cNvSpPr txBox="1"/>
            <p:nvPr/>
          </p:nvSpPr>
          <p:spPr>
            <a:xfrm>
              <a:off x="644288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712F12-D27C-E924-2BCA-4D4DF747CEB2}"/>
                </a:ext>
              </a:extLst>
            </p:cNvPr>
            <p:cNvSpPr txBox="1"/>
            <p:nvPr/>
          </p:nvSpPr>
          <p:spPr>
            <a:xfrm>
              <a:off x="707820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CA341-3375-21B9-A4CC-EF8C522C1ACB}"/>
                </a:ext>
              </a:extLst>
            </p:cNvPr>
            <p:cNvSpPr txBox="1"/>
            <p:nvPr/>
          </p:nvSpPr>
          <p:spPr>
            <a:xfrm>
              <a:off x="771351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83952-5329-7F8A-A266-E6430991ADD5}"/>
                </a:ext>
              </a:extLst>
            </p:cNvPr>
            <p:cNvSpPr txBox="1"/>
            <p:nvPr/>
          </p:nvSpPr>
          <p:spPr>
            <a:xfrm>
              <a:off x="834883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93900-027E-920A-3097-69504A465C0F}"/>
                </a:ext>
              </a:extLst>
            </p:cNvPr>
            <p:cNvSpPr txBox="1"/>
            <p:nvPr/>
          </p:nvSpPr>
          <p:spPr>
            <a:xfrm>
              <a:off x="8931765" y="5226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07CE659-59F5-FF39-9CF5-0BA31E5862E7}"/>
              </a:ext>
            </a:extLst>
          </p:cNvPr>
          <p:cNvGrpSpPr/>
          <p:nvPr/>
        </p:nvGrpSpPr>
        <p:grpSpPr>
          <a:xfrm>
            <a:off x="2310766" y="1466347"/>
            <a:ext cx="497831" cy="3800796"/>
            <a:chOff x="2366183" y="1466347"/>
            <a:chExt cx="497831" cy="3800796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3F602-FA07-841A-C47E-B95B0ADB5F3A}"/>
                </a:ext>
              </a:extLst>
            </p:cNvPr>
            <p:cNvSpPr txBox="1"/>
            <p:nvPr/>
          </p:nvSpPr>
          <p:spPr>
            <a:xfrm>
              <a:off x="2470958" y="49285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4CE0A5-B104-FAB5-6475-7A9939F18A1D}"/>
                </a:ext>
              </a:extLst>
            </p:cNvPr>
            <p:cNvSpPr txBox="1"/>
            <p:nvPr/>
          </p:nvSpPr>
          <p:spPr>
            <a:xfrm>
              <a:off x="2366183" y="435156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8F24A4-33C9-0BE4-6674-BD160AB30226}"/>
                </a:ext>
              </a:extLst>
            </p:cNvPr>
            <p:cNvSpPr txBox="1"/>
            <p:nvPr/>
          </p:nvSpPr>
          <p:spPr>
            <a:xfrm>
              <a:off x="2366183" y="377454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C889A8-22D9-0178-4E2A-50867182743E}"/>
                </a:ext>
              </a:extLst>
            </p:cNvPr>
            <p:cNvSpPr txBox="1"/>
            <p:nvPr/>
          </p:nvSpPr>
          <p:spPr>
            <a:xfrm>
              <a:off x="2366183" y="319751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80EE02-C3E7-C78A-0A22-3AA179CF1082}"/>
                </a:ext>
              </a:extLst>
            </p:cNvPr>
            <p:cNvSpPr txBox="1"/>
            <p:nvPr/>
          </p:nvSpPr>
          <p:spPr>
            <a:xfrm>
              <a:off x="2366183" y="26203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3556A-EA8E-8572-9AE2-7C4F7F029628}"/>
                </a:ext>
              </a:extLst>
            </p:cNvPr>
            <p:cNvSpPr txBox="1"/>
            <p:nvPr/>
          </p:nvSpPr>
          <p:spPr>
            <a:xfrm>
              <a:off x="2366183" y="204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66B303-5927-24BE-4B35-360A1842329E}"/>
                </a:ext>
              </a:extLst>
            </p:cNvPr>
            <p:cNvSpPr txBox="1"/>
            <p:nvPr/>
          </p:nvSpPr>
          <p:spPr>
            <a:xfrm>
              <a:off x="2366183" y="14663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ECFF91A-E363-59CB-68AB-CFA579E5DF82}"/>
              </a:ext>
            </a:extLst>
          </p:cNvPr>
          <p:cNvSpPr/>
          <p:nvPr/>
        </p:nvSpPr>
        <p:spPr>
          <a:xfrm>
            <a:off x="2890724" y="5021553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90184-E554-73F8-A3F3-B58CF6444DB5}"/>
              </a:ext>
            </a:extLst>
          </p:cNvPr>
          <p:cNvSpPr txBox="1"/>
          <p:nvPr/>
        </p:nvSpPr>
        <p:spPr>
          <a:xfrm>
            <a:off x="4863003" y="5550243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78F8B4-7488-888B-DE13-7C0A400D45F4}"/>
              </a:ext>
            </a:extLst>
          </p:cNvPr>
          <p:cNvSpPr txBox="1"/>
          <p:nvPr/>
        </p:nvSpPr>
        <p:spPr>
          <a:xfrm rot="16200000">
            <a:off x="202704" y="362650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3F04A-7A3F-6BE8-4315-995529289489}"/>
              </a:ext>
            </a:extLst>
          </p:cNvPr>
          <p:cNvSpPr txBox="1"/>
          <p:nvPr/>
        </p:nvSpPr>
        <p:spPr>
          <a:xfrm>
            <a:off x="8200971" y="4360648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3CB32-8128-A83B-D26F-2C5CF7DD8B52}"/>
              </a:ext>
            </a:extLst>
          </p:cNvPr>
          <p:cNvCxnSpPr>
            <a:cxnSpLocks/>
          </p:cNvCxnSpPr>
          <p:nvPr/>
        </p:nvCxnSpPr>
        <p:spPr>
          <a:xfrm flipH="1">
            <a:off x="4104241" y="402152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4EA01E-F26B-ED28-B8BC-3F15374E3BC2}"/>
              </a:ext>
            </a:extLst>
          </p:cNvPr>
          <p:cNvSpPr txBox="1"/>
          <p:nvPr/>
        </p:nvSpPr>
        <p:spPr>
          <a:xfrm>
            <a:off x="3462510" y="3417373"/>
            <a:ext cx="134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 kWp/house</a:t>
            </a:r>
          </a:p>
          <a:p>
            <a:r>
              <a:rPr lang="en-US" sz="1600" dirty="0"/>
              <a:t>0 kWh/house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48ACE9-AF7D-338F-C77D-E1E96ABA33D2}"/>
              </a:ext>
            </a:extLst>
          </p:cNvPr>
          <p:cNvCxnSpPr>
            <a:cxnSpLocks/>
          </p:cNvCxnSpPr>
          <p:nvPr/>
        </p:nvCxnSpPr>
        <p:spPr>
          <a:xfrm flipH="1">
            <a:off x="5994254" y="3710549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D480E2-5402-F048-CC44-CBE76E8A2892}"/>
              </a:ext>
            </a:extLst>
          </p:cNvPr>
          <p:cNvSpPr txBox="1"/>
          <p:nvPr/>
        </p:nvSpPr>
        <p:spPr>
          <a:xfrm>
            <a:off x="5352523" y="3106400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 kWp/house</a:t>
            </a:r>
          </a:p>
          <a:p>
            <a:r>
              <a:rPr lang="en-US" sz="1600" dirty="0"/>
              <a:t>7.4 kWh/house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6104-EBE3-55A0-9BC6-8C6DB92174BD}"/>
              </a:ext>
            </a:extLst>
          </p:cNvPr>
          <p:cNvCxnSpPr>
            <a:cxnSpLocks/>
          </p:cNvCxnSpPr>
          <p:nvPr/>
        </p:nvCxnSpPr>
        <p:spPr>
          <a:xfrm flipH="1">
            <a:off x="7909732" y="293786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5EDAF-A6C6-C1D9-E6E5-3A9A6B6E0C9E}"/>
              </a:ext>
            </a:extLst>
          </p:cNvPr>
          <p:cNvSpPr txBox="1"/>
          <p:nvPr/>
        </p:nvSpPr>
        <p:spPr>
          <a:xfrm>
            <a:off x="7268001" y="233371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7.7 kWp/house</a:t>
            </a:r>
          </a:p>
          <a:p>
            <a:r>
              <a:rPr lang="en-US" sz="1600" dirty="0"/>
              <a:t>18.1 kWh/house</a:t>
            </a:r>
          </a:p>
        </p:txBody>
      </p:sp>
    </p:spTree>
    <p:extLst>
      <p:ext uri="{BB962C8B-B14F-4D97-AF65-F5344CB8AC3E}">
        <p14:creationId xmlns:p14="http://schemas.microsoft.com/office/powerpoint/2010/main" val="194201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2462DA-D763-3445-88A6-054198102A01}"/>
              </a:ext>
            </a:extLst>
          </p:cNvPr>
          <p:cNvSpPr txBox="1"/>
          <p:nvPr/>
        </p:nvSpPr>
        <p:spPr>
          <a:xfrm>
            <a:off x="441945" y="345835"/>
            <a:ext cx="11025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Self-consumption (see chapter 2):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513176" y="1455917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513176" y="146667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513178" y="1455917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513176" y="5880479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81247" y="5862736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3016149" y="1284208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513176" y="3286846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603303" y="3346403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818757" y="3508367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69065" y="3662969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319373" y="3824933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77043" y="3986897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827351" y="4163585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77659" y="4340273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327967" y="4531685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78275" y="4686287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828583" y="4892423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47834" y="5164817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77196" y="289837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4952354" y="2131968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6020520" y="2549910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822004" y="3462913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4701414" y="610654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96666" y="1484934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96666" y="1484934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96664" y="1575695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96666" y="590889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64738" y="5891150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71624" y="1434974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96666" y="5251781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901921" y="3441405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152195" y="3632791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402469" y="3846261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660105" y="4052369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910379" y="4280560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160653" y="4538195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410927" y="4817913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661201" y="5104993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911475" y="5355267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130697" y="5620263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38AA912-C42A-33E4-E3E0-634693FE5BEE}"/>
              </a:ext>
            </a:extLst>
          </p:cNvPr>
          <p:cNvSpPr txBox="1"/>
          <p:nvPr/>
        </p:nvSpPr>
        <p:spPr>
          <a:xfrm rot="16200000">
            <a:off x="822004" y="3462913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C4CE9-5B0C-9D0D-20F1-EAE7844B68BB}"/>
              </a:ext>
            </a:extLst>
          </p:cNvPr>
          <p:cNvSpPr txBox="1"/>
          <p:nvPr/>
        </p:nvSpPr>
        <p:spPr>
          <a:xfrm>
            <a:off x="4699107" y="6206288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7EDDF7-A32D-0B83-706D-D106B510CB66}"/>
              </a:ext>
            </a:extLst>
          </p:cNvPr>
          <p:cNvSpPr txBox="1"/>
          <p:nvPr/>
        </p:nvSpPr>
        <p:spPr>
          <a:xfrm>
            <a:off x="3540279" y="4107871"/>
            <a:ext cx="129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C611F7-1D7D-E5E4-5F0F-4CEFEB374674}"/>
              </a:ext>
            </a:extLst>
          </p:cNvPr>
          <p:cNvCxnSpPr>
            <a:cxnSpLocks/>
          </p:cNvCxnSpPr>
          <p:nvPr/>
        </p:nvCxnSpPr>
        <p:spPr>
          <a:xfrm>
            <a:off x="3679712" y="4725580"/>
            <a:ext cx="0" cy="516965"/>
          </a:xfrm>
          <a:prstGeom prst="straightConnector1">
            <a:avLst/>
          </a:prstGeom>
          <a:ln>
            <a:solidFill>
              <a:srgbClr val="D627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013FA0-843F-6CA3-8390-0D26A265568F}"/>
              </a:ext>
            </a:extLst>
          </p:cNvPr>
          <p:cNvSpPr txBox="1"/>
          <p:nvPr/>
        </p:nvSpPr>
        <p:spPr>
          <a:xfrm>
            <a:off x="4444756" y="2130307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32435D-41B3-4995-E0C4-B1315EC120A0}"/>
              </a:ext>
            </a:extLst>
          </p:cNvPr>
          <p:cNvCxnSpPr>
            <a:cxnSpLocks/>
          </p:cNvCxnSpPr>
          <p:nvPr/>
        </p:nvCxnSpPr>
        <p:spPr>
          <a:xfrm>
            <a:off x="6083941" y="2478786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1075938" y="1109638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1075938" y="1120396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1075940" y="1109638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1075938" y="5534200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944009" y="5516457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578911" y="937929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1075938" y="2940567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3166065" y="3000124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3381519" y="3162088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3631827" y="3316690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3882135" y="3478654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4139805" y="3640618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4390113" y="3817306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4640421" y="3993994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4890729" y="4185406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5141037" y="4340008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5391345" y="4546144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5610596" y="4818538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1039958" y="25520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2515116" y="1785689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3583282" y="2203631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-1615234" y="311663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2264176" y="5760266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09B10F5C-831C-17A0-3493-86BB84A34DBD}"/>
              </a:ext>
            </a:extLst>
          </p:cNvPr>
          <p:cNvGrpSpPr/>
          <p:nvPr/>
        </p:nvGrpSpPr>
        <p:grpSpPr>
          <a:xfrm>
            <a:off x="6755836" y="1068821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BAC43F53-4A91-CA96-616B-94E25D7D3847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4C08F76-DA41-3615-BE3F-A0E9E2BB641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E4798E-0AB2-4056-557B-6B19969CDE50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70DA3D-2222-B7D3-3377-0EA10FE48E4A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593B815-168E-501F-1EE5-58B56C0CFF67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7D07C8E9-ED64-C306-0591-2C0BE5754BA4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83B9F7B-69ED-4601-7896-801F2821CFBE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7C82148-42A9-09C5-C242-E978AA887D9B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694F5F7-3D5A-47DE-C1CB-DF9494597616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B25B340F-08C0-99A6-3B16-CF5664E31781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5554118-8847-8EE3-70BC-F08AFFA5B18E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256F60B-F298-43B9-6521-6B36732B3409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45BD71-24A6-C376-B01D-FA52FB0D7ADC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90D2C8-BEF3-111F-C931-D410F1009A0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869E549A-94AE-8F59-C828-EABA7E6B9F50}"/>
              </a:ext>
            </a:extLst>
          </p:cNvPr>
          <p:cNvSpPr/>
          <p:nvPr/>
        </p:nvSpPr>
        <p:spPr>
          <a:xfrm>
            <a:off x="6755836" y="1068821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6848FE8-196C-4942-68AC-DEC1C9CA9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770CD7F5-1AB3-9C08-AA68-EEC3423A3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908DCE0E-1546-A319-63AE-8E9B3C2CEDCD}"/>
              </a:ext>
            </a:extLst>
          </p:cNvPr>
          <p:cNvGrpSpPr/>
          <p:nvPr/>
        </p:nvGrpSpPr>
        <p:grpSpPr>
          <a:xfrm>
            <a:off x="6755834" y="1159582"/>
            <a:ext cx="4766250" cy="4160661"/>
            <a:chOff x="1057044" y="1135107"/>
            <a:chExt cx="4766250" cy="4160661"/>
          </a:xfrm>
          <a:noFill/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34BF47-46F5-E4AD-8F5C-D47B11A137E5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BE1555-AF29-177C-3C50-A6202EEFD115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DDC487-B773-2029-05EA-A2EF25A6E812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BACF1C-3901-13E9-73F3-E62217FF6770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EDD1998-DD8B-1CAD-119E-BAB8A4E4E0A1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F23FFAF-E763-D6AB-02CA-94451DB48151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1755C6-B0FE-3F92-037E-2F67A3DD74E2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095B685-21B8-9FB6-5E46-CFC1193B01AF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FBAD002-7776-D6D6-B714-37BE42DA2257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B6F7060-ED5E-2952-4E47-B1B45817F3E0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50F6037C-2451-206E-3107-36654610B2DF}"/>
              </a:ext>
            </a:extLst>
          </p:cNvPr>
          <p:cNvSpPr/>
          <p:nvPr/>
        </p:nvSpPr>
        <p:spPr>
          <a:xfrm>
            <a:off x="6755836" y="5492785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A0FC960-87A8-F19A-CB82-C88EEAB0E093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711A5C32-3902-12C9-6362-D88610B4CF8C}"/>
              </a:ext>
            </a:extLst>
          </p:cNvPr>
          <p:cNvGrpSpPr/>
          <p:nvPr/>
        </p:nvGrpSpPr>
        <p:grpSpPr>
          <a:xfrm>
            <a:off x="6623908" y="5475037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1B95A9-CF5C-B9A3-180B-44D5DA777159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54BB23-DB45-D3B8-6C0A-BEBDD5B2F29A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C6045-38F3-D373-CADA-6F2A97CB40DB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6C732B-E04C-31B2-4DF1-8E34845D6979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E13930-36AB-DCCE-86DC-B6F42E0C635C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D48A9CC7-4126-3C9A-895C-75CCE48D7450}"/>
              </a:ext>
            </a:extLst>
          </p:cNvPr>
          <p:cNvGrpSpPr/>
          <p:nvPr/>
        </p:nvGrpSpPr>
        <p:grpSpPr>
          <a:xfrm>
            <a:off x="6230794" y="1018861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84D559B-A71B-0974-F465-6AA51C5058E5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640BAA-888F-85B7-309A-BE56FA57BA50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C45AC-771B-A0BD-E2C1-09A5165BB606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8AB848-F32B-A3C2-E14B-E234F315BBCA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F085A8-D416-3628-6A5E-3CC5DDDD4DCE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051D71-1433-B789-9D39-F96944A968CB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4D679-BC18-91BB-A220-8891D1F9F174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B5B5C6-55AA-D609-E3F1-700DF734F52C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D5608C42-FB8C-FCD3-0C26-86CE853D2B5B}"/>
              </a:ext>
            </a:extLst>
          </p:cNvPr>
          <p:cNvSpPr/>
          <p:nvPr/>
        </p:nvSpPr>
        <p:spPr>
          <a:xfrm>
            <a:off x="6755836" y="483566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34" name="Graphic 2">
            <a:extLst>
              <a:ext uri="{FF2B5EF4-FFF2-40B4-BE49-F238E27FC236}">
                <a16:creationId xmlns:a16="http://schemas.microsoft.com/office/drawing/2014/main" id="{1C6F999F-4962-5B39-44E9-66F743CB26C8}"/>
              </a:ext>
            </a:extLst>
          </p:cNvPr>
          <p:cNvGrpSpPr/>
          <p:nvPr/>
        </p:nvGrpSpPr>
        <p:grpSpPr>
          <a:xfrm>
            <a:off x="9061091" y="3025292"/>
            <a:ext cx="460382" cy="261610"/>
            <a:chOff x="3362301" y="3000819"/>
            <a:chExt cx="460382" cy="261610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49B6EE-2661-0984-4DB5-CCA93514E92E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3283924-1191-7780-EF8D-D7B9F868233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137" name="Graphic 2">
            <a:extLst>
              <a:ext uri="{FF2B5EF4-FFF2-40B4-BE49-F238E27FC236}">
                <a16:creationId xmlns:a16="http://schemas.microsoft.com/office/drawing/2014/main" id="{C1A80202-CF55-2620-CE11-14438601F1E7}"/>
              </a:ext>
            </a:extLst>
          </p:cNvPr>
          <p:cNvGrpSpPr/>
          <p:nvPr/>
        </p:nvGrpSpPr>
        <p:grpSpPr>
          <a:xfrm>
            <a:off x="9311365" y="3216678"/>
            <a:ext cx="460382" cy="261610"/>
            <a:chOff x="3612575" y="3192205"/>
            <a:chExt cx="460382" cy="26161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7A00F2B-6211-C737-9036-2A515D51D44A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A082402-51E2-0686-E75A-E7BFA955AE70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140" name="Graphic 2">
            <a:extLst>
              <a:ext uri="{FF2B5EF4-FFF2-40B4-BE49-F238E27FC236}">
                <a16:creationId xmlns:a16="http://schemas.microsoft.com/office/drawing/2014/main" id="{542EF457-A8A4-6988-E9D2-4AAADCDCADA5}"/>
              </a:ext>
            </a:extLst>
          </p:cNvPr>
          <p:cNvGrpSpPr/>
          <p:nvPr/>
        </p:nvGrpSpPr>
        <p:grpSpPr>
          <a:xfrm>
            <a:off x="9561639" y="3430148"/>
            <a:ext cx="471604" cy="261610"/>
            <a:chOff x="3862849" y="3405675"/>
            <a:chExt cx="471604" cy="261610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CAD9087-506B-3B9A-6BCE-EABF43EF6E0C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2F9FFB6-7EE8-DA99-441E-EB6894AC68D2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143" name="Graphic 2">
            <a:extLst>
              <a:ext uri="{FF2B5EF4-FFF2-40B4-BE49-F238E27FC236}">
                <a16:creationId xmlns:a16="http://schemas.microsoft.com/office/drawing/2014/main" id="{6636EF6F-A4C6-B45A-2B81-6530AD5646A1}"/>
              </a:ext>
            </a:extLst>
          </p:cNvPr>
          <p:cNvGrpSpPr/>
          <p:nvPr/>
        </p:nvGrpSpPr>
        <p:grpSpPr>
          <a:xfrm>
            <a:off x="9819275" y="3636256"/>
            <a:ext cx="460382" cy="261610"/>
            <a:chOff x="4120485" y="3611783"/>
            <a:chExt cx="460382" cy="26161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191365C-EB3A-C709-7F2B-A2CB4C3ED175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3C01B6-0183-2D97-DEB4-FB3C6E47572A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146" name="Graphic 2">
            <a:extLst>
              <a:ext uri="{FF2B5EF4-FFF2-40B4-BE49-F238E27FC236}">
                <a16:creationId xmlns:a16="http://schemas.microsoft.com/office/drawing/2014/main" id="{66D70D2E-367B-82C3-7EAA-57A92587EAE6}"/>
              </a:ext>
            </a:extLst>
          </p:cNvPr>
          <p:cNvGrpSpPr/>
          <p:nvPr/>
        </p:nvGrpSpPr>
        <p:grpSpPr>
          <a:xfrm>
            <a:off x="10069549" y="3864447"/>
            <a:ext cx="460382" cy="261610"/>
            <a:chOff x="4370759" y="3839974"/>
            <a:chExt cx="460382" cy="261610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FAF037-7DD1-879A-1FF3-594BD143ECE6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12A4E0-6D62-F254-A93C-97B7E3806EDE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303F411C-9E1C-C1D9-0FAA-15DE45517868}"/>
              </a:ext>
            </a:extLst>
          </p:cNvPr>
          <p:cNvGrpSpPr/>
          <p:nvPr/>
        </p:nvGrpSpPr>
        <p:grpSpPr>
          <a:xfrm>
            <a:off x="10319823" y="4122082"/>
            <a:ext cx="460382" cy="261610"/>
            <a:chOff x="4621033" y="4097609"/>
            <a:chExt cx="460382" cy="26161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65F4CB8-E90C-B0B2-23C3-960CB9A42D97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500A81C-1E68-19E6-029F-F2274CBA7BF1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152" name="Graphic 2">
            <a:extLst>
              <a:ext uri="{FF2B5EF4-FFF2-40B4-BE49-F238E27FC236}">
                <a16:creationId xmlns:a16="http://schemas.microsoft.com/office/drawing/2014/main" id="{A56FBDFF-C50E-7F07-F9D2-D036024B8B91}"/>
              </a:ext>
            </a:extLst>
          </p:cNvPr>
          <p:cNvGrpSpPr/>
          <p:nvPr/>
        </p:nvGrpSpPr>
        <p:grpSpPr>
          <a:xfrm>
            <a:off x="10570097" y="4401800"/>
            <a:ext cx="460382" cy="261610"/>
            <a:chOff x="4871307" y="4377327"/>
            <a:chExt cx="460382" cy="261610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E83B42B-85E6-416C-ED14-0442B5E19274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0C05E56-B70C-CF91-C52E-ED722D9EFF3A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155" name="Graphic 2">
            <a:extLst>
              <a:ext uri="{FF2B5EF4-FFF2-40B4-BE49-F238E27FC236}">
                <a16:creationId xmlns:a16="http://schemas.microsoft.com/office/drawing/2014/main" id="{7269F262-25D0-6AAC-852F-DF986C358545}"/>
              </a:ext>
            </a:extLst>
          </p:cNvPr>
          <p:cNvGrpSpPr/>
          <p:nvPr/>
        </p:nvGrpSpPr>
        <p:grpSpPr>
          <a:xfrm>
            <a:off x="10820371" y="4688880"/>
            <a:ext cx="460382" cy="261610"/>
            <a:chOff x="5121581" y="4664407"/>
            <a:chExt cx="460382" cy="26161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1D7954A-FF27-5925-8F34-F17A609DAE76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B039CF-629C-DB37-6C57-EC3A59D48BDD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58" name="Graphic 2">
            <a:extLst>
              <a:ext uri="{FF2B5EF4-FFF2-40B4-BE49-F238E27FC236}">
                <a16:creationId xmlns:a16="http://schemas.microsoft.com/office/drawing/2014/main" id="{7620F2E4-3992-8111-0C39-3EB25D0BFAB5}"/>
              </a:ext>
            </a:extLst>
          </p:cNvPr>
          <p:cNvGrpSpPr/>
          <p:nvPr/>
        </p:nvGrpSpPr>
        <p:grpSpPr>
          <a:xfrm>
            <a:off x="11070645" y="4939154"/>
            <a:ext cx="460382" cy="261610"/>
            <a:chOff x="5371855" y="4914681"/>
            <a:chExt cx="460382" cy="261610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32A38C-EF02-6E54-0FAD-CC96AF7CF481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1CD9FF-82B4-35DB-6118-F160B48C9400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61" name="Graphic 2">
            <a:extLst>
              <a:ext uri="{FF2B5EF4-FFF2-40B4-BE49-F238E27FC236}">
                <a16:creationId xmlns:a16="http://schemas.microsoft.com/office/drawing/2014/main" id="{DE36191E-A93E-74EF-2995-69218095A092}"/>
              </a:ext>
            </a:extLst>
          </p:cNvPr>
          <p:cNvGrpSpPr/>
          <p:nvPr/>
        </p:nvGrpSpPr>
        <p:grpSpPr>
          <a:xfrm>
            <a:off x="11289867" y="5204150"/>
            <a:ext cx="540533" cy="261610"/>
            <a:chOff x="5591075" y="5179677"/>
            <a:chExt cx="540533" cy="261610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74209BB-69A6-8FF7-82A8-A8666FE0F013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8A4EB3-2567-057F-7DEC-F1AC9ABD4A7F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B0B68-121A-7DD8-5749-78922E54C2D6}"/>
              </a:ext>
            </a:extLst>
          </p:cNvPr>
          <p:cNvSpPr txBox="1"/>
          <p:nvPr/>
        </p:nvSpPr>
        <p:spPr>
          <a:xfrm>
            <a:off x="7858277" y="579017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A7B4A-1F15-645C-0610-D8023BBAF3A1}"/>
              </a:ext>
            </a:extLst>
          </p:cNvPr>
          <p:cNvSpPr txBox="1"/>
          <p:nvPr/>
        </p:nvSpPr>
        <p:spPr>
          <a:xfrm>
            <a:off x="1043720" y="78487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B3F7B0-73CC-AB94-9090-0ADD040FE37F}"/>
              </a:ext>
            </a:extLst>
          </p:cNvPr>
          <p:cNvSpPr txBox="1"/>
          <p:nvPr/>
        </p:nvSpPr>
        <p:spPr>
          <a:xfrm>
            <a:off x="6699449" y="752693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888343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A55116C-34FE-0A44-9AB1-39BBECD382E5}"/>
              </a:ext>
            </a:extLst>
          </p:cNvPr>
          <p:cNvGrpSpPr/>
          <p:nvPr/>
        </p:nvGrpSpPr>
        <p:grpSpPr>
          <a:xfrm>
            <a:off x="3028950" y="476250"/>
            <a:ext cx="6400800" cy="5715000"/>
            <a:chOff x="3028950" y="476250"/>
            <a:chExt cx="6400800" cy="5715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718ED62-99A9-2349-911D-7A791863332B}"/>
                </a:ext>
              </a:extLst>
            </p:cNvPr>
            <p:cNvGrpSpPr/>
            <p:nvPr/>
          </p:nvGrpSpPr>
          <p:grpSpPr>
            <a:xfrm>
              <a:off x="4327398" y="476250"/>
              <a:ext cx="3895153" cy="5715000"/>
              <a:chOff x="4327398" y="476250"/>
              <a:chExt cx="3895153" cy="5715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EE579A-0546-0A4B-80D2-A3E0A88743B6}"/>
                  </a:ext>
                </a:extLst>
              </p:cNvPr>
              <p:cNvSpPr/>
              <p:nvPr/>
            </p:nvSpPr>
            <p:spPr>
              <a:xfrm>
                <a:off x="4327398" y="476250"/>
                <a:ext cx="9525" cy="5715000"/>
              </a:xfrm>
              <a:custGeom>
                <a:avLst/>
                <a:gdLst>
                  <a:gd name="connsiteX0" fmla="*/ 214 w 9525"/>
                  <a:gd name="connsiteY0" fmla="*/ 0 h 5715000"/>
                  <a:gd name="connsiteX1" fmla="*/ 214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214" y="0"/>
                    </a:moveTo>
                    <a:lnTo>
                      <a:pt x="214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B65C093-6393-2A46-855F-D0C7FE8378DE}"/>
                  </a:ext>
                </a:extLst>
              </p:cNvPr>
              <p:cNvSpPr/>
              <p:nvPr/>
            </p:nvSpPr>
            <p:spPr>
              <a:xfrm>
                <a:off x="5625750" y="476250"/>
                <a:ext cx="9525" cy="5715000"/>
              </a:xfrm>
              <a:custGeom>
                <a:avLst/>
                <a:gdLst>
                  <a:gd name="connsiteX0" fmla="*/ 351 w 9525"/>
                  <a:gd name="connsiteY0" fmla="*/ 0 h 5715000"/>
                  <a:gd name="connsiteX1" fmla="*/ 351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351" y="0"/>
                    </a:moveTo>
                    <a:lnTo>
                      <a:pt x="351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19E4691-FC46-0B42-87B6-A56504E70D21}"/>
                  </a:ext>
                </a:extLst>
              </p:cNvPr>
              <p:cNvSpPr/>
              <p:nvPr/>
            </p:nvSpPr>
            <p:spPr>
              <a:xfrm>
                <a:off x="6924198" y="476250"/>
                <a:ext cx="9525" cy="5715000"/>
              </a:xfrm>
              <a:custGeom>
                <a:avLst/>
                <a:gdLst>
                  <a:gd name="connsiteX0" fmla="*/ 487 w 9525"/>
                  <a:gd name="connsiteY0" fmla="*/ 0 h 5715000"/>
                  <a:gd name="connsiteX1" fmla="*/ 487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487" y="0"/>
                    </a:moveTo>
                    <a:lnTo>
                      <a:pt x="487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CF05DB5-CEC0-F943-B141-CB303E3A340B}"/>
                  </a:ext>
                </a:extLst>
              </p:cNvPr>
              <p:cNvSpPr/>
              <p:nvPr/>
            </p:nvSpPr>
            <p:spPr>
              <a:xfrm>
                <a:off x="8222551" y="476250"/>
                <a:ext cx="9525" cy="5715000"/>
              </a:xfrm>
              <a:custGeom>
                <a:avLst/>
                <a:gdLst>
                  <a:gd name="connsiteX0" fmla="*/ 623 w 9525"/>
                  <a:gd name="connsiteY0" fmla="*/ 0 h 5715000"/>
                  <a:gd name="connsiteX1" fmla="*/ 623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623" y="0"/>
                    </a:moveTo>
                    <a:lnTo>
                      <a:pt x="623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06D8349E-9877-584E-9BD7-AFDE7C8498C5}"/>
                </a:ext>
              </a:extLst>
            </p:cNvPr>
            <p:cNvGrpSpPr/>
            <p:nvPr/>
          </p:nvGrpSpPr>
          <p:grpSpPr>
            <a:xfrm>
              <a:off x="3028950" y="1619250"/>
              <a:ext cx="6400800" cy="3429000"/>
              <a:chOff x="3028950" y="1619250"/>
              <a:chExt cx="6400800" cy="3429000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9EA463C-B727-D844-ADE5-29F9A848D9E2}"/>
                  </a:ext>
                </a:extLst>
              </p:cNvPr>
              <p:cNvSpPr/>
              <p:nvPr/>
            </p:nvSpPr>
            <p:spPr>
              <a:xfrm>
                <a:off x="3028950" y="5048250"/>
                <a:ext cx="6400800" cy="9525"/>
              </a:xfrm>
              <a:custGeom>
                <a:avLst/>
                <a:gdLst>
                  <a:gd name="connsiteX0" fmla="*/ 0 w 6400800"/>
                  <a:gd name="connsiteY0" fmla="*/ 530 h 9525"/>
                  <a:gd name="connsiteX1" fmla="*/ 6400800 w 6400800"/>
                  <a:gd name="connsiteY1" fmla="*/ 5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530"/>
                    </a:moveTo>
                    <a:lnTo>
                      <a:pt x="6400800" y="5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6DAE9BB-616B-904C-9E4A-74E91A88EDBD}"/>
                  </a:ext>
                </a:extLst>
              </p:cNvPr>
              <p:cNvSpPr/>
              <p:nvPr/>
            </p:nvSpPr>
            <p:spPr>
              <a:xfrm>
                <a:off x="3028950" y="3905250"/>
                <a:ext cx="6400800" cy="9525"/>
              </a:xfrm>
              <a:custGeom>
                <a:avLst/>
                <a:gdLst>
                  <a:gd name="connsiteX0" fmla="*/ 0 w 6400800"/>
                  <a:gd name="connsiteY0" fmla="*/ 410 h 9525"/>
                  <a:gd name="connsiteX1" fmla="*/ 6400800 w 6400800"/>
                  <a:gd name="connsiteY1" fmla="*/ 4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410"/>
                    </a:moveTo>
                    <a:lnTo>
                      <a:pt x="6400800" y="4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C6B1105-78D0-E145-8436-839FE8E898AA}"/>
                  </a:ext>
                </a:extLst>
              </p:cNvPr>
              <p:cNvSpPr/>
              <p:nvPr/>
            </p:nvSpPr>
            <p:spPr>
              <a:xfrm>
                <a:off x="3028950" y="2762250"/>
                <a:ext cx="6400800" cy="9525"/>
              </a:xfrm>
              <a:custGeom>
                <a:avLst/>
                <a:gdLst>
                  <a:gd name="connsiteX0" fmla="*/ 0 w 6400800"/>
                  <a:gd name="connsiteY0" fmla="*/ 290 h 9525"/>
                  <a:gd name="connsiteX1" fmla="*/ 6400800 w 6400800"/>
                  <a:gd name="connsiteY1" fmla="*/ 2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290"/>
                    </a:moveTo>
                    <a:lnTo>
                      <a:pt x="6400800" y="2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9D13E5-D674-F541-90A1-652929AD9120}"/>
                  </a:ext>
                </a:extLst>
              </p:cNvPr>
              <p:cNvSpPr/>
              <p:nvPr/>
            </p:nvSpPr>
            <p:spPr>
              <a:xfrm>
                <a:off x="3028950" y="1619250"/>
                <a:ext cx="6400800" cy="9525"/>
              </a:xfrm>
              <a:custGeom>
                <a:avLst/>
                <a:gdLst>
                  <a:gd name="connsiteX0" fmla="*/ 0 w 6400800"/>
                  <a:gd name="connsiteY0" fmla="*/ 170 h 9525"/>
                  <a:gd name="connsiteX1" fmla="*/ 6400800 w 6400800"/>
                  <a:gd name="connsiteY1" fmla="*/ 17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170"/>
                    </a:moveTo>
                    <a:lnTo>
                      <a:pt x="6400800" y="17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83F93BF4-9A0C-0747-B5B0-8769E1E03409}"/>
              </a:ext>
            </a:extLst>
          </p:cNvPr>
          <p:cNvSpPr/>
          <p:nvPr/>
        </p:nvSpPr>
        <p:spPr>
          <a:xfrm>
            <a:off x="3028950" y="476250"/>
            <a:ext cx="9525" cy="5715000"/>
          </a:xfrm>
          <a:custGeom>
            <a:avLst/>
            <a:gdLst>
              <a:gd name="connsiteX0" fmla="*/ 78 w 9525"/>
              <a:gd name="connsiteY0" fmla="*/ 0 h 5715000"/>
              <a:gd name="connsiteX1" fmla="*/ 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78" y="0"/>
                </a:moveTo>
                <a:lnTo>
                  <a:pt x="78" y="5715000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596C50-A4DB-DA4E-9B61-B026DDC1C8A3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190AAFA-5751-C947-B070-D2C0A990D052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2EBBAD56-E239-BE49-9CED-7265A8C6FB90}"/>
              </a:ext>
            </a:extLst>
          </p:cNvPr>
          <p:cNvGrpSpPr/>
          <p:nvPr/>
        </p:nvGrpSpPr>
        <p:grpSpPr>
          <a:xfrm>
            <a:off x="3028950" y="476250"/>
            <a:ext cx="6167437" cy="4948428"/>
            <a:chOff x="3028950" y="476250"/>
            <a:chExt cx="6167437" cy="4948428"/>
          </a:xfrm>
          <a:noFill/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017A402-0E7A-6E45-BFA5-D72C65186EE5}"/>
                </a:ext>
              </a:extLst>
            </p:cNvPr>
            <p:cNvSpPr/>
            <p:nvPr/>
          </p:nvSpPr>
          <p:spPr>
            <a:xfrm>
              <a:off x="3028950" y="476250"/>
              <a:ext cx="5979128" cy="2735008"/>
            </a:xfrm>
            <a:custGeom>
              <a:avLst/>
              <a:gdLst>
                <a:gd name="connsiteX0" fmla="*/ 78 w 5979128"/>
                <a:gd name="connsiteY0" fmla="*/ 2368918 h 2735008"/>
                <a:gd name="connsiteX1" fmla="*/ 649302 w 5979128"/>
                <a:gd name="connsiteY1" fmla="*/ 2446737 h 2735008"/>
                <a:gd name="connsiteX2" fmla="*/ 1298526 w 5979128"/>
                <a:gd name="connsiteY2" fmla="*/ 2517031 h 2735008"/>
                <a:gd name="connsiteX3" fmla="*/ 2921491 w 5979128"/>
                <a:gd name="connsiteY3" fmla="*/ 2689720 h 2735008"/>
                <a:gd name="connsiteX4" fmla="*/ 3246103 w 5979128"/>
                <a:gd name="connsiteY4" fmla="*/ 2716390 h 2735008"/>
                <a:gd name="connsiteX5" fmla="*/ 3570715 w 5979128"/>
                <a:gd name="connsiteY5" fmla="*/ 2732487 h 2735008"/>
                <a:gd name="connsiteX6" fmla="*/ 3895327 w 5979128"/>
                <a:gd name="connsiteY6" fmla="*/ 2735059 h 2735008"/>
                <a:gd name="connsiteX7" fmla="*/ 4219939 w 5979128"/>
                <a:gd name="connsiteY7" fmla="*/ 2711341 h 2735008"/>
                <a:gd name="connsiteX8" fmla="*/ 4544551 w 5979128"/>
                <a:gd name="connsiteY8" fmla="*/ 2607614 h 2735008"/>
                <a:gd name="connsiteX9" fmla="*/ 4869068 w 5979128"/>
                <a:gd name="connsiteY9" fmla="*/ 2285383 h 2735008"/>
                <a:gd name="connsiteX10" fmla="*/ 5193680 w 5979128"/>
                <a:gd name="connsiteY10" fmla="*/ 1751221 h 2735008"/>
                <a:gd name="connsiteX11" fmla="*/ 5518292 w 5979128"/>
                <a:gd name="connsiteY11" fmla="*/ 1161910 h 2735008"/>
                <a:gd name="connsiteX12" fmla="*/ 5842904 w 5979128"/>
                <a:gd name="connsiteY12" fmla="*/ 412673 h 2735008"/>
                <a:gd name="connsiteX13" fmla="*/ 5979206 w 5979128"/>
                <a:gd name="connsiteY13" fmla="*/ 50 h 27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9128" h="2735008">
                  <a:moveTo>
                    <a:pt x="78" y="2368918"/>
                  </a:moveTo>
                  <a:lnTo>
                    <a:pt x="649302" y="2446737"/>
                  </a:lnTo>
                  <a:lnTo>
                    <a:pt x="1298526" y="2517031"/>
                  </a:lnTo>
                  <a:lnTo>
                    <a:pt x="2921491" y="2689720"/>
                  </a:lnTo>
                  <a:lnTo>
                    <a:pt x="3246103" y="2716390"/>
                  </a:lnTo>
                  <a:lnTo>
                    <a:pt x="3570715" y="2732487"/>
                  </a:lnTo>
                  <a:lnTo>
                    <a:pt x="3895327" y="2735059"/>
                  </a:lnTo>
                  <a:lnTo>
                    <a:pt x="4219939" y="2711341"/>
                  </a:lnTo>
                  <a:lnTo>
                    <a:pt x="4544551" y="2607614"/>
                  </a:lnTo>
                  <a:lnTo>
                    <a:pt x="4869068" y="2285383"/>
                  </a:lnTo>
                  <a:lnTo>
                    <a:pt x="5193680" y="1751221"/>
                  </a:lnTo>
                  <a:lnTo>
                    <a:pt x="5518292" y="1161910"/>
                  </a:lnTo>
                  <a:lnTo>
                    <a:pt x="5842904" y="412673"/>
                  </a:lnTo>
                  <a:lnTo>
                    <a:pt x="597920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8DFAE4-4832-664C-9DB5-7679D45A322D}"/>
                </a:ext>
              </a:extLst>
            </p:cNvPr>
            <p:cNvSpPr/>
            <p:nvPr/>
          </p:nvSpPr>
          <p:spPr>
            <a:xfrm>
              <a:off x="3028950" y="476250"/>
              <a:ext cx="6044088" cy="2830830"/>
            </a:xfrm>
            <a:custGeom>
              <a:avLst/>
              <a:gdLst>
                <a:gd name="connsiteX0" fmla="*/ 78 w 6044088"/>
                <a:gd name="connsiteY0" fmla="*/ 2368918 h 2830830"/>
                <a:gd name="connsiteX1" fmla="*/ 649302 w 6044088"/>
                <a:gd name="connsiteY1" fmla="*/ 2514079 h 2830830"/>
                <a:gd name="connsiteX2" fmla="*/ 1298526 w 6044088"/>
                <a:gd name="connsiteY2" fmla="*/ 2596756 h 2830830"/>
                <a:gd name="connsiteX3" fmla="*/ 2921491 w 6044088"/>
                <a:gd name="connsiteY3" fmla="*/ 2782207 h 2830830"/>
                <a:gd name="connsiteX4" fmla="*/ 3246103 w 6044088"/>
                <a:gd name="connsiteY4" fmla="*/ 2811163 h 2830830"/>
                <a:gd name="connsiteX5" fmla="*/ 3570715 w 6044088"/>
                <a:gd name="connsiteY5" fmla="*/ 2828975 h 2830830"/>
                <a:gd name="connsiteX6" fmla="*/ 3895327 w 6044088"/>
                <a:gd name="connsiteY6" fmla="*/ 2830880 h 2830830"/>
                <a:gd name="connsiteX7" fmla="*/ 4219939 w 6044088"/>
                <a:gd name="connsiteY7" fmla="*/ 2802877 h 2830830"/>
                <a:gd name="connsiteX8" fmla="*/ 4544551 w 6044088"/>
                <a:gd name="connsiteY8" fmla="*/ 2704293 h 2830830"/>
                <a:gd name="connsiteX9" fmla="*/ 4869068 w 6044088"/>
                <a:gd name="connsiteY9" fmla="*/ 2452261 h 2830830"/>
                <a:gd name="connsiteX10" fmla="*/ 5193680 w 6044088"/>
                <a:gd name="connsiteY10" fmla="*/ 1942579 h 2830830"/>
                <a:gd name="connsiteX11" fmla="*/ 5518292 w 6044088"/>
                <a:gd name="connsiteY11" fmla="*/ 1349266 h 2830830"/>
                <a:gd name="connsiteX12" fmla="*/ 5842904 w 6044088"/>
                <a:gd name="connsiteY12" fmla="*/ 612603 h 2830830"/>
                <a:gd name="connsiteX13" fmla="*/ 6044167 w 6044088"/>
                <a:gd name="connsiteY13" fmla="*/ 50 h 28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44088" h="2830830">
                  <a:moveTo>
                    <a:pt x="78" y="2368918"/>
                  </a:moveTo>
                  <a:lnTo>
                    <a:pt x="649302" y="2514079"/>
                  </a:lnTo>
                  <a:lnTo>
                    <a:pt x="1298526" y="2596756"/>
                  </a:lnTo>
                  <a:lnTo>
                    <a:pt x="2921491" y="2782207"/>
                  </a:lnTo>
                  <a:lnTo>
                    <a:pt x="3246103" y="2811163"/>
                  </a:lnTo>
                  <a:lnTo>
                    <a:pt x="3570715" y="2828975"/>
                  </a:lnTo>
                  <a:lnTo>
                    <a:pt x="3895327" y="2830880"/>
                  </a:lnTo>
                  <a:lnTo>
                    <a:pt x="4219939" y="2802877"/>
                  </a:lnTo>
                  <a:lnTo>
                    <a:pt x="4544551" y="2704293"/>
                  </a:lnTo>
                  <a:lnTo>
                    <a:pt x="4869068" y="2452261"/>
                  </a:lnTo>
                  <a:lnTo>
                    <a:pt x="5193680" y="1942579"/>
                  </a:lnTo>
                  <a:lnTo>
                    <a:pt x="5518292" y="1349266"/>
                  </a:lnTo>
                  <a:lnTo>
                    <a:pt x="5842904" y="612603"/>
                  </a:lnTo>
                  <a:lnTo>
                    <a:pt x="6044167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D3E774-6011-874F-8DC9-60C8C93CD880}"/>
                </a:ext>
              </a:extLst>
            </p:cNvPr>
            <p:cNvSpPr/>
            <p:nvPr/>
          </p:nvSpPr>
          <p:spPr>
            <a:xfrm>
              <a:off x="3028950" y="774954"/>
              <a:ext cx="6167437" cy="2730150"/>
            </a:xfrm>
            <a:custGeom>
              <a:avLst/>
              <a:gdLst>
                <a:gd name="connsiteX0" fmla="*/ 78 w 6167437"/>
                <a:gd name="connsiteY0" fmla="*/ 2070214 h 2730150"/>
                <a:gd name="connsiteX1" fmla="*/ 649302 w 6167437"/>
                <a:gd name="connsiteY1" fmla="*/ 2276525 h 2730150"/>
                <a:gd name="connsiteX2" fmla="*/ 1298526 w 6167437"/>
                <a:gd name="connsiteY2" fmla="*/ 2428068 h 2730150"/>
                <a:gd name="connsiteX3" fmla="*/ 1947655 w 6167437"/>
                <a:gd name="connsiteY3" fmla="*/ 2519222 h 2730150"/>
                <a:gd name="connsiteX4" fmla="*/ 2272267 w 6167437"/>
                <a:gd name="connsiteY4" fmla="*/ 2560180 h 2730150"/>
                <a:gd name="connsiteX5" fmla="*/ 3246103 w 6167437"/>
                <a:gd name="connsiteY5" fmla="*/ 2677718 h 2730150"/>
                <a:gd name="connsiteX6" fmla="*/ 3570715 w 6167437"/>
                <a:gd name="connsiteY6" fmla="*/ 2709627 h 2730150"/>
                <a:gd name="connsiteX7" fmla="*/ 3895327 w 6167437"/>
                <a:gd name="connsiteY7" fmla="*/ 2728677 h 2730150"/>
                <a:gd name="connsiteX8" fmla="*/ 4219939 w 6167437"/>
                <a:gd name="connsiteY8" fmla="*/ 2730201 h 2730150"/>
                <a:gd name="connsiteX9" fmla="*/ 4544551 w 6167437"/>
                <a:gd name="connsiteY9" fmla="*/ 2697054 h 2730150"/>
                <a:gd name="connsiteX10" fmla="*/ 4869068 w 6167437"/>
                <a:gd name="connsiteY10" fmla="*/ 2571038 h 2730150"/>
                <a:gd name="connsiteX11" fmla="*/ 5193680 w 6167437"/>
                <a:gd name="connsiteY11" fmla="*/ 2198992 h 2730150"/>
                <a:gd name="connsiteX12" fmla="*/ 5518292 w 6167437"/>
                <a:gd name="connsiteY12" fmla="*/ 1622824 h 2730150"/>
                <a:gd name="connsiteX13" fmla="*/ 5842904 w 6167437"/>
                <a:gd name="connsiteY13" fmla="*/ 928738 h 2730150"/>
                <a:gd name="connsiteX14" fmla="*/ 6167516 w 6167437"/>
                <a:gd name="connsiteY14" fmla="*/ 50 h 27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67437" h="2730150">
                  <a:moveTo>
                    <a:pt x="78" y="2070214"/>
                  </a:moveTo>
                  <a:lnTo>
                    <a:pt x="649302" y="2276525"/>
                  </a:lnTo>
                  <a:lnTo>
                    <a:pt x="1298526" y="2428068"/>
                  </a:lnTo>
                  <a:lnTo>
                    <a:pt x="1947655" y="2519222"/>
                  </a:lnTo>
                  <a:lnTo>
                    <a:pt x="2272267" y="2560180"/>
                  </a:lnTo>
                  <a:lnTo>
                    <a:pt x="3246103" y="2677718"/>
                  </a:lnTo>
                  <a:lnTo>
                    <a:pt x="3570715" y="2709627"/>
                  </a:lnTo>
                  <a:lnTo>
                    <a:pt x="3895327" y="2728677"/>
                  </a:lnTo>
                  <a:lnTo>
                    <a:pt x="4219939" y="2730201"/>
                  </a:lnTo>
                  <a:lnTo>
                    <a:pt x="4544551" y="2697054"/>
                  </a:lnTo>
                  <a:lnTo>
                    <a:pt x="4869068" y="2571038"/>
                  </a:lnTo>
                  <a:lnTo>
                    <a:pt x="5193680" y="2198992"/>
                  </a:lnTo>
                  <a:lnTo>
                    <a:pt x="5518292" y="1622824"/>
                  </a:lnTo>
                  <a:lnTo>
                    <a:pt x="5842904" y="928738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168957-9FBC-D646-A192-431ACB5998C1}"/>
                </a:ext>
              </a:extLst>
            </p:cNvPr>
            <p:cNvSpPr/>
            <p:nvPr/>
          </p:nvSpPr>
          <p:spPr>
            <a:xfrm>
              <a:off x="3028950" y="1424368"/>
              <a:ext cx="6167437" cy="2297906"/>
            </a:xfrm>
            <a:custGeom>
              <a:avLst/>
              <a:gdLst>
                <a:gd name="connsiteX0" fmla="*/ 78 w 6167437"/>
                <a:gd name="connsiteY0" fmla="*/ 1420799 h 2297906"/>
                <a:gd name="connsiteX1" fmla="*/ 649302 w 6167437"/>
                <a:gd name="connsiteY1" fmla="*/ 1640065 h 2297906"/>
                <a:gd name="connsiteX2" fmla="*/ 1298526 w 6167437"/>
                <a:gd name="connsiteY2" fmla="*/ 1850662 h 2297906"/>
                <a:gd name="connsiteX3" fmla="*/ 1623043 w 6167437"/>
                <a:gd name="connsiteY3" fmla="*/ 1939912 h 2297906"/>
                <a:gd name="connsiteX4" fmla="*/ 1947655 w 6167437"/>
                <a:gd name="connsiteY4" fmla="*/ 2007730 h 2297906"/>
                <a:gd name="connsiteX5" fmla="*/ 2596879 w 6167437"/>
                <a:gd name="connsiteY5" fmla="*/ 2107647 h 2297906"/>
                <a:gd name="connsiteX6" fmla="*/ 2921491 w 6167437"/>
                <a:gd name="connsiteY6" fmla="*/ 2152129 h 2297906"/>
                <a:gd name="connsiteX7" fmla="*/ 3570715 w 6167437"/>
                <a:gd name="connsiteY7" fmla="*/ 2238235 h 2297906"/>
                <a:gd name="connsiteX8" fmla="*/ 3895327 w 6167437"/>
                <a:gd name="connsiteY8" fmla="*/ 2275192 h 2297906"/>
                <a:gd name="connsiteX9" fmla="*/ 4219939 w 6167437"/>
                <a:gd name="connsiteY9" fmla="*/ 2297480 h 2297906"/>
                <a:gd name="connsiteX10" fmla="*/ 4544551 w 6167437"/>
                <a:gd name="connsiteY10" fmla="*/ 2297956 h 2297906"/>
                <a:gd name="connsiteX11" fmla="*/ 4869068 w 6167437"/>
                <a:gd name="connsiteY11" fmla="*/ 2253951 h 2297906"/>
                <a:gd name="connsiteX12" fmla="*/ 5193680 w 6167437"/>
                <a:gd name="connsiteY12" fmla="*/ 2083072 h 2297906"/>
                <a:gd name="connsiteX13" fmla="*/ 5518292 w 6167437"/>
                <a:gd name="connsiteY13" fmla="*/ 1559102 h 2297906"/>
                <a:gd name="connsiteX14" fmla="*/ 5842904 w 6167437"/>
                <a:gd name="connsiteY14" fmla="*/ 893971 h 2297906"/>
                <a:gd name="connsiteX15" fmla="*/ 6167516 w 6167437"/>
                <a:gd name="connsiteY15" fmla="*/ 50 h 229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7437" h="2297906">
                  <a:moveTo>
                    <a:pt x="78" y="1420799"/>
                  </a:moveTo>
                  <a:lnTo>
                    <a:pt x="649302" y="1640065"/>
                  </a:lnTo>
                  <a:lnTo>
                    <a:pt x="1298526" y="1850662"/>
                  </a:lnTo>
                  <a:lnTo>
                    <a:pt x="1623043" y="1939912"/>
                  </a:lnTo>
                  <a:lnTo>
                    <a:pt x="1947655" y="2007730"/>
                  </a:lnTo>
                  <a:lnTo>
                    <a:pt x="2596879" y="2107647"/>
                  </a:lnTo>
                  <a:lnTo>
                    <a:pt x="2921491" y="2152129"/>
                  </a:lnTo>
                  <a:lnTo>
                    <a:pt x="3570715" y="2238235"/>
                  </a:lnTo>
                  <a:lnTo>
                    <a:pt x="3895327" y="2275192"/>
                  </a:lnTo>
                  <a:lnTo>
                    <a:pt x="4219939" y="2297480"/>
                  </a:lnTo>
                  <a:lnTo>
                    <a:pt x="4544551" y="2297956"/>
                  </a:lnTo>
                  <a:lnTo>
                    <a:pt x="4869068" y="2253951"/>
                  </a:lnTo>
                  <a:lnTo>
                    <a:pt x="5193680" y="2083072"/>
                  </a:lnTo>
                  <a:lnTo>
                    <a:pt x="5518292" y="1559102"/>
                  </a:lnTo>
                  <a:lnTo>
                    <a:pt x="5842904" y="893971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BD0307-952C-1845-A5AC-F1B2B223F8B5}"/>
                </a:ext>
              </a:extLst>
            </p:cNvPr>
            <p:cNvSpPr/>
            <p:nvPr/>
          </p:nvSpPr>
          <p:spPr>
            <a:xfrm>
              <a:off x="3028950" y="2049113"/>
              <a:ext cx="6167437" cy="1890426"/>
            </a:xfrm>
            <a:custGeom>
              <a:avLst/>
              <a:gdLst>
                <a:gd name="connsiteX0" fmla="*/ 78 w 6167437"/>
                <a:gd name="connsiteY0" fmla="*/ 796054 h 1890426"/>
                <a:gd name="connsiteX1" fmla="*/ 1623043 w 6167437"/>
                <a:gd name="connsiteY1" fmla="*/ 1353648 h 1890426"/>
                <a:gd name="connsiteX2" fmla="*/ 1947655 w 6167437"/>
                <a:gd name="connsiteY2" fmla="*/ 1457470 h 1890426"/>
                <a:gd name="connsiteX3" fmla="*/ 2272267 w 6167437"/>
                <a:gd name="connsiteY3" fmla="*/ 1545767 h 1890426"/>
                <a:gd name="connsiteX4" fmla="*/ 2596879 w 6167437"/>
                <a:gd name="connsiteY4" fmla="*/ 1614919 h 1890426"/>
                <a:gd name="connsiteX5" fmla="*/ 3246103 w 6167437"/>
                <a:gd name="connsiteY5" fmla="*/ 1722932 h 1890426"/>
                <a:gd name="connsiteX6" fmla="*/ 3570715 w 6167437"/>
                <a:gd name="connsiteY6" fmla="*/ 1771033 h 1890426"/>
                <a:gd name="connsiteX7" fmla="*/ 4219939 w 6167437"/>
                <a:gd name="connsiteY7" fmla="*/ 1860187 h 1890426"/>
                <a:gd name="connsiteX8" fmla="*/ 4544551 w 6167437"/>
                <a:gd name="connsiteY8" fmla="*/ 1888762 h 1890426"/>
                <a:gd name="connsiteX9" fmla="*/ 4869068 w 6167437"/>
                <a:gd name="connsiteY9" fmla="*/ 1890477 h 1890426"/>
                <a:gd name="connsiteX10" fmla="*/ 5193680 w 6167437"/>
                <a:gd name="connsiteY10" fmla="*/ 1825421 h 1890426"/>
                <a:gd name="connsiteX11" fmla="*/ 5518292 w 6167437"/>
                <a:gd name="connsiteY11" fmla="*/ 1492713 h 1890426"/>
                <a:gd name="connsiteX12" fmla="*/ 5842904 w 6167437"/>
                <a:gd name="connsiteY12" fmla="*/ 853776 h 1890426"/>
                <a:gd name="connsiteX13" fmla="*/ 6167516 w 6167437"/>
                <a:gd name="connsiteY13" fmla="*/ 50 h 18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890426">
                  <a:moveTo>
                    <a:pt x="78" y="796054"/>
                  </a:moveTo>
                  <a:lnTo>
                    <a:pt x="1623043" y="1353648"/>
                  </a:lnTo>
                  <a:lnTo>
                    <a:pt x="1947655" y="1457470"/>
                  </a:lnTo>
                  <a:lnTo>
                    <a:pt x="2272267" y="1545767"/>
                  </a:lnTo>
                  <a:lnTo>
                    <a:pt x="2596879" y="1614919"/>
                  </a:lnTo>
                  <a:lnTo>
                    <a:pt x="3246103" y="1722932"/>
                  </a:lnTo>
                  <a:lnTo>
                    <a:pt x="3570715" y="1771033"/>
                  </a:lnTo>
                  <a:lnTo>
                    <a:pt x="4219939" y="1860187"/>
                  </a:lnTo>
                  <a:lnTo>
                    <a:pt x="4544551" y="1888762"/>
                  </a:lnTo>
                  <a:lnTo>
                    <a:pt x="4869068" y="1890477"/>
                  </a:lnTo>
                  <a:lnTo>
                    <a:pt x="5193680" y="1825421"/>
                  </a:lnTo>
                  <a:lnTo>
                    <a:pt x="5518292" y="1492713"/>
                  </a:lnTo>
                  <a:lnTo>
                    <a:pt x="5842904" y="853776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51D94-CB6C-0E4B-863A-10741A7F09B3}"/>
                </a:ext>
              </a:extLst>
            </p:cNvPr>
            <p:cNvSpPr/>
            <p:nvPr/>
          </p:nvSpPr>
          <p:spPr>
            <a:xfrm>
              <a:off x="3028950" y="2704719"/>
              <a:ext cx="6167437" cy="1461134"/>
            </a:xfrm>
            <a:custGeom>
              <a:avLst/>
              <a:gdLst>
                <a:gd name="connsiteX0" fmla="*/ 78 w 6167437"/>
                <a:gd name="connsiteY0" fmla="*/ 140448 h 1461134"/>
                <a:gd name="connsiteX1" fmla="*/ 1947655 w 6167437"/>
                <a:gd name="connsiteY1" fmla="*/ 830630 h 1461134"/>
                <a:gd name="connsiteX2" fmla="*/ 2272267 w 6167437"/>
                <a:gd name="connsiteY2" fmla="*/ 942168 h 1461134"/>
                <a:gd name="connsiteX3" fmla="*/ 2596879 w 6167437"/>
                <a:gd name="connsiteY3" fmla="*/ 1046467 h 1461134"/>
                <a:gd name="connsiteX4" fmla="*/ 2921491 w 6167437"/>
                <a:gd name="connsiteY4" fmla="*/ 1135430 h 1461134"/>
                <a:gd name="connsiteX5" fmla="*/ 3246103 w 6167437"/>
                <a:gd name="connsiteY5" fmla="*/ 1208487 h 1461134"/>
                <a:gd name="connsiteX6" fmla="*/ 3570715 w 6167437"/>
                <a:gd name="connsiteY6" fmla="*/ 1270113 h 1461134"/>
                <a:gd name="connsiteX7" fmla="*/ 4219939 w 6167437"/>
                <a:gd name="connsiteY7" fmla="*/ 1376698 h 1461134"/>
                <a:gd name="connsiteX8" fmla="*/ 4544551 w 6167437"/>
                <a:gd name="connsiteY8" fmla="*/ 1424990 h 1461134"/>
                <a:gd name="connsiteX9" fmla="*/ 4869068 w 6167437"/>
                <a:gd name="connsiteY9" fmla="*/ 1459852 h 1461134"/>
                <a:gd name="connsiteX10" fmla="*/ 5193680 w 6167437"/>
                <a:gd name="connsiteY10" fmla="*/ 1461185 h 1461134"/>
                <a:gd name="connsiteX11" fmla="*/ 5518292 w 6167437"/>
                <a:gd name="connsiteY11" fmla="*/ 1343361 h 1461134"/>
                <a:gd name="connsiteX12" fmla="*/ 5842904 w 6167437"/>
                <a:gd name="connsiteY12" fmla="*/ 800055 h 1461134"/>
                <a:gd name="connsiteX13" fmla="*/ 6167516 w 6167437"/>
                <a:gd name="connsiteY13" fmla="*/ 50 h 14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461134">
                  <a:moveTo>
                    <a:pt x="78" y="140448"/>
                  </a:moveTo>
                  <a:lnTo>
                    <a:pt x="1947655" y="830630"/>
                  </a:lnTo>
                  <a:lnTo>
                    <a:pt x="2272267" y="942168"/>
                  </a:lnTo>
                  <a:lnTo>
                    <a:pt x="2596879" y="1046467"/>
                  </a:lnTo>
                  <a:lnTo>
                    <a:pt x="2921491" y="1135430"/>
                  </a:lnTo>
                  <a:lnTo>
                    <a:pt x="3246103" y="1208487"/>
                  </a:lnTo>
                  <a:lnTo>
                    <a:pt x="3570715" y="1270113"/>
                  </a:lnTo>
                  <a:lnTo>
                    <a:pt x="4219939" y="1376698"/>
                  </a:lnTo>
                  <a:lnTo>
                    <a:pt x="4544551" y="1424990"/>
                  </a:lnTo>
                  <a:lnTo>
                    <a:pt x="4869068" y="1459852"/>
                  </a:lnTo>
                  <a:lnTo>
                    <a:pt x="5193680" y="1461185"/>
                  </a:lnTo>
                  <a:lnTo>
                    <a:pt x="5518292" y="1343361"/>
                  </a:lnTo>
                  <a:lnTo>
                    <a:pt x="5842904" y="800055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0ECBC-762F-8842-B074-78B2C009B865}"/>
                </a:ext>
              </a:extLst>
            </p:cNvPr>
            <p:cNvSpPr/>
            <p:nvPr/>
          </p:nvSpPr>
          <p:spPr>
            <a:xfrm>
              <a:off x="3028950" y="2845117"/>
              <a:ext cx="6167437" cy="1562004"/>
            </a:xfrm>
            <a:custGeom>
              <a:avLst/>
              <a:gdLst>
                <a:gd name="connsiteX0" fmla="*/ 78 w 6167437"/>
                <a:gd name="connsiteY0" fmla="*/ 50 h 1562004"/>
                <a:gd name="connsiteX1" fmla="*/ 2596879 w 6167437"/>
                <a:gd name="connsiteY1" fmla="*/ 946454 h 1562004"/>
                <a:gd name="connsiteX2" fmla="*/ 2921491 w 6167437"/>
                <a:gd name="connsiteY2" fmla="*/ 1060278 h 1562004"/>
                <a:gd name="connsiteX3" fmla="*/ 3246103 w 6167437"/>
                <a:gd name="connsiteY3" fmla="*/ 1166672 h 1562004"/>
                <a:gd name="connsiteX4" fmla="*/ 3570715 w 6167437"/>
                <a:gd name="connsiteY4" fmla="*/ 1259636 h 1562004"/>
                <a:gd name="connsiteX5" fmla="*/ 3895327 w 6167437"/>
                <a:gd name="connsiteY5" fmla="*/ 1337741 h 1562004"/>
                <a:gd name="connsiteX6" fmla="*/ 4219939 w 6167437"/>
                <a:gd name="connsiteY6" fmla="*/ 1405750 h 1562004"/>
                <a:gd name="connsiteX7" fmla="*/ 4869068 w 6167437"/>
                <a:gd name="connsiteY7" fmla="*/ 1519668 h 1562004"/>
                <a:gd name="connsiteX8" fmla="*/ 5193680 w 6167437"/>
                <a:gd name="connsiteY8" fmla="*/ 1562055 h 1562004"/>
                <a:gd name="connsiteX9" fmla="*/ 5518292 w 6167437"/>
                <a:gd name="connsiteY9" fmla="*/ 1553863 h 1562004"/>
                <a:gd name="connsiteX10" fmla="*/ 5842904 w 6167437"/>
                <a:gd name="connsiteY10" fmla="*/ 1266304 h 1562004"/>
                <a:gd name="connsiteX11" fmla="*/ 6167516 w 6167437"/>
                <a:gd name="connsiteY11" fmla="*/ 531735 h 156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62004">
                  <a:moveTo>
                    <a:pt x="78" y="50"/>
                  </a:moveTo>
                  <a:lnTo>
                    <a:pt x="2596879" y="946454"/>
                  </a:lnTo>
                  <a:lnTo>
                    <a:pt x="2921491" y="1060278"/>
                  </a:lnTo>
                  <a:lnTo>
                    <a:pt x="3246103" y="1166672"/>
                  </a:lnTo>
                  <a:lnTo>
                    <a:pt x="3570715" y="1259636"/>
                  </a:lnTo>
                  <a:lnTo>
                    <a:pt x="3895327" y="1337741"/>
                  </a:lnTo>
                  <a:lnTo>
                    <a:pt x="4219939" y="1405750"/>
                  </a:lnTo>
                  <a:lnTo>
                    <a:pt x="4869068" y="1519668"/>
                  </a:lnTo>
                  <a:lnTo>
                    <a:pt x="5193680" y="1562055"/>
                  </a:lnTo>
                  <a:lnTo>
                    <a:pt x="5518292" y="1553863"/>
                  </a:lnTo>
                  <a:lnTo>
                    <a:pt x="5842904" y="1266304"/>
                  </a:lnTo>
                  <a:lnTo>
                    <a:pt x="6167516" y="531735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EB06A36-BA9D-944F-B9FA-878C3FF47D96}"/>
                </a:ext>
              </a:extLst>
            </p:cNvPr>
            <p:cNvSpPr/>
            <p:nvPr/>
          </p:nvSpPr>
          <p:spPr>
            <a:xfrm>
              <a:off x="3028950" y="2845117"/>
              <a:ext cx="6167437" cy="1820418"/>
            </a:xfrm>
            <a:custGeom>
              <a:avLst/>
              <a:gdLst>
                <a:gd name="connsiteX0" fmla="*/ 78 w 6167437"/>
                <a:gd name="connsiteY0" fmla="*/ 50 h 1820418"/>
                <a:gd name="connsiteX1" fmla="*/ 2921491 w 6167437"/>
                <a:gd name="connsiteY1" fmla="*/ 1100568 h 1820418"/>
                <a:gd name="connsiteX2" fmla="*/ 3246103 w 6167437"/>
                <a:gd name="connsiteY2" fmla="*/ 1219822 h 1820418"/>
                <a:gd name="connsiteX3" fmla="*/ 3895327 w 6167437"/>
                <a:gd name="connsiteY3" fmla="*/ 1447469 h 1820418"/>
                <a:gd name="connsiteX4" fmla="*/ 4219939 w 6167437"/>
                <a:gd name="connsiteY4" fmla="*/ 1547101 h 1820418"/>
                <a:gd name="connsiteX5" fmla="*/ 4544551 w 6167437"/>
                <a:gd name="connsiteY5" fmla="*/ 1632635 h 1820418"/>
                <a:gd name="connsiteX6" fmla="*/ 4869068 w 6167437"/>
                <a:gd name="connsiteY6" fmla="*/ 1708359 h 1820418"/>
                <a:gd name="connsiteX7" fmla="*/ 5193680 w 6167437"/>
                <a:gd name="connsiteY7" fmla="*/ 1772748 h 1820418"/>
                <a:gd name="connsiteX8" fmla="*/ 5518292 w 6167437"/>
                <a:gd name="connsiteY8" fmla="*/ 1820468 h 1820418"/>
                <a:gd name="connsiteX9" fmla="*/ 5842904 w 6167437"/>
                <a:gd name="connsiteY9" fmla="*/ 1776463 h 1820418"/>
                <a:gd name="connsiteX10" fmla="*/ 6167516 w 6167437"/>
                <a:gd name="connsiteY10" fmla="*/ 1218012 h 182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437" h="1820418">
                  <a:moveTo>
                    <a:pt x="78" y="50"/>
                  </a:moveTo>
                  <a:lnTo>
                    <a:pt x="2921491" y="1100568"/>
                  </a:lnTo>
                  <a:lnTo>
                    <a:pt x="3246103" y="1219822"/>
                  </a:lnTo>
                  <a:lnTo>
                    <a:pt x="3895327" y="1447469"/>
                  </a:lnTo>
                  <a:lnTo>
                    <a:pt x="4219939" y="1547101"/>
                  </a:lnTo>
                  <a:lnTo>
                    <a:pt x="4544551" y="1632635"/>
                  </a:lnTo>
                  <a:lnTo>
                    <a:pt x="4869068" y="1708359"/>
                  </a:lnTo>
                  <a:lnTo>
                    <a:pt x="5193680" y="1772748"/>
                  </a:lnTo>
                  <a:lnTo>
                    <a:pt x="5518292" y="1820468"/>
                  </a:lnTo>
                  <a:lnTo>
                    <a:pt x="5842904" y="1776463"/>
                  </a:lnTo>
                  <a:lnTo>
                    <a:pt x="6167516" y="1218012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B93BB9-815F-FF47-83E3-932F4CBC9152}"/>
                </a:ext>
              </a:extLst>
            </p:cNvPr>
            <p:cNvSpPr/>
            <p:nvPr/>
          </p:nvSpPr>
          <p:spPr>
            <a:xfrm>
              <a:off x="3028950" y="2845117"/>
              <a:ext cx="6167437" cy="2097404"/>
            </a:xfrm>
            <a:custGeom>
              <a:avLst/>
              <a:gdLst>
                <a:gd name="connsiteX0" fmla="*/ 78 w 6167437"/>
                <a:gd name="connsiteY0" fmla="*/ 50 h 2097404"/>
                <a:gd name="connsiteX1" fmla="*/ 3246103 w 6167437"/>
                <a:gd name="connsiteY1" fmla="*/ 1267732 h 2097404"/>
                <a:gd name="connsiteX2" fmla="*/ 3570715 w 6167437"/>
                <a:gd name="connsiteY2" fmla="*/ 1391176 h 2097404"/>
                <a:gd name="connsiteX3" fmla="*/ 4219939 w 6167437"/>
                <a:gd name="connsiteY3" fmla="*/ 1636635 h 2097404"/>
                <a:gd name="connsiteX4" fmla="*/ 4544551 w 6167437"/>
                <a:gd name="connsiteY4" fmla="*/ 1753793 h 2097404"/>
                <a:gd name="connsiteX5" fmla="*/ 4869068 w 6167437"/>
                <a:gd name="connsiteY5" fmla="*/ 1862568 h 2097404"/>
                <a:gd name="connsiteX6" fmla="*/ 5193680 w 6167437"/>
                <a:gd name="connsiteY6" fmla="*/ 1961438 h 2097404"/>
                <a:gd name="connsiteX7" fmla="*/ 5518292 w 6167437"/>
                <a:gd name="connsiteY7" fmla="*/ 2045925 h 2097404"/>
                <a:gd name="connsiteX8" fmla="*/ 5842904 w 6167437"/>
                <a:gd name="connsiteY8" fmla="*/ 2097455 h 2097404"/>
                <a:gd name="connsiteX9" fmla="*/ 6167516 w 6167437"/>
                <a:gd name="connsiteY9" fmla="*/ 1923148 h 209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67437" h="2097404">
                  <a:moveTo>
                    <a:pt x="78" y="50"/>
                  </a:moveTo>
                  <a:lnTo>
                    <a:pt x="3246103" y="1267732"/>
                  </a:lnTo>
                  <a:lnTo>
                    <a:pt x="3570715" y="1391176"/>
                  </a:lnTo>
                  <a:lnTo>
                    <a:pt x="4219939" y="1636635"/>
                  </a:lnTo>
                  <a:lnTo>
                    <a:pt x="4544551" y="1753793"/>
                  </a:lnTo>
                  <a:lnTo>
                    <a:pt x="4869068" y="1862568"/>
                  </a:lnTo>
                  <a:lnTo>
                    <a:pt x="5193680" y="1961438"/>
                  </a:lnTo>
                  <a:lnTo>
                    <a:pt x="5518292" y="2045925"/>
                  </a:lnTo>
                  <a:lnTo>
                    <a:pt x="5842904" y="2097455"/>
                  </a:lnTo>
                  <a:lnTo>
                    <a:pt x="6167516" y="1923148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F2730CC-4748-FD41-A39F-B638050F225F}"/>
                </a:ext>
              </a:extLst>
            </p:cNvPr>
            <p:cNvSpPr/>
            <p:nvPr/>
          </p:nvSpPr>
          <p:spPr>
            <a:xfrm>
              <a:off x="3028950" y="2845117"/>
              <a:ext cx="6167437" cy="2387250"/>
            </a:xfrm>
            <a:custGeom>
              <a:avLst/>
              <a:gdLst>
                <a:gd name="connsiteX0" fmla="*/ 78 w 6167437"/>
                <a:gd name="connsiteY0" fmla="*/ 50 h 2387250"/>
                <a:gd name="connsiteX1" fmla="*/ 3895327 w 6167437"/>
                <a:gd name="connsiteY1" fmla="*/ 1576438 h 2387250"/>
                <a:gd name="connsiteX2" fmla="*/ 4219939 w 6167437"/>
                <a:gd name="connsiteY2" fmla="*/ 1704358 h 2387250"/>
                <a:gd name="connsiteX3" fmla="*/ 5193680 w 6167437"/>
                <a:gd name="connsiteY3" fmla="*/ 2085358 h 2387250"/>
                <a:gd name="connsiteX4" fmla="*/ 5518292 w 6167437"/>
                <a:gd name="connsiteY4" fmla="*/ 2206231 h 2387250"/>
                <a:gd name="connsiteX5" fmla="*/ 5842904 w 6167437"/>
                <a:gd name="connsiteY5" fmla="*/ 2320340 h 2387250"/>
                <a:gd name="connsiteX6" fmla="*/ 6167516 w 6167437"/>
                <a:gd name="connsiteY6" fmla="*/ 2387301 h 23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7437" h="2387250">
                  <a:moveTo>
                    <a:pt x="78" y="50"/>
                  </a:moveTo>
                  <a:lnTo>
                    <a:pt x="3895327" y="1576438"/>
                  </a:lnTo>
                  <a:lnTo>
                    <a:pt x="4219939" y="1704358"/>
                  </a:lnTo>
                  <a:lnTo>
                    <a:pt x="5193680" y="2085358"/>
                  </a:lnTo>
                  <a:lnTo>
                    <a:pt x="5518292" y="2206231"/>
                  </a:lnTo>
                  <a:lnTo>
                    <a:pt x="5842904" y="2320340"/>
                  </a:lnTo>
                  <a:lnTo>
                    <a:pt x="6167516" y="238730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FE3BE85-78D3-634D-AD32-DE67D825A83D}"/>
                </a:ext>
              </a:extLst>
            </p:cNvPr>
            <p:cNvSpPr/>
            <p:nvPr/>
          </p:nvSpPr>
          <p:spPr>
            <a:xfrm>
              <a:off x="3028950" y="2845117"/>
              <a:ext cx="6167437" cy="2579560"/>
            </a:xfrm>
            <a:custGeom>
              <a:avLst/>
              <a:gdLst>
                <a:gd name="connsiteX0" fmla="*/ 78 w 6167437"/>
                <a:gd name="connsiteY0" fmla="*/ 50 h 2579560"/>
                <a:gd name="connsiteX1" fmla="*/ 5193680 w 6167437"/>
                <a:gd name="connsiteY1" fmla="*/ 2181847 h 2579560"/>
                <a:gd name="connsiteX2" fmla="*/ 5518292 w 6167437"/>
                <a:gd name="connsiteY2" fmla="*/ 2314435 h 2579560"/>
                <a:gd name="connsiteX3" fmla="*/ 6167516 w 6167437"/>
                <a:gd name="connsiteY3" fmla="*/ 2579611 h 257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7437" h="2579560">
                  <a:moveTo>
                    <a:pt x="78" y="50"/>
                  </a:moveTo>
                  <a:lnTo>
                    <a:pt x="5193680" y="2181847"/>
                  </a:lnTo>
                  <a:lnTo>
                    <a:pt x="5518292" y="2314435"/>
                  </a:lnTo>
                  <a:lnTo>
                    <a:pt x="6167516" y="257961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8F94C36-4DAC-A347-8BC9-0E7B030406FC}"/>
                </a:ext>
              </a:extLst>
            </p:cNvPr>
            <p:cNvSpPr/>
            <p:nvPr/>
          </p:nvSpPr>
          <p:spPr>
            <a:xfrm>
              <a:off x="3028950" y="476250"/>
              <a:ext cx="6089523" cy="3284600"/>
            </a:xfrm>
            <a:custGeom>
              <a:avLst/>
              <a:gdLst>
                <a:gd name="connsiteX0" fmla="*/ 78 w 6089523"/>
                <a:gd name="connsiteY0" fmla="*/ 2368918 h 3284600"/>
                <a:gd name="connsiteX1" fmla="*/ 649302 w 6089523"/>
                <a:gd name="connsiteY1" fmla="*/ 2660478 h 3284600"/>
                <a:gd name="connsiteX2" fmla="*/ 1298526 w 6089523"/>
                <a:gd name="connsiteY2" fmla="*/ 2894793 h 3284600"/>
                <a:gd name="connsiteX3" fmla="*/ 1947655 w 6089523"/>
                <a:gd name="connsiteY3" fmla="*/ 3041097 h 3284600"/>
                <a:gd name="connsiteX4" fmla="*/ 2596879 w 6089523"/>
                <a:gd name="connsiteY4" fmla="*/ 3171685 h 3284600"/>
                <a:gd name="connsiteX5" fmla="*/ 3246103 w 6089523"/>
                <a:gd name="connsiteY5" fmla="*/ 3284651 h 3284600"/>
                <a:gd name="connsiteX6" fmla="*/ 3895327 w 6089523"/>
                <a:gd name="connsiteY6" fmla="*/ 3242265 h 3284600"/>
                <a:gd name="connsiteX7" fmla="*/ 4544551 w 6089523"/>
                <a:gd name="connsiteY7" fmla="*/ 2862503 h 3284600"/>
                <a:gd name="connsiteX8" fmla="*/ 5193680 w 6089523"/>
                <a:gd name="connsiteY8" fmla="*/ 2092788 h 3284600"/>
                <a:gd name="connsiteX9" fmla="*/ 5518292 w 6089523"/>
                <a:gd name="connsiteY9" fmla="*/ 1539576 h 3284600"/>
                <a:gd name="connsiteX10" fmla="*/ 5842904 w 6089523"/>
                <a:gd name="connsiteY10" fmla="*/ 857967 h 3284600"/>
                <a:gd name="connsiteX11" fmla="*/ 6089601 w 6089523"/>
                <a:gd name="connsiteY11" fmla="*/ 50 h 32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9523" h="3284600">
                  <a:moveTo>
                    <a:pt x="78" y="2368918"/>
                  </a:moveTo>
                  <a:lnTo>
                    <a:pt x="649302" y="2660478"/>
                  </a:lnTo>
                  <a:lnTo>
                    <a:pt x="1298526" y="2894793"/>
                  </a:lnTo>
                  <a:lnTo>
                    <a:pt x="1947655" y="3041097"/>
                  </a:lnTo>
                  <a:lnTo>
                    <a:pt x="2596879" y="3171685"/>
                  </a:lnTo>
                  <a:lnTo>
                    <a:pt x="3246103" y="3284651"/>
                  </a:lnTo>
                  <a:lnTo>
                    <a:pt x="3895327" y="3242265"/>
                  </a:lnTo>
                  <a:lnTo>
                    <a:pt x="4544551" y="2862503"/>
                  </a:lnTo>
                  <a:lnTo>
                    <a:pt x="5193680" y="2092788"/>
                  </a:lnTo>
                  <a:lnTo>
                    <a:pt x="5518292" y="1539576"/>
                  </a:lnTo>
                  <a:lnTo>
                    <a:pt x="5842904" y="857967"/>
                  </a:lnTo>
                  <a:lnTo>
                    <a:pt x="6089601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59D31E-3144-AA45-AD47-DFD982379900}"/>
                </a:ext>
              </a:extLst>
            </p:cNvPr>
            <p:cNvSpPr/>
            <p:nvPr/>
          </p:nvSpPr>
          <p:spPr>
            <a:xfrm>
              <a:off x="3028950" y="1539716"/>
              <a:ext cx="6167437" cy="2208466"/>
            </a:xfrm>
            <a:custGeom>
              <a:avLst/>
              <a:gdLst>
                <a:gd name="connsiteX0" fmla="*/ 78 w 6167437"/>
                <a:gd name="connsiteY0" fmla="*/ 1305451 h 2208466"/>
                <a:gd name="connsiteX1" fmla="*/ 649302 w 6167437"/>
                <a:gd name="connsiteY1" fmla="*/ 1559388 h 2208466"/>
                <a:gd name="connsiteX2" fmla="*/ 1298526 w 6167437"/>
                <a:gd name="connsiteY2" fmla="*/ 1793988 h 2208466"/>
                <a:gd name="connsiteX3" fmla="*/ 1947655 w 6167437"/>
                <a:gd name="connsiteY3" fmla="*/ 1956866 h 2208466"/>
                <a:gd name="connsiteX4" fmla="*/ 2596879 w 6167437"/>
                <a:gd name="connsiteY4" fmla="*/ 2068594 h 2208466"/>
                <a:gd name="connsiteX5" fmla="*/ 3246103 w 6167437"/>
                <a:gd name="connsiteY5" fmla="*/ 2170797 h 2208466"/>
                <a:gd name="connsiteX6" fmla="*/ 3895327 w 6167437"/>
                <a:gd name="connsiteY6" fmla="*/ 2208517 h 2208466"/>
                <a:gd name="connsiteX7" fmla="*/ 4544551 w 6167437"/>
                <a:gd name="connsiteY7" fmla="*/ 2066213 h 2208466"/>
                <a:gd name="connsiteX8" fmla="*/ 5193680 w 6167437"/>
                <a:gd name="connsiteY8" fmla="*/ 1639207 h 2208466"/>
                <a:gd name="connsiteX9" fmla="*/ 5518292 w 6167437"/>
                <a:gd name="connsiteY9" fmla="*/ 1314786 h 2208466"/>
                <a:gd name="connsiteX10" fmla="*/ 5842904 w 6167437"/>
                <a:gd name="connsiteY10" fmla="*/ 797007 h 2208466"/>
                <a:gd name="connsiteX11" fmla="*/ 6167516 w 6167437"/>
                <a:gd name="connsiteY11" fmla="*/ 50 h 220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2208466">
                  <a:moveTo>
                    <a:pt x="78" y="1305451"/>
                  </a:moveTo>
                  <a:lnTo>
                    <a:pt x="649302" y="1559388"/>
                  </a:lnTo>
                  <a:lnTo>
                    <a:pt x="1298526" y="1793988"/>
                  </a:lnTo>
                  <a:lnTo>
                    <a:pt x="1947655" y="1956866"/>
                  </a:lnTo>
                  <a:lnTo>
                    <a:pt x="2596879" y="2068594"/>
                  </a:lnTo>
                  <a:lnTo>
                    <a:pt x="3246103" y="2170797"/>
                  </a:lnTo>
                  <a:lnTo>
                    <a:pt x="3895327" y="2208517"/>
                  </a:lnTo>
                  <a:lnTo>
                    <a:pt x="4544551" y="2066213"/>
                  </a:lnTo>
                  <a:lnTo>
                    <a:pt x="5193680" y="1639207"/>
                  </a:lnTo>
                  <a:lnTo>
                    <a:pt x="5518292" y="1314786"/>
                  </a:lnTo>
                  <a:lnTo>
                    <a:pt x="5842904" y="797007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93D16FE-41A8-2A47-AE49-C451251BE54F}"/>
                </a:ext>
              </a:extLst>
            </p:cNvPr>
            <p:cNvSpPr/>
            <p:nvPr/>
          </p:nvSpPr>
          <p:spPr>
            <a:xfrm>
              <a:off x="3028950" y="2179320"/>
              <a:ext cx="6167437" cy="1556861"/>
            </a:xfrm>
            <a:custGeom>
              <a:avLst/>
              <a:gdLst>
                <a:gd name="connsiteX0" fmla="*/ 78 w 6167437"/>
                <a:gd name="connsiteY0" fmla="*/ 665847 h 1556861"/>
                <a:gd name="connsiteX1" fmla="*/ 649302 w 6167437"/>
                <a:gd name="connsiteY1" fmla="*/ 904925 h 1556861"/>
                <a:gd name="connsiteX2" fmla="*/ 1298526 w 6167437"/>
                <a:gd name="connsiteY2" fmla="*/ 1077994 h 1556861"/>
                <a:gd name="connsiteX3" fmla="*/ 1947655 w 6167437"/>
                <a:gd name="connsiteY3" fmla="*/ 1227537 h 1556861"/>
                <a:gd name="connsiteX4" fmla="*/ 2596879 w 6167437"/>
                <a:gd name="connsiteY4" fmla="*/ 1365173 h 1556861"/>
                <a:gd name="connsiteX5" fmla="*/ 3246103 w 6167437"/>
                <a:gd name="connsiteY5" fmla="*/ 1487188 h 1556861"/>
                <a:gd name="connsiteX6" fmla="*/ 3895327 w 6167437"/>
                <a:gd name="connsiteY6" fmla="*/ 1556911 h 1556861"/>
                <a:gd name="connsiteX7" fmla="*/ 4544551 w 6167437"/>
                <a:gd name="connsiteY7" fmla="*/ 1491093 h 1556861"/>
                <a:gd name="connsiteX8" fmla="*/ 5193680 w 6167437"/>
                <a:gd name="connsiteY8" fmla="*/ 1285449 h 1556861"/>
                <a:gd name="connsiteX9" fmla="*/ 5518292 w 6167437"/>
                <a:gd name="connsiteY9" fmla="*/ 1038656 h 1556861"/>
                <a:gd name="connsiteX10" fmla="*/ 5842904 w 6167437"/>
                <a:gd name="connsiteY10" fmla="*/ 552691 h 1556861"/>
                <a:gd name="connsiteX11" fmla="*/ 6167516 w 6167437"/>
                <a:gd name="connsiteY11" fmla="*/ 50 h 155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56861">
                  <a:moveTo>
                    <a:pt x="78" y="665847"/>
                  </a:moveTo>
                  <a:lnTo>
                    <a:pt x="649302" y="904925"/>
                  </a:lnTo>
                  <a:lnTo>
                    <a:pt x="1298526" y="1077994"/>
                  </a:lnTo>
                  <a:lnTo>
                    <a:pt x="1947655" y="1227537"/>
                  </a:lnTo>
                  <a:lnTo>
                    <a:pt x="2596879" y="1365173"/>
                  </a:lnTo>
                  <a:lnTo>
                    <a:pt x="3246103" y="1487188"/>
                  </a:lnTo>
                  <a:lnTo>
                    <a:pt x="3895327" y="1556911"/>
                  </a:lnTo>
                  <a:lnTo>
                    <a:pt x="4544551" y="1491093"/>
                  </a:lnTo>
                  <a:lnTo>
                    <a:pt x="5193680" y="1285449"/>
                  </a:lnTo>
                  <a:lnTo>
                    <a:pt x="5518292" y="1038656"/>
                  </a:lnTo>
                  <a:lnTo>
                    <a:pt x="5842904" y="552691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D6272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D63F1F1-35E2-F749-860D-29F33D30CB0D}"/>
                </a:ext>
              </a:extLst>
            </p:cNvPr>
            <p:cNvSpPr/>
            <p:nvPr/>
          </p:nvSpPr>
          <p:spPr>
            <a:xfrm>
              <a:off x="3028950" y="2579370"/>
              <a:ext cx="6167437" cy="1354645"/>
            </a:xfrm>
            <a:custGeom>
              <a:avLst/>
              <a:gdLst>
                <a:gd name="connsiteX0" fmla="*/ 78 w 6167437"/>
                <a:gd name="connsiteY0" fmla="*/ 265797 h 1354645"/>
                <a:gd name="connsiteX1" fmla="*/ 649302 w 6167437"/>
                <a:gd name="connsiteY1" fmla="*/ 589933 h 1354645"/>
                <a:gd name="connsiteX2" fmla="*/ 1298526 w 6167437"/>
                <a:gd name="connsiteY2" fmla="*/ 785196 h 1354645"/>
                <a:gd name="connsiteX3" fmla="*/ 1947655 w 6167437"/>
                <a:gd name="connsiteY3" fmla="*/ 929500 h 1354645"/>
                <a:gd name="connsiteX4" fmla="*/ 2596879 w 6167437"/>
                <a:gd name="connsiteY4" fmla="*/ 1066278 h 1354645"/>
                <a:gd name="connsiteX5" fmla="*/ 3246103 w 6167437"/>
                <a:gd name="connsiteY5" fmla="*/ 1186293 h 1354645"/>
                <a:gd name="connsiteX6" fmla="*/ 3895327 w 6167437"/>
                <a:gd name="connsiteY6" fmla="*/ 1298022 h 1354645"/>
                <a:gd name="connsiteX7" fmla="*/ 4544551 w 6167437"/>
                <a:gd name="connsiteY7" fmla="*/ 1354695 h 1354645"/>
                <a:gd name="connsiteX8" fmla="*/ 5193680 w 6167437"/>
                <a:gd name="connsiteY8" fmla="*/ 1093806 h 1354645"/>
                <a:gd name="connsiteX9" fmla="*/ 5518292 w 6167437"/>
                <a:gd name="connsiteY9" fmla="*/ 781481 h 1354645"/>
                <a:gd name="connsiteX10" fmla="*/ 5842904 w 6167437"/>
                <a:gd name="connsiteY10" fmla="*/ 436009 h 1354645"/>
                <a:gd name="connsiteX11" fmla="*/ 6167516 w 6167437"/>
                <a:gd name="connsiteY11" fmla="*/ 50 h 135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354645">
                  <a:moveTo>
                    <a:pt x="78" y="265797"/>
                  </a:moveTo>
                  <a:lnTo>
                    <a:pt x="649302" y="589933"/>
                  </a:lnTo>
                  <a:lnTo>
                    <a:pt x="1298526" y="785196"/>
                  </a:lnTo>
                  <a:lnTo>
                    <a:pt x="1947655" y="929500"/>
                  </a:lnTo>
                  <a:lnTo>
                    <a:pt x="2596879" y="1066278"/>
                  </a:lnTo>
                  <a:lnTo>
                    <a:pt x="3246103" y="1186293"/>
                  </a:lnTo>
                  <a:lnTo>
                    <a:pt x="3895327" y="1298022"/>
                  </a:lnTo>
                  <a:lnTo>
                    <a:pt x="4544551" y="1354695"/>
                  </a:lnTo>
                  <a:lnTo>
                    <a:pt x="5193680" y="1093806"/>
                  </a:lnTo>
                  <a:lnTo>
                    <a:pt x="5518292" y="781481"/>
                  </a:lnTo>
                  <a:lnTo>
                    <a:pt x="5842904" y="436009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D9D544A6-6126-C14E-9AFB-847A50B19DBD}"/>
              </a:ext>
            </a:extLst>
          </p:cNvPr>
          <p:cNvSpPr/>
          <p:nvPr/>
        </p:nvSpPr>
        <p:spPr>
          <a:xfrm>
            <a:off x="3028950" y="6200775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8BB985B-8440-DE4D-9AAC-13F4E4966A96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2">
            <a:extLst>
              <a:ext uri="{FF2B5EF4-FFF2-40B4-BE49-F238E27FC236}">
                <a16:creationId xmlns:a16="http://schemas.microsoft.com/office/drawing/2014/main" id="{4AF0C0AE-8E62-494D-8AEE-1B3437EDE3F2}"/>
              </a:ext>
            </a:extLst>
          </p:cNvPr>
          <p:cNvGrpSpPr/>
          <p:nvPr/>
        </p:nvGrpSpPr>
        <p:grpSpPr>
          <a:xfrm>
            <a:off x="2885122" y="6191249"/>
            <a:ext cx="5534270" cy="338554"/>
            <a:chOff x="2885122" y="6191249"/>
            <a:chExt cx="5534270" cy="338554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EEF725-8733-8E47-A691-B042D567003F}"/>
                </a:ext>
              </a:extLst>
            </p:cNvPr>
            <p:cNvSpPr txBox="1"/>
            <p:nvPr/>
          </p:nvSpPr>
          <p:spPr>
            <a:xfrm>
              <a:off x="2885122" y="61912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06DC1-1332-BD48-9A5D-C137AD8AEE94}"/>
                </a:ext>
              </a:extLst>
            </p:cNvPr>
            <p:cNvSpPr txBox="1"/>
            <p:nvPr/>
          </p:nvSpPr>
          <p:spPr>
            <a:xfrm>
              <a:off x="41311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EE05-89B7-5244-AD06-2902685350F8}"/>
                </a:ext>
              </a:extLst>
            </p:cNvPr>
            <p:cNvSpPr txBox="1"/>
            <p:nvPr/>
          </p:nvSpPr>
          <p:spPr>
            <a:xfrm>
              <a:off x="5429535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290B7-1FE2-F04F-8911-AEF9FC98DCEA}"/>
                </a:ext>
              </a:extLst>
            </p:cNvPr>
            <p:cNvSpPr txBox="1"/>
            <p:nvPr/>
          </p:nvSpPr>
          <p:spPr>
            <a:xfrm>
              <a:off x="67279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F748CF-70CB-C84F-8DE8-060218B5388B}"/>
                </a:ext>
              </a:extLst>
            </p:cNvPr>
            <p:cNvSpPr txBox="1"/>
            <p:nvPr/>
          </p:nvSpPr>
          <p:spPr>
            <a:xfrm>
              <a:off x="8026336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F3C2CF7-07F1-FE46-AB52-DF585212EC42}"/>
              </a:ext>
            </a:extLst>
          </p:cNvPr>
          <p:cNvGrpSpPr/>
          <p:nvPr/>
        </p:nvGrpSpPr>
        <p:grpSpPr>
          <a:xfrm>
            <a:off x="2549078" y="304215"/>
            <a:ext cx="498412" cy="6053554"/>
            <a:chOff x="2613660" y="303371"/>
            <a:chExt cx="498412" cy="605355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85C38-5D16-4947-BBF2-BB867788FD22}"/>
                </a:ext>
              </a:extLst>
            </p:cNvPr>
            <p:cNvSpPr txBox="1"/>
            <p:nvPr/>
          </p:nvSpPr>
          <p:spPr>
            <a:xfrm>
              <a:off x="2823210" y="60183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B40A3-34F5-B143-B2ED-4A017047005B}"/>
                </a:ext>
              </a:extLst>
            </p:cNvPr>
            <p:cNvSpPr txBox="1"/>
            <p:nvPr/>
          </p:nvSpPr>
          <p:spPr>
            <a:xfrm>
              <a:off x="2613660" y="4875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BCD5AB-29BB-984C-8211-60266E37F494}"/>
                </a:ext>
              </a:extLst>
            </p:cNvPr>
            <p:cNvSpPr txBox="1"/>
            <p:nvPr/>
          </p:nvSpPr>
          <p:spPr>
            <a:xfrm>
              <a:off x="2613660" y="3732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09F8A2-FAAD-434A-95C8-DB4452C6B879}"/>
                </a:ext>
              </a:extLst>
            </p:cNvPr>
            <p:cNvSpPr txBox="1"/>
            <p:nvPr/>
          </p:nvSpPr>
          <p:spPr>
            <a:xfrm>
              <a:off x="2613660" y="2589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7F00A7-3125-9D46-867B-AD6462A795AE}"/>
                </a:ext>
              </a:extLst>
            </p:cNvPr>
            <p:cNvSpPr txBox="1"/>
            <p:nvPr/>
          </p:nvSpPr>
          <p:spPr>
            <a:xfrm>
              <a:off x="2613660" y="1446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D461-E7EF-9948-9BA3-481D9F60F72C}"/>
                </a:ext>
              </a:extLst>
            </p:cNvPr>
            <p:cNvSpPr txBox="1"/>
            <p:nvPr/>
          </p:nvSpPr>
          <p:spPr>
            <a:xfrm>
              <a:off x="2613660" y="30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B4053398-DA73-B14D-A9FF-8EA20289AD20}"/>
              </a:ext>
            </a:extLst>
          </p:cNvPr>
          <p:cNvSpPr/>
          <p:nvPr/>
        </p:nvSpPr>
        <p:spPr>
          <a:xfrm>
            <a:off x="3028950" y="2845117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CBB2C36D-B5CC-DF4C-8B82-2689F7789B46}"/>
              </a:ext>
            </a:extLst>
          </p:cNvPr>
          <p:cNvGrpSpPr/>
          <p:nvPr/>
        </p:nvGrpSpPr>
        <p:grpSpPr>
          <a:xfrm>
            <a:off x="3092958" y="476250"/>
            <a:ext cx="2828925" cy="1152525"/>
            <a:chOff x="3092958" y="476250"/>
            <a:chExt cx="2828925" cy="1152525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A31D38-607F-9D49-8CF6-F9F36648EF7E}"/>
                </a:ext>
              </a:extLst>
            </p:cNvPr>
            <p:cNvSpPr/>
            <p:nvPr/>
          </p:nvSpPr>
          <p:spPr>
            <a:xfrm>
              <a:off x="3092958" y="476250"/>
              <a:ext cx="2828925" cy="1152525"/>
            </a:xfrm>
            <a:custGeom>
              <a:avLst/>
              <a:gdLst>
                <a:gd name="connsiteX0" fmla="*/ 85 w 2828925"/>
                <a:gd name="connsiteY0" fmla="*/ 50 h 1152525"/>
                <a:gd name="connsiteX1" fmla="*/ 2829010 w 2828925"/>
                <a:gd name="connsiteY1" fmla="*/ 50 h 1152525"/>
                <a:gd name="connsiteX2" fmla="*/ 2829010 w 2828925"/>
                <a:gd name="connsiteY2" fmla="*/ 1152575 h 1152525"/>
                <a:gd name="connsiteX3" fmla="*/ 85 w 2828925"/>
                <a:gd name="connsiteY3" fmla="*/ 115257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52525">
                  <a:moveTo>
                    <a:pt x="85" y="50"/>
                  </a:moveTo>
                  <a:lnTo>
                    <a:pt x="2829010" y="50"/>
                  </a:lnTo>
                  <a:lnTo>
                    <a:pt x="2829010" y="1152575"/>
                  </a:lnTo>
                  <a:lnTo>
                    <a:pt x="85" y="115257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6C34809A-436E-DF46-A041-E5511E24C118}"/>
                </a:ext>
              </a:extLst>
            </p:cNvPr>
            <p:cNvGrpSpPr/>
            <p:nvPr/>
          </p:nvGrpSpPr>
          <p:grpSpPr>
            <a:xfrm>
              <a:off x="3092958" y="490156"/>
              <a:ext cx="2776686" cy="1130081"/>
              <a:chOff x="3092958" y="490156"/>
              <a:chExt cx="2776686" cy="1130081"/>
            </a:xfrm>
          </p:grpSpPr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B4477F07-10B5-1E49-B726-2941535C3EDE}"/>
                  </a:ext>
                </a:extLst>
              </p:cNvPr>
              <p:cNvGrpSpPr/>
              <p:nvPr/>
            </p:nvGrpSpPr>
            <p:grpSpPr>
              <a:xfrm>
                <a:off x="3092958" y="490156"/>
                <a:ext cx="2776686" cy="338554"/>
                <a:chOff x="3092958" y="490156"/>
                <a:chExt cx="2776686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468202-CBE2-BE48-B04D-0C321910D213}"/>
                    </a:ext>
                  </a:extLst>
                </p:cNvPr>
                <p:cNvSpPr txBox="1"/>
                <p:nvPr/>
              </p:nvSpPr>
              <p:spPr>
                <a:xfrm>
                  <a:off x="3382518" y="490156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#1</a:t>
                  </a: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028675E-3B23-1C42-B5F3-D7F588143FFC}"/>
                    </a:ext>
                  </a:extLst>
                </p:cNvPr>
                <p:cNvSpPr/>
                <p:nvPr/>
              </p:nvSpPr>
              <p:spPr>
                <a:xfrm>
                  <a:off x="3140583" y="655796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69 h 9525"/>
                    <a:gd name="connsiteX1" fmla="*/ 285835 w 285750"/>
                    <a:gd name="connsiteY1" fmla="*/ 6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69"/>
                      </a:moveTo>
                      <a:lnTo>
                        <a:pt x="285835" y="69"/>
                      </a:lnTo>
                    </a:path>
                  </a:pathLst>
                </a:custGeom>
                <a:noFill/>
                <a:ln w="28575" cap="flat">
                  <a:solidFill>
                    <a:srgbClr val="4C78A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31867F6-6D09-504F-8C32-E2FE5E65EF23}"/>
                    </a:ext>
                  </a:extLst>
                </p:cNvPr>
                <p:cNvSpPr/>
                <p:nvPr/>
              </p:nvSpPr>
              <p:spPr>
                <a:xfrm>
                  <a:off x="3092958" y="523874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69 h 263842"/>
                    <a:gd name="connsiteX1" fmla="*/ 2776771 w 2776686"/>
                    <a:gd name="connsiteY1" fmla="*/ 69 h 263842"/>
                    <a:gd name="connsiteX2" fmla="*/ 2776771 w 2776686"/>
                    <a:gd name="connsiteY2" fmla="*/ 263911 h 263842"/>
                    <a:gd name="connsiteX3" fmla="*/ 85 w 2776686"/>
                    <a:gd name="connsiteY3" fmla="*/ 263911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69"/>
                      </a:moveTo>
                      <a:lnTo>
                        <a:pt x="2776771" y="69"/>
                      </a:lnTo>
                      <a:lnTo>
                        <a:pt x="2776771" y="263911"/>
                      </a:lnTo>
                      <a:lnTo>
                        <a:pt x="85" y="26391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E9FD1990-9B27-3443-B566-C31320A4E59C}"/>
                  </a:ext>
                </a:extLst>
              </p:cNvPr>
              <p:cNvGrpSpPr/>
              <p:nvPr/>
            </p:nvGrpSpPr>
            <p:grpSpPr>
              <a:xfrm>
                <a:off x="3092958" y="753998"/>
                <a:ext cx="2776686" cy="338554"/>
                <a:chOff x="3092958" y="753998"/>
                <a:chExt cx="2776686" cy="338554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DCF152-2ADA-4744-A95E-C0D7C371E24A}"/>
                    </a:ext>
                  </a:extLst>
                </p:cNvPr>
                <p:cNvSpPr txBox="1"/>
                <p:nvPr/>
              </p:nvSpPr>
              <p:spPr>
                <a:xfrm>
                  <a:off x="3382518" y="753998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#2</a:t>
                  </a: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2FD6D64-8477-4245-ADC7-6A2637FA5E74}"/>
                    </a:ext>
                  </a:extLst>
                </p:cNvPr>
                <p:cNvSpPr/>
                <p:nvPr/>
              </p:nvSpPr>
              <p:spPr>
                <a:xfrm>
                  <a:off x="3140583" y="919638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97 h 9525"/>
                    <a:gd name="connsiteX1" fmla="*/ 285835 w 285750"/>
                    <a:gd name="connsiteY1" fmla="*/ 9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97"/>
                      </a:moveTo>
                      <a:lnTo>
                        <a:pt x="285835" y="97"/>
                      </a:lnTo>
                    </a:path>
                  </a:pathLst>
                </a:custGeom>
                <a:noFill/>
                <a:ln w="28575" cap="flat">
                  <a:solidFill>
                    <a:srgbClr val="FF7F0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E22F5B5-A90F-8A42-AC62-93EC2C95F731}"/>
                    </a:ext>
                  </a:extLst>
                </p:cNvPr>
                <p:cNvSpPr/>
                <p:nvPr/>
              </p:nvSpPr>
              <p:spPr>
                <a:xfrm>
                  <a:off x="3092958" y="787717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97 h 263842"/>
                    <a:gd name="connsiteX1" fmla="*/ 2776771 w 2776686"/>
                    <a:gd name="connsiteY1" fmla="*/ 97 h 263842"/>
                    <a:gd name="connsiteX2" fmla="*/ 2776771 w 2776686"/>
                    <a:gd name="connsiteY2" fmla="*/ 263939 h 263842"/>
                    <a:gd name="connsiteX3" fmla="*/ 85 w 2776686"/>
                    <a:gd name="connsiteY3" fmla="*/ 263939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97"/>
                      </a:moveTo>
                      <a:lnTo>
                        <a:pt x="2776771" y="97"/>
                      </a:lnTo>
                      <a:lnTo>
                        <a:pt x="2776771" y="263939"/>
                      </a:lnTo>
                      <a:lnTo>
                        <a:pt x="85" y="263939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7A257F77-182C-A941-8CF1-0DF9D174EE86}"/>
                  </a:ext>
                </a:extLst>
              </p:cNvPr>
              <p:cNvGrpSpPr/>
              <p:nvPr/>
            </p:nvGrpSpPr>
            <p:grpSpPr>
              <a:xfrm>
                <a:off x="3092958" y="1017841"/>
                <a:ext cx="2776686" cy="338554"/>
                <a:chOff x="3092958" y="1017841"/>
                <a:chExt cx="2776686" cy="33855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360B7-CDF2-7148-8DB1-DD8694FA583C}"/>
                    </a:ext>
                  </a:extLst>
                </p:cNvPr>
                <p:cNvSpPr txBox="1"/>
                <p:nvPr/>
              </p:nvSpPr>
              <p:spPr>
                <a:xfrm>
                  <a:off x="3382518" y="1017841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#3</a:t>
                  </a: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5B428D0D-BF24-FF41-8F25-1EBC0ADA7029}"/>
                    </a:ext>
                  </a:extLst>
                </p:cNvPr>
                <p:cNvSpPr/>
                <p:nvPr/>
              </p:nvSpPr>
              <p:spPr>
                <a:xfrm>
                  <a:off x="3140583" y="1183481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24 h 9525"/>
                    <a:gd name="connsiteX1" fmla="*/ 285835 w 285750"/>
                    <a:gd name="connsiteY1" fmla="*/ 12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24"/>
                      </a:moveTo>
                      <a:lnTo>
                        <a:pt x="285835" y="124"/>
                      </a:lnTo>
                    </a:path>
                  </a:pathLst>
                </a:custGeom>
                <a:noFill/>
                <a:ln w="28575" cap="flat">
                  <a:solidFill>
                    <a:srgbClr val="D6272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3577488-3EEA-E444-8F7D-8CD5D78E12A4}"/>
                    </a:ext>
                  </a:extLst>
                </p:cNvPr>
                <p:cNvSpPr/>
                <p:nvPr/>
              </p:nvSpPr>
              <p:spPr>
                <a:xfrm>
                  <a:off x="3092958" y="1051560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24 h 263842"/>
                    <a:gd name="connsiteX1" fmla="*/ 2776771 w 2776686"/>
                    <a:gd name="connsiteY1" fmla="*/ 124 h 263842"/>
                    <a:gd name="connsiteX2" fmla="*/ 2776771 w 2776686"/>
                    <a:gd name="connsiteY2" fmla="*/ 263967 h 263842"/>
                    <a:gd name="connsiteX3" fmla="*/ 85 w 2776686"/>
                    <a:gd name="connsiteY3" fmla="*/ 263967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24"/>
                      </a:moveTo>
                      <a:lnTo>
                        <a:pt x="2776771" y="124"/>
                      </a:lnTo>
                      <a:lnTo>
                        <a:pt x="2776771" y="263967"/>
                      </a:lnTo>
                      <a:lnTo>
                        <a:pt x="85" y="2639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F84FBC34-7E5E-DC44-91EF-7EF44E44AF11}"/>
                  </a:ext>
                </a:extLst>
              </p:cNvPr>
              <p:cNvGrpSpPr/>
              <p:nvPr/>
            </p:nvGrpSpPr>
            <p:grpSpPr>
              <a:xfrm>
                <a:off x="3092958" y="1281683"/>
                <a:ext cx="2776686" cy="338554"/>
                <a:chOff x="3092958" y="1281683"/>
                <a:chExt cx="2776686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5592C7-2A06-0444-90B1-8D17BD5BF9ED}"/>
                    </a:ext>
                  </a:extLst>
                </p:cNvPr>
                <p:cNvSpPr txBox="1"/>
                <p:nvPr/>
              </p:nvSpPr>
              <p:spPr>
                <a:xfrm>
                  <a:off x="3382518" y="1281683"/>
                  <a:ext cx="1732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University building</a:t>
                  </a: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80F17-4045-C54A-B078-D51CBA58C473}"/>
                    </a:ext>
                  </a:extLst>
                </p:cNvPr>
                <p:cNvSpPr/>
                <p:nvPr/>
              </p:nvSpPr>
              <p:spPr>
                <a:xfrm>
                  <a:off x="3140583" y="1447323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52 h 9525"/>
                    <a:gd name="connsiteX1" fmla="*/ 285835 w 285750"/>
                    <a:gd name="connsiteY1" fmla="*/ 15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52"/>
                      </a:moveTo>
                      <a:lnTo>
                        <a:pt x="285835" y="152"/>
                      </a:lnTo>
                    </a:path>
                  </a:pathLst>
                </a:custGeom>
                <a:noFill/>
                <a:ln w="28575" cap="flat">
                  <a:solidFill>
                    <a:srgbClr val="2CA02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8F7B56-830C-8D4A-A19F-90E36272E020}"/>
                    </a:ext>
                  </a:extLst>
                </p:cNvPr>
                <p:cNvSpPr/>
                <p:nvPr/>
              </p:nvSpPr>
              <p:spPr>
                <a:xfrm>
                  <a:off x="3092958" y="1315402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52 h 263842"/>
                    <a:gd name="connsiteX1" fmla="*/ 2776771 w 2776686"/>
                    <a:gd name="connsiteY1" fmla="*/ 152 h 263842"/>
                    <a:gd name="connsiteX2" fmla="*/ 2776771 w 2776686"/>
                    <a:gd name="connsiteY2" fmla="*/ 263994 h 263842"/>
                    <a:gd name="connsiteX3" fmla="*/ 85 w 2776686"/>
                    <a:gd name="connsiteY3" fmla="*/ 263994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52"/>
                      </a:moveTo>
                      <a:lnTo>
                        <a:pt x="2776771" y="152"/>
                      </a:lnTo>
                      <a:lnTo>
                        <a:pt x="2776771" y="263994"/>
                      </a:lnTo>
                      <a:lnTo>
                        <a:pt x="85" y="263994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AFBFBA-1596-2349-91FD-0534FF1220EC}"/>
              </a:ext>
            </a:extLst>
          </p:cNvPr>
          <p:cNvSpPr txBox="1"/>
          <p:nvPr/>
        </p:nvSpPr>
        <p:spPr>
          <a:xfrm>
            <a:off x="5190172" y="647792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D1739A5E-14DD-F149-AC6E-8FEA5A621A04}"/>
              </a:ext>
            </a:extLst>
          </p:cNvPr>
          <p:cNvGrpSpPr/>
          <p:nvPr/>
        </p:nvGrpSpPr>
        <p:grpSpPr>
          <a:xfrm>
            <a:off x="5760035" y="2935605"/>
            <a:ext cx="373820" cy="276999"/>
            <a:chOff x="5760035" y="2935605"/>
            <a:chExt cx="373820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6B6D691-64FE-1D46-B8B3-A2AD0BD0D65E}"/>
                </a:ext>
              </a:extLst>
            </p:cNvPr>
            <p:cNvSpPr/>
            <p:nvPr/>
          </p:nvSpPr>
          <p:spPr>
            <a:xfrm>
              <a:off x="5815012" y="2976562"/>
              <a:ext cx="276225" cy="200025"/>
            </a:xfrm>
            <a:custGeom>
              <a:avLst/>
              <a:gdLst>
                <a:gd name="connsiteX0" fmla="*/ 370 w 276225"/>
                <a:gd name="connsiteY0" fmla="*/ 312 h 200025"/>
                <a:gd name="connsiteX1" fmla="*/ 276595 w 276225"/>
                <a:gd name="connsiteY1" fmla="*/ 312 h 200025"/>
                <a:gd name="connsiteX2" fmla="*/ 276595 w 276225"/>
                <a:gd name="connsiteY2" fmla="*/ 200337 h 200025"/>
                <a:gd name="connsiteX3" fmla="*/ 370 w 276225"/>
                <a:gd name="connsiteY3" fmla="*/ 2003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0025">
                  <a:moveTo>
                    <a:pt x="370" y="312"/>
                  </a:moveTo>
                  <a:lnTo>
                    <a:pt x="276595" y="312"/>
                  </a:lnTo>
                  <a:lnTo>
                    <a:pt x="276595" y="200337"/>
                  </a:lnTo>
                  <a:lnTo>
                    <a:pt x="370" y="2003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6CCA02-C759-334D-818B-0481D7B18298}"/>
                </a:ext>
              </a:extLst>
            </p:cNvPr>
            <p:cNvSpPr txBox="1"/>
            <p:nvPr/>
          </p:nvSpPr>
          <p:spPr>
            <a:xfrm>
              <a:off x="5760035" y="2935605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78" name="Graphic 2">
            <a:extLst>
              <a:ext uri="{FF2B5EF4-FFF2-40B4-BE49-F238E27FC236}">
                <a16:creationId xmlns:a16="http://schemas.microsoft.com/office/drawing/2014/main" id="{31BBD4C9-9BBA-B14B-8188-5C1B1490A0A4}"/>
              </a:ext>
            </a:extLst>
          </p:cNvPr>
          <p:cNvGrpSpPr/>
          <p:nvPr/>
        </p:nvGrpSpPr>
        <p:grpSpPr>
          <a:xfrm>
            <a:off x="6038790" y="3145155"/>
            <a:ext cx="452368" cy="276999"/>
            <a:chOff x="6038790" y="3145155"/>
            <a:chExt cx="452368" cy="27699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335610-8887-0446-B022-8CC0A7F0AB16}"/>
                </a:ext>
              </a:extLst>
            </p:cNvPr>
            <p:cNvSpPr/>
            <p:nvPr/>
          </p:nvSpPr>
          <p:spPr>
            <a:xfrm>
              <a:off x="6091237" y="3186112"/>
              <a:ext cx="361950" cy="200025"/>
            </a:xfrm>
            <a:custGeom>
              <a:avLst/>
              <a:gdLst>
                <a:gd name="connsiteX0" fmla="*/ 399 w 361950"/>
                <a:gd name="connsiteY0" fmla="*/ 334 h 200025"/>
                <a:gd name="connsiteX1" fmla="*/ 362349 w 361950"/>
                <a:gd name="connsiteY1" fmla="*/ 334 h 200025"/>
                <a:gd name="connsiteX2" fmla="*/ 362349 w 361950"/>
                <a:gd name="connsiteY2" fmla="*/ 200359 h 200025"/>
                <a:gd name="connsiteX3" fmla="*/ 399 w 361950"/>
                <a:gd name="connsiteY3" fmla="*/ 2003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399" y="334"/>
                  </a:moveTo>
                  <a:lnTo>
                    <a:pt x="362349" y="334"/>
                  </a:lnTo>
                  <a:lnTo>
                    <a:pt x="362349" y="200359"/>
                  </a:lnTo>
                  <a:lnTo>
                    <a:pt x="399" y="2003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CB06D-EDDB-7A43-9871-DDA6C55D3828}"/>
                </a:ext>
              </a:extLst>
            </p:cNvPr>
            <p:cNvSpPr txBox="1"/>
            <p:nvPr/>
          </p:nvSpPr>
          <p:spPr>
            <a:xfrm>
              <a:off x="6038790" y="3145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id="{43BBA38B-B48F-AC40-A6B5-E2E172D71A29}"/>
              </a:ext>
            </a:extLst>
          </p:cNvPr>
          <p:cNvGrpSpPr/>
          <p:nvPr/>
        </p:nvGrpSpPr>
        <p:grpSpPr>
          <a:xfrm>
            <a:off x="6362640" y="3345180"/>
            <a:ext cx="452368" cy="276999"/>
            <a:chOff x="6362640" y="3345180"/>
            <a:chExt cx="452368" cy="27699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5AF7CC0-D0B2-534C-A92D-2DDDAEAB6F8E}"/>
                </a:ext>
              </a:extLst>
            </p:cNvPr>
            <p:cNvSpPr/>
            <p:nvPr/>
          </p:nvSpPr>
          <p:spPr>
            <a:xfrm>
              <a:off x="6415087" y="3386137"/>
              <a:ext cx="361950" cy="200025"/>
            </a:xfrm>
            <a:custGeom>
              <a:avLst/>
              <a:gdLst>
                <a:gd name="connsiteX0" fmla="*/ 433 w 361950"/>
                <a:gd name="connsiteY0" fmla="*/ 355 h 200025"/>
                <a:gd name="connsiteX1" fmla="*/ 362383 w 361950"/>
                <a:gd name="connsiteY1" fmla="*/ 355 h 200025"/>
                <a:gd name="connsiteX2" fmla="*/ 362383 w 361950"/>
                <a:gd name="connsiteY2" fmla="*/ 200380 h 200025"/>
                <a:gd name="connsiteX3" fmla="*/ 433 w 361950"/>
                <a:gd name="connsiteY3" fmla="*/ 2003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33" y="355"/>
                  </a:moveTo>
                  <a:lnTo>
                    <a:pt x="362383" y="355"/>
                  </a:lnTo>
                  <a:lnTo>
                    <a:pt x="362383" y="200380"/>
                  </a:lnTo>
                  <a:lnTo>
                    <a:pt x="433" y="200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F65A4F7-945B-6D44-9AFB-A3D635FF1E21}"/>
                </a:ext>
              </a:extLst>
            </p:cNvPr>
            <p:cNvSpPr txBox="1"/>
            <p:nvPr/>
          </p:nvSpPr>
          <p:spPr>
            <a:xfrm>
              <a:off x="6362640" y="3345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5EBCFDBA-EEE2-B542-A78B-0C32CFE5F3CB}"/>
              </a:ext>
            </a:extLst>
          </p:cNvPr>
          <p:cNvGrpSpPr/>
          <p:nvPr/>
        </p:nvGrpSpPr>
        <p:grpSpPr>
          <a:xfrm>
            <a:off x="6686490" y="3554730"/>
            <a:ext cx="452368" cy="276999"/>
            <a:chOff x="6686490" y="3554730"/>
            <a:chExt cx="452368" cy="276999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B5900ED-6D10-A44C-8785-9DD9FDFCFA11}"/>
                </a:ext>
              </a:extLst>
            </p:cNvPr>
            <p:cNvSpPr/>
            <p:nvPr/>
          </p:nvSpPr>
          <p:spPr>
            <a:xfrm>
              <a:off x="6738937" y="3595687"/>
              <a:ext cx="361950" cy="200025"/>
            </a:xfrm>
            <a:custGeom>
              <a:avLst/>
              <a:gdLst>
                <a:gd name="connsiteX0" fmla="*/ 467 w 361950"/>
                <a:gd name="connsiteY0" fmla="*/ 377 h 200025"/>
                <a:gd name="connsiteX1" fmla="*/ 362417 w 361950"/>
                <a:gd name="connsiteY1" fmla="*/ 377 h 200025"/>
                <a:gd name="connsiteX2" fmla="*/ 362417 w 361950"/>
                <a:gd name="connsiteY2" fmla="*/ 200402 h 200025"/>
                <a:gd name="connsiteX3" fmla="*/ 467 w 361950"/>
                <a:gd name="connsiteY3" fmla="*/ 200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67" y="377"/>
                  </a:moveTo>
                  <a:lnTo>
                    <a:pt x="362417" y="377"/>
                  </a:lnTo>
                  <a:lnTo>
                    <a:pt x="362417" y="200402"/>
                  </a:lnTo>
                  <a:lnTo>
                    <a:pt x="467" y="2004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38BA3A-7790-2F49-8404-26C512EF42BE}"/>
                </a:ext>
              </a:extLst>
            </p:cNvPr>
            <p:cNvSpPr txBox="1"/>
            <p:nvPr/>
          </p:nvSpPr>
          <p:spPr>
            <a:xfrm>
              <a:off x="6686490" y="35547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194409BA-DFCC-E748-93A7-383ABC8746FA}"/>
              </a:ext>
            </a:extLst>
          </p:cNvPr>
          <p:cNvGrpSpPr/>
          <p:nvPr/>
        </p:nvGrpSpPr>
        <p:grpSpPr>
          <a:xfrm>
            <a:off x="7019865" y="3764280"/>
            <a:ext cx="452368" cy="276999"/>
            <a:chOff x="7019865" y="3764280"/>
            <a:chExt cx="452368" cy="27699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1813326-3055-6F44-B111-D3B125341231}"/>
                </a:ext>
              </a:extLst>
            </p:cNvPr>
            <p:cNvSpPr/>
            <p:nvPr/>
          </p:nvSpPr>
          <p:spPr>
            <a:xfrm>
              <a:off x="7072312" y="3805237"/>
              <a:ext cx="361950" cy="200025"/>
            </a:xfrm>
            <a:custGeom>
              <a:avLst/>
              <a:gdLst>
                <a:gd name="connsiteX0" fmla="*/ 502 w 361950"/>
                <a:gd name="connsiteY0" fmla="*/ 399 h 200025"/>
                <a:gd name="connsiteX1" fmla="*/ 362452 w 361950"/>
                <a:gd name="connsiteY1" fmla="*/ 399 h 200025"/>
                <a:gd name="connsiteX2" fmla="*/ 362452 w 361950"/>
                <a:gd name="connsiteY2" fmla="*/ 200424 h 200025"/>
                <a:gd name="connsiteX3" fmla="*/ 502 w 361950"/>
                <a:gd name="connsiteY3" fmla="*/ 2004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02" y="399"/>
                  </a:moveTo>
                  <a:lnTo>
                    <a:pt x="362452" y="399"/>
                  </a:lnTo>
                  <a:lnTo>
                    <a:pt x="362452" y="200424"/>
                  </a:lnTo>
                  <a:lnTo>
                    <a:pt x="502" y="200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057AE6-9B33-0647-B798-D878DCB005B4}"/>
                </a:ext>
              </a:extLst>
            </p:cNvPr>
            <p:cNvSpPr txBox="1"/>
            <p:nvPr/>
          </p:nvSpPr>
          <p:spPr>
            <a:xfrm>
              <a:off x="7019865" y="37642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90" name="Graphic 2">
            <a:extLst>
              <a:ext uri="{FF2B5EF4-FFF2-40B4-BE49-F238E27FC236}">
                <a16:creationId xmlns:a16="http://schemas.microsoft.com/office/drawing/2014/main" id="{5716776D-B13D-2945-BE97-4CBEFDC5C8E2}"/>
              </a:ext>
            </a:extLst>
          </p:cNvPr>
          <p:cNvGrpSpPr/>
          <p:nvPr/>
        </p:nvGrpSpPr>
        <p:grpSpPr>
          <a:xfrm>
            <a:off x="7343715" y="3992880"/>
            <a:ext cx="452368" cy="276999"/>
            <a:chOff x="7343715" y="3992880"/>
            <a:chExt cx="452368" cy="27699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0CBF013-AAD8-1440-A852-2A6618CEE4F0}"/>
                </a:ext>
              </a:extLst>
            </p:cNvPr>
            <p:cNvSpPr/>
            <p:nvPr/>
          </p:nvSpPr>
          <p:spPr>
            <a:xfrm>
              <a:off x="7396162" y="4033837"/>
              <a:ext cx="361950" cy="200025"/>
            </a:xfrm>
            <a:custGeom>
              <a:avLst/>
              <a:gdLst>
                <a:gd name="connsiteX0" fmla="*/ 536 w 361950"/>
                <a:gd name="connsiteY0" fmla="*/ 423 h 200025"/>
                <a:gd name="connsiteX1" fmla="*/ 362486 w 361950"/>
                <a:gd name="connsiteY1" fmla="*/ 423 h 200025"/>
                <a:gd name="connsiteX2" fmla="*/ 362486 w 361950"/>
                <a:gd name="connsiteY2" fmla="*/ 200448 h 200025"/>
                <a:gd name="connsiteX3" fmla="*/ 536 w 361950"/>
                <a:gd name="connsiteY3" fmla="*/ 2004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36" y="423"/>
                  </a:moveTo>
                  <a:lnTo>
                    <a:pt x="362486" y="423"/>
                  </a:lnTo>
                  <a:lnTo>
                    <a:pt x="362486" y="200448"/>
                  </a:lnTo>
                  <a:lnTo>
                    <a:pt x="536" y="2004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47EF1-9E1F-524A-9484-B69C8938AF74}"/>
                </a:ext>
              </a:extLst>
            </p:cNvPr>
            <p:cNvSpPr txBox="1"/>
            <p:nvPr/>
          </p:nvSpPr>
          <p:spPr>
            <a:xfrm>
              <a:off x="7343715" y="39928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74022091-8D20-D745-9913-AEA790265083}"/>
              </a:ext>
            </a:extLst>
          </p:cNvPr>
          <p:cNvGrpSpPr/>
          <p:nvPr/>
        </p:nvGrpSpPr>
        <p:grpSpPr>
          <a:xfrm>
            <a:off x="7667565" y="4221480"/>
            <a:ext cx="452368" cy="276999"/>
            <a:chOff x="7667565" y="4221480"/>
            <a:chExt cx="452368" cy="27699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F37F4F8-C3A1-524D-81E8-1877908AE542}"/>
                </a:ext>
              </a:extLst>
            </p:cNvPr>
            <p:cNvSpPr/>
            <p:nvPr/>
          </p:nvSpPr>
          <p:spPr>
            <a:xfrm>
              <a:off x="7720012" y="4262437"/>
              <a:ext cx="361950" cy="200025"/>
            </a:xfrm>
            <a:custGeom>
              <a:avLst/>
              <a:gdLst>
                <a:gd name="connsiteX0" fmla="*/ 570 w 361950"/>
                <a:gd name="connsiteY0" fmla="*/ 447 h 200025"/>
                <a:gd name="connsiteX1" fmla="*/ 362520 w 361950"/>
                <a:gd name="connsiteY1" fmla="*/ 447 h 200025"/>
                <a:gd name="connsiteX2" fmla="*/ 362520 w 361950"/>
                <a:gd name="connsiteY2" fmla="*/ 200472 h 200025"/>
                <a:gd name="connsiteX3" fmla="*/ 570 w 361950"/>
                <a:gd name="connsiteY3" fmla="*/ 20047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70" y="447"/>
                  </a:moveTo>
                  <a:lnTo>
                    <a:pt x="362520" y="447"/>
                  </a:lnTo>
                  <a:lnTo>
                    <a:pt x="362520" y="200472"/>
                  </a:lnTo>
                  <a:lnTo>
                    <a:pt x="570" y="2004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C53759-4DD1-1B43-BC8B-78F7A3AE41D5}"/>
                </a:ext>
              </a:extLst>
            </p:cNvPr>
            <p:cNvSpPr txBox="1"/>
            <p:nvPr/>
          </p:nvSpPr>
          <p:spPr>
            <a:xfrm>
              <a:off x="7667565" y="42214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22FFC39A-319F-104C-978D-F0B12C4F351D}"/>
              </a:ext>
            </a:extLst>
          </p:cNvPr>
          <p:cNvGrpSpPr/>
          <p:nvPr/>
        </p:nvGrpSpPr>
        <p:grpSpPr>
          <a:xfrm>
            <a:off x="7991415" y="4469130"/>
            <a:ext cx="452368" cy="276999"/>
            <a:chOff x="7991415" y="4469130"/>
            <a:chExt cx="452368" cy="276999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49EB40-E684-9947-9B79-FA4611029EC4}"/>
                </a:ext>
              </a:extLst>
            </p:cNvPr>
            <p:cNvSpPr/>
            <p:nvPr/>
          </p:nvSpPr>
          <p:spPr>
            <a:xfrm>
              <a:off x="8043862" y="4510087"/>
              <a:ext cx="361950" cy="200025"/>
            </a:xfrm>
            <a:custGeom>
              <a:avLst/>
              <a:gdLst>
                <a:gd name="connsiteX0" fmla="*/ 604 w 361950"/>
                <a:gd name="connsiteY0" fmla="*/ 473 h 200025"/>
                <a:gd name="connsiteX1" fmla="*/ 362554 w 361950"/>
                <a:gd name="connsiteY1" fmla="*/ 473 h 200025"/>
                <a:gd name="connsiteX2" fmla="*/ 362554 w 361950"/>
                <a:gd name="connsiteY2" fmla="*/ 200498 h 200025"/>
                <a:gd name="connsiteX3" fmla="*/ 604 w 361950"/>
                <a:gd name="connsiteY3" fmla="*/ 2004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04" y="473"/>
                  </a:moveTo>
                  <a:lnTo>
                    <a:pt x="362554" y="473"/>
                  </a:lnTo>
                  <a:lnTo>
                    <a:pt x="362554" y="200498"/>
                  </a:lnTo>
                  <a:lnTo>
                    <a:pt x="604" y="2004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2259EE-BAA6-DC49-AE4E-6D146FF398A2}"/>
                </a:ext>
              </a:extLst>
            </p:cNvPr>
            <p:cNvSpPr txBox="1"/>
            <p:nvPr/>
          </p:nvSpPr>
          <p:spPr>
            <a:xfrm>
              <a:off x="7991415" y="44691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213B439B-1AEF-9B42-8493-691302357E62}"/>
              </a:ext>
            </a:extLst>
          </p:cNvPr>
          <p:cNvGrpSpPr/>
          <p:nvPr/>
        </p:nvGrpSpPr>
        <p:grpSpPr>
          <a:xfrm>
            <a:off x="8315265" y="4669155"/>
            <a:ext cx="452368" cy="276999"/>
            <a:chOff x="8315265" y="4669155"/>
            <a:chExt cx="452368" cy="276999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7080BE-1E31-6D45-B274-D083944EAD5B}"/>
                </a:ext>
              </a:extLst>
            </p:cNvPr>
            <p:cNvSpPr/>
            <p:nvPr/>
          </p:nvSpPr>
          <p:spPr>
            <a:xfrm>
              <a:off x="8367712" y="4710112"/>
              <a:ext cx="361950" cy="200025"/>
            </a:xfrm>
            <a:custGeom>
              <a:avLst/>
              <a:gdLst>
                <a:gd name="connsiteX0" fmla="*/ 638 w 361950"/>
                <a:gd name="connsiteY0" fmla="*/ 494 h 200025"/>
                <a:gd name="connsiteX1" fmla="*/ 362588 w 361950"/>
                <a:gd name="connsiteY1" fmla="*/ 494 h 200025"/>
                <a:gd name="connsiteX2" fmla="*/ 362588 w 361950"/>
                <a:gd name="connsiteY2" fmla="*/ 200519 h 200025"/>
                <a:gd name="connsiteX3" fmla="*/ 638 w 361950"/>
                <a:gd name="connsiteY3" fmla="*/ 2005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38" y="494"/>
                  </a:moveTo>
                  <a:lnTo>
                    <a:pt x="362588" y="494"/>
                  </a:lnTo>
                  <a:lnTo>
                    <a:pt x="362588" y="200519"/>
                  </a:lnTo>
                  <a:lnTo>
                    <a:pt x="638" y="200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895616-BA50-5A4A-AF31-7134ABA253C9}"/>
                </a:ext>
              </a:extLst>
            </p:cNvPr>
            <p:cNvSpPr txBox="1"/>
            <p:nvPr/>
          </p:nvSpPr>
          <p:spPr>
            <a:xfrm>
              <a:off x="8315265" y="4669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67950B3B-BD5B-2047-903A-4B226A9C7CD8}"/>
              </a:ext>
            </a:extLst>
          </p:cNvPr>
          <p:cNvGrpSpPr/>
          <p:nvPr/>
        </p:nvGrpSpPr>
        <p:grpSpPr>
          <a:xfrm>
            <a:off x="8639115" y="4935855"/>
            <a:ext cx="452368" cy="276999"/>
            <a:chOff x="8639115" y="4935855"/>
            <a:chExt cx="452368" cy="27699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95A728-14D4-F94B-9017-D7F24329A700}"/>
                </a:ext>
              </a:extLst>
            </p:cNvPr>
            <p:cNvSpPr/>
            <p:nvPr/>
          </p:nvSpPr>
          <p:spPr>
            <a:xfrm>
              <a:off x="8691562" y="4976812"/>
              <a:ext cx="361950" cy="200025"/>
            </a:xfrm>
            <a:custGeom>
              <a:avLst/>
              <a:gdLst>
                <a:gd name="connsiteX0" fmla="*/ 672 w 361950"/>
                <a:gd name="connsiteY0" fmla="*/ 522 h 200025"/>
                <a:gd name="connsiteX1" fmla="*/ 362622 w 361950"/>
                <a:gd name="connsiteY1" fmla="*/ 522 h 200025"/>
                <a:gd name="connsiteX2" fmla="*/ 362622 w 361950"/>
                <a:gd name="connsiteY2" fmla="*/ 200547 h 200025"/>
                <a:gd name="connsiteX3" fmla="*/ 672 w 361950"/>
                <a:gd name="connsiteY3" fmla="*/ 200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522"/>
                  </a:moveTo>
                  <a:lnTo>
                    <a:pt x="362622" y="522"/>
                  </a:lnTo>
                  <a:lnTo>
                    <a:pt x="362622" y="200547"/>
                  </a:lnTo>
                  <a:lnTo>
                    <a:pt x="672" y="2005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748AB6-6F63-5043-96EB-13A491EF6FBE}"/>
                </a:ext>
              </a:extLst>
            </p:cNvPr>
            <p:cNvSpPr txBox="1"/>
            <p:nvPr/>
          </p:nvSpPr>
          <p:spPr>
            <a:xfrm>
              <a:off x="8639115" y="49358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01F212F7-0489-8E47-B69C-53FFCD1A49D2}"/>
              </a:ext>
            </a:extLst>
          </p:cNvPr>
          <p:cNvGrpSpPr/>
          <p:nvPr/>
        </p:nvGrpSpPr>
        <p:grpSpPr>
          <a:xfrm>
            <a:off x="8922781" y="5288280"/>
            <a:ext cx="530915" cy="276999"/>
            <a:chOff x="8922781" y="5288280"/>
            <a:chExt cx="530915" cy="276999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4FFBE3-3C1E-C84C-87F8-3801A25B9E5A}"/>
                </a:ext>
              </a:extLst>
            </p:cNvPr>
            <p:cNvSpPr/>
            <p:nvPr/>
          </p:nvSpPr>
          <p:spPr>
            <a:xfrm>
              <a:off x="8967787" y="5329237"/>
              <a:ext cx="457200" cy="200025"/>
            </a:xfrm>
            <a:custGeom>
              <a:avLst/>
              <a:gdLst>
                <a:gd name="connsiteX0" fmla="*/ 701 w 457200"/>
                <a:gd name="connsiteY0" fmla="*/ 559 h 200025"/>
                <a:gd name="connsiteX1" fmla="*/ 457901 w 457200"/>
                <a:gd name="connsiteY1" fmla="*/ 559 h 200025"/>
                <a:gd name="connsiteX2" fmla="*/ 457901 w 457200"/>
                <a:gd name="connsiteY2" fmla="*/ 200584 h 200025"/>
                <a:gd name="connsiteX3" fmla="*/ 701 w 457200"/>
                <a:gd name="connsiteY3" fmla="*/ 2005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0025">
                  <a:moveTo>
                    <a:pt x="701" y="559"/>
                  </a:moveTo>
                  <a:lnTo>
                    <a:pt x="457901" y="559"/>
                  </a:lnTo>
                  <a:lnTo>
                    <a:pt x="457901" y="200584"/>
                  </a:lnTo>
                  <a:lnTo>
                    <a:pt x="701" y="2005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321ED-6459-0C43-B468-9F20ECF36328}"/>
                </a:ext>
              </a:extLst>
            </p:cNvPr>
            <p:cNvSpPr txBox="1"/>
            <p:nvPr/>
          </p:nvSpPr>
          <p:spPr>
            <a:xfrm>
              <a:off x="8922781" y="528828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DCF2847A-5E31-354E-B658-59FFD856650A}"/>
              </a:ext>
            </a:extLst>
          </p:cNvPr>
          <p:cNvGrpSpPr/>
          <p:nvPr/>
        </p:nvGrpSpPr>
        <p:grpSpPr>
          <a:xfrm>
            <a:off x="8639115" y="1192530"/>
            <a:ext cx="452368" cy="276999"/>
            <a:chOff x="8639115" y="1192530"/>
            <a:chExt cx="452368" cy="276999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28D1ADF-917E-5D4C-8D1B-3B1A64F2B413}"/>
                </a:ext>
              </a:extLst>
            </p:cNvPr>
            <p:cNvSpPr/>
            <p:nvPr/>
          </p:nvSpPr>
          <p:spPr>
            <a:xfrm>
              <a:off x="8691562" y="1233487"/>
              <a:ext cx="361950" cy="200025"/>
            </a:xfrm>
            <a:custGeom>
              <a:avLst/>
              <a:gdLst>
                <a:gd name="connsiteX0" fmla="*/ 672 w 361950"/>
                <a:gd name="connsiteY0" fmla="*/ 129 h 200025"/>
                <a:gd name="connsiteX1" fmla="*/ 362622 w 361950"/>
                <a:gd name="connsiteY1" fmla="*/ 129 h 200025"/>
                <a:gd name="connsiteX2" fmla="*/ 362622 w 361950"/>
                <a:gd name="connsiteY2" fmla="*/ 200154 h 200025"/>
                <a:gd name="connsiteX3" fmla="*/ 672 w 361950"/>
                <a:gd name="connsiteY3" fmla="*/ 2001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129"/>
                  </a:moveTo>
                  <a:lnTo>
                    <a:pt x="362622" y="129"/>
                  </a:lnTo>
                  <a:lnTo>
                    <a:pt x="362622" y="200154"/>
                  </a:lnTo>
                  <a:lnTo>
                    <a:pt x="672" y="2001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FC23B8-68EF-A542-B7EE-E9E2C41C32BA}"/>
                </a:ext>
              </a:extLst>
            </p:cNvPr>
            <p:cNvSpPr txBox="1"/>
            <p:nvPr/>
          </p:nvSpPr>
          <p:spPr>
            <a:xfrm>
              <a:off x="8639115" y="11925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31%</a:t>
              </a:r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42067AFE-C81E-264F-B7D9-83C23B26E18C}"/>
              </a:ext>
            </a:extLst>
          </p:cNvPr>
          <p:cNvGrpSpPr/>
          <p:nvPr/>
        </p:nvGrpSpPr>
        <p:grpSpPr>
          <a:xfrm>
            <a:off x="8772465" y="1821180"/>
            <a:ext cx="452368" cy="276999"/>
            <a:chOff x="8772465" y="1821180"/>
            <a:chExt cx="452368" cy="27699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8FCDF1B-D66A-C04D-ADDD-F8BC65918468}"/>
                </a:ext>
              </a:extLst>
            </p:cNvPr>
            <p:cNvSpPr/>
            <p:nvPr/>
          </p:nvSpPr>
          <p:spPr>
            <a:xfrm>
              <a:off x="8824912" y="1862137"/>
              <a:ext cx="361950" cy="200025"/>
            </a:xfrm>
            <a:custGeom>
              <a:avLst/>
              <a:gdLst>
                <a:gd name="connsiteX0" fmla="*/ 686 w 361950"/>
                <a:gd name="connsiteY0" fmla="*/ 195 h 200025"/>
                <a:gd name="connsiteX1" fmla="*/ 362636 w 361950"/>
                <a:gd name="connsiteY1" fmla="*/ 195 h 200025"/>
                <a:gd name="connsiteX2" fmla="*/ 362636 w 361950"/>
                <a:gd name="connsiteY2" fmla="*/ 200220 h 200025"/>
                <a:gd name="connsiteX3" fmla="*/ 686 w 361950"/>
                <a:gd name="connsiteY3" fmla="*/ 20022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6" y="195"/>
                  </a:moveTo>
                  <a:lnTo>
                    <a:pt x="362636" y="195"/>
                  </a:lnTo>
                  <a:lnTo>
                    <a:pt x="362636" y="200220"/>
                  </a:lnTo>
                  <a:lnTo>
                    <a:pt x="686" y="200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4982BD-727E-8D40-81F2-0B93D52CB5AA}"/>
                </a:ext>
              </a:extLst>
            </p:cNvPr>
            <p:cNvSpPr txBox="1"/>
            <p:nvPr/>
          </p:nvSpPr>
          <p:spPr>
            <a:xfrm>
              <a:off x="8772465" y="1821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33%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A14A2C2F-C972-944E-88E4-2F7B1A492A7B}"/>
              </a:ext>
            </a:extLst>
          </p:cNvPr>
          <p:cNvGrpSpPr/>
          <p:nvPr/>
        </p:nvGrpSpPr>
        <p:grpSpPr>
          <a:xfrm>
            <a:off x="8896290" y="2221230"/>
            <a:ext cx="452368" cy="276999"/>
            <a:chOff x="8896290" y="2221230"/>
            <a:chExt cx="452368" cy="276999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2F49E68-7206-1D47-9A94-5DF6C668B756}"/>
                </a:ext>
              </a:extLst>
            </p:cNvPr>
            <p:cNvSpPr/>
            <p:nvPr/>
          </p:nvSpPr>
          <p:spPr>
            <a:xfrm>
              <a:off x="8948737" y="2262187"/>
              <a:ext cx="361950" cy="200025"/>
            </a:xfrm>
            <a:custGeom>
              <a:avLst/>
              <a:gdLst>
                <a:gd name="connsiteX0" fmla="*/ 699 w 361950"/>
                <a:gd name="connsiteY0" fmla="*/ 237 h 200025"/>
                <a:gd name="connsiteX1" fmla="*/ 362649 w 361950"/>
                <a:gd name="connsiteY1" fmla="*/ 237 h 200025"/>
                <a:gd name="connsiteX2" fmla="*/ 362649 w 361950"/>
                <a:gd name="connsiteY2" fmla="*/ 200262 h 200025"/>
                <a:gd name="connsiteX3" fmla="*/ 699 w 361950"/>
                <a:gd name="connsiteY3" fmla="*/ 20026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99" y="237"/>
                  </a:moveTo>
                  <a:lnTo>
                    <a:pt x="362649" y="237"/>
                  </a:lnTo>
                  <a:lnTo>
                    <a:pt x="362649" y="200262"/>
                  </a:lnTo>
                  <a:lnTo>
                    <a:pt x="699" y="2002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E92172-C395-8B45-9C4F-8CBBC26708C2}"/>
                </a:ext>
              </a:extLst>
            </p:cNvPr>
            <p:cNvSpPr txBox="1"/>
            <p:nvPr/>
          </p:nvSpPr>
          <p:spPr>
            <a:xfrm>
              <a:off x="8896290" y="22212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C00000"/>
                  </a:solidFill>
                  <a:ea typeface="Open Sans"/>
                  <a:cs typeface="Open Sans"/>
                  <a:sym typeface="Open Sans"/>
                  <a:rtl val="0"/>
                </a:rPr>
                <a:t>29%</a:t>
              </a: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:a16="http://schemas.microsoft.com/office/drawing/2014/main" id="{14A9CB2E-EAB9-CA4B-84EA-869D8D5E42A5}"/>
              </a:ext>
            </a:extLst>
          </p:cNvPr>
          <p:cNvGrpSpPr/>
          <p:nvPr/>
        </p:nvGrpSpPr>
        <p:grpSpPr>
          <a:xfrm>
            <a:off x="8734365" y="2859405"/>
            <a:ext cx="452368" cy="276999"/>
            <a:chOff x="8734365" y="2859405"/>
            <a:chExt cx="452368" cy="276999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92F60C2-8F7D-1641-B02A-642BEAAFEC6E}"/>
                </a:ext>
              </a:extLst>
            </p:cNvPr>
            <p:cNvSpPr/>
            <p:nvPr/>
          </p:nvSpPr>
          <p:spPr>
            <a:xfrm>
              <a:off x="8786812" y="2900362"/>
              <a:ext cx="361950" cy="200025"/>
            </a:xfrm>
            <a:custGeom>
              <a:avLst/>
              <a:gdLst>
                <a:gd name="connsiteX0" fmla="*/ 682 w 361950"/>
                <a:gd name="connsiteY0" fmla="*/ 304 h 200025"/>
                <a:gd name="connsiteX1" fmla="*/ 362632 w 361950"/>
                <a:gd name="connsiteY1" fmla="*/ 304 h 200025"/>
                <a:gd name="connsiteX2" fmla="*/ 362632 w 361950"/>
                <a:gd name="connsiteY2" fmla="*/ 200329 h 200025"/>
                <a:gd name="connsiteX3" fmla="*/ 682 w 361950"/>
                <a:gd name="connsiteY3" fmla="*/ 2003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2" y="304"/>
                  </a:moveTo>
                  <a:lnTo>
                    <a:pt x="362632" y="304"/>
                  </a:lnTo>
                  <a:lnTo>
                    <a:pt x="362632" y="200329"/>
                  </a:lnTo>
                  <a:lnTo>
                    <a:pt x="682" y="2003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08233A-BAE2-BB49-916D-ED7C838339E2}"/>
                </a:ext>
              </a:extLst>
            </p:cNvPr>
            <p:cNvSpPr txBox="1"/>
            <p:nvPr/>
          </p:nvSpPr>
          <p:spPr>
            <a:xfrm>
              <a:off x="8734365" y="285940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6">
                      <a:lumMod val="75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39%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1D38703-A9EB-F6B1-12B0-D9A01E83DD02}"/>
              </a:ext>
            </a:extLst>
          </p:cNvPr>
          <p:cNvSpPr txBox="1"/>
          <p:nvPr/>
        </p:nvSpPr>
        <p:spPr>
          <a:xfrm rot="16200000">
            <a:off x="463871" y="3318136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FC5342-2C3A-C0D9-0968-DAFA50CBA462}"/>
              </a:ext>
            </a:extLst>
          </p:cNvPr>
          <p:cNvSpPr txBox="1"/>
          <p:nvPr/>
        </p:nvSpPr>
        <p:spPr>
          <a:xfrm>
            <a:off x="2995613" y="242963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5B8B38-7B13-1B12-1B51-D6B7E2F57BFA}"/>
              </a:ext>
            </a:extLst>
          </p:cNvPr>
          <p:cNvSpPr txBox="1"/>
          <p:nvPr/>
        </p:nvSpPr>
        <p:spPr>
          <a:xfrm>
            <a:off x="4874016" y="5252961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A92332-B690-0942-E316-CBC5FC023C1D}"/>
              </a:ext>
            </a:extLst>
          </p:cNvPr>
          <p:cNvCxnSpPr>
            <a:cxnSpLocks/>
          </p:cNvCxnSpPr>
          <p:nvPr/>
        </p:nvCxnSpPr>
        <p:spPr>
          <a:xfrm>
            <a:off x="7186403" y="5437627"/>
            <a:ext cx="17149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702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7</a:t>
            </a:r>
            <a:br>
              <a:rPr lang="en-AU" dirty="0"/>
            </a:br>
            <a:r>
              <a:rPr lang="en-AU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1327234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6D233-C6F1-7E6C-606A-886EF94FF4BE}"/>
              </a:ext>
            </a:extLst>
          </p:cNvPr>
          <p:cNvSpPr txBox="1"/>
          <p:nvPr/>
        </p:nvSpPr>
        <p:spPr>
          <a:xfrm>
            <a:off x="475221" y="933907"/>
            <a:ext cx="126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minutes</a:t>
            </a:r>
          </a:p>
          <a:p>
            <a:r>
              <a:rPr lang="en-US" dirty="0"/>
              <a:t>1 km radius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4F8B4-03E9-1AFD-4A7A-CBB7F724418C}"/>
              </a:ext>
            </a:extLst>
          </p:cNvPr>
          <p:cNvSpPr txBox="1"/>
          <p:nvPr/>
        </p:nvSpPr>
        <p:spPr>
          <a:xfrm>
            <a:off x="479124" y="1998625"/>
            <a:ext cx="171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Sharing keys: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Dynamic default</a:t>
            </a:r>
          </a:p>
          <a:p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FBFEA-9A16-B544-86AB-36FA3D3D0FDB}"/>
              </a:ext>
            </a:extLst>
          </p:cNvPr>
          <p:cNvSpPr txBox="1"/>
          <p:nvPr/>
        </p:nvSpPr>
        <p:spPr>
          <a:xfrm>
            <a:off x="958748" y="2101233"/>
            <a:ext cx="282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Individual self-consumption</a:t>
            </a:r>
          </a:p>
          <a:p>
            <a:r>
              <a:rPr lang="en-AU" u="sng" dirty="0"/>
              <a:t>« Less complex » system</a:t>
            </a:r>
            <a:r>
              <a:rPr lang="en-AU" dirty="0"/>
              <a:t>:</a:t>
            </a:r>
          </a:p>
          <a:p>
            <a:r>
              <a:rPr lang="en-AU" dirty="0"/>
              <a:t>(see Alg.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91F9A-4E4A-9E40-B380-71545CC99D0F}"/>
              </a:ext>
            </a:extLst>
          </p:cNvPr>
          <p:cNvSpPr txBox="1"/>
          <p:nvPr/>
        </p:nvSpPr>
        <p:spPr>
          <a:xfrm>
            <a:off x="958749" y="3481796"/>
            <a:ext cx="28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Collective self-consumption</a:t>
            </a:r>
          </a:p>
          <a:p>
            <a:r>
              <a:rPr lang="en-AU" u="sng" dirty="0"/>
              <a:t>« More complex » system</a:t>
            </a:r>
            <a:r>
              <a:rPr lang="en-AU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55A6D-3D0E-B748-AE73-0C4D1A566CCF}"/>
              </a:ext>
            </a:extLst>
          </p:cNvPr>
          <p:cNvSpPr/>
          <p:nvPr/>
        </p:nvSpPr>
        <p:spPr>
          <a:xfrm>
            <a:off x="4231905" y="3559925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BA3D4-E553-7547-8DAB-C30020C3FD4B}"/>
              </a:ext>
            </a:extLst>
          </p:cNvPr>
          <p:cNvSpPr/>
          <p:nvPr/>
        </p:nvSpPr>
        <p:spPr>
          <a:xfrm>
            <a:off x="6252340" y="3561383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01DFE-6F5B-5B4A-8AD1-FABEB9FE8211}"/>
              </a:ext>
            </a:extLst>
          </p:cNvPr>
          <p:cNvSpPr/>
          <p:nvPr/>
        </p:nvSpPr>
        <p:spPr>
          <a:xfrm>
            <a:off x="8591987" y="3559925"/>
            <a:ext cx="1738925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dwellings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80057-F1E3-9F4A-8E02-81322EF55576}"/>
              </a:ext>
            </a:extLst>
          </p:cNvPr>
          <p:cNvSpPr/>
          <p:nvPr/>
        </p:nvSpPr>
        <p:spPr>
          <a:xfrm>
            <a:off x="8386124" y="1898248"/>
            <a:ext cx="2163043" cy="278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8C5F2-89B7-C348-90A1-E74380A8263A}"/>
              </a:ext>
            </a:extLst>
          </p:cNvPr>
          <p:cNvSpPr txBox="1"/>
          <p:nvPr/>
        </p:nvSpPr>
        <p:spPr>
          <a:xfrm>
            <a:off x="223211" y="6263344"/>
            <a:ext cx="110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i="1" dirty="0" err="1"/>
              <a:t>Siegenfeld</a:t>
            </a:r>
            <a:r>
              <a:rPr lang="en-GB" sz="1600" i="1" dirty="0"/>
              <a:t> and Bar-Yam, ‘An Introduction to Complex Systems Science and Its Applications’.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68AA0-5916-934E-AD77-19388A41A870}"/>
              </a:ext>
            </a:extLst>
          </p:cNvPr>
          <p:cNvSpPr/>
          <p:nvPr/>
        </p:nvSpPr>
        <p:spPr>
          <a:xfrm>
            <a:off x="4231905" y="2087406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2D3FE-DC4E-AC4B-928D-F50E69281DD7}"/>
              </a:ext>
            </a:extLst>
          </p:cNvPr>
          <p:cNvSpPr/>
          <p:nvPr/>
        </p:nvSpPr>
        <p:spPr>
          <a:xfrm>
            <a:off x="6252340" y="2088864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10843-6593-E848-AA49-670C46DC1070}"/>
              </a:ext>
            </a:extLst>
          </p:cNvPr>
          <p:cNvSpPr/>
          <p:nvPr/>
        </p:nvSpPr>
        <p:spPr>
          <a:xfrm>
            <a:off x="8556620" y="2087406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 dwelling </a:t>
            </a:r>
          </a:p>
        </p:txBody>
      </p:sp>
    </p:spTree>
    <p:extLst>
      <p:ext uri="{BB962C8B-B14F-4D97-AF65-F5344CB8AC3E}">
        <p14:creationId xmlns:p14="http://schemas.microsoft.com/office/powerpoint/2010/main" val="4863998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90C23-5E52-EB44-6E1F-2AB7B81D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2907843"/>
            <a:ext cx="11592910" cy="2735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39C3A-E1C5-BF15-B01C-5C0E3EE2A9E5}"/>
              </a:ext>
            </a:extLst>
          </p:cNvPr>
          <p:cNvSpPr txBox="1"/>
          <p:nvPr/>
        </p:nvSpPr>
        <p:spPr>
          <a:xfrm>
            <a:off x="346841" y="232253"/>
            <a:ext cx="11498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August 2021, the regulated price of electricity is 9.74 cent€/kWh before taxes [16], and includes 3.71 cent€/kWh for network fees (TURPE) which means that producers can expect to sell electricity at about 6 cent€/kWh.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the 2022 regulated price, and if we remove 3.71 cent€/kWh for grid fees, this leaves a potential value of 10 cent€/kWh for producers selling within a community,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consumers are willing to accept a larger TURPE in the winter, solar power could be sold at about 13 cent€/kWh with a 0.73 cent€/kWh TURPE and still fall below the regulated electricity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[PV + battery LCOE] This would enable a price of electricity at 20 cent€/kWh plus 3.71 cent€/kWh and 3.2 cent€/kWh in TURPE and local taxes and a 20 % VAT for a total cost after tax of 32.3 cent€/kWh.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EFEE0-F9E7-1CD6-CEA5-EDDAE0664714}"/>
              </a:ext>
            </a:extLst>
          </p:cNvPr>
          <p:cNvSpPr txBox="1"/>
          <p:nvPr/>
        </p:nvSpPr>
        <p:spPr>
          <a:xfrm>
            <a:off x="346841" y="5979416"/>
            <a:ext cx="1107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Whether local energy communities can extend on the public grid or not, is a major difference between national implementations in Europe.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13525</TotalTime>
  <Words>4736</Words>
  <Application>Microsoft Macintosh PowerPoint</Application>
  <PresentationFormat>Widescreen</PresentationFormat>
  <Paragraphs>1327</Paragraphs>
  <Slides>85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Why local energy communities (in our opinion) ?</vt:lpstr>
      <vt:lpstr>PowerPoint Presentation</vt:lpstr>
      <vt:lpstr>What are local energy communities (in our opinion)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landscape and questions.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What’s the impact of time intervals ?</vt:lpstr>
      <vt:lpstr>PowerPoint Presentation</vt:lpstr>
      <vt:lpstr>PowerPoint Presentation</vt:lpstr>
      <vt:lpstr>PowerPoint Presentation</vt:lpstr>
      <vt:lpstr>How to include storage ?</vt:lpstr>
      <vt:lpstr>PowerPoint Presentation</vt:lpstr>
      <vt:lpstr>PowerPoint Presentation</vt:lpstr>
      <vt:lpstr>PowerPoint Presentation</vt:lpstr>
      <vt:lpstr>Do we need storage to “self-consume” ?</vt:lpstr>
      <vt:lpstr>PowerPoint Presentation</vt:lpstr>
      <vt:lpstr>PowerPoint Presentation</vt:lpstr>
      <vt:lpstr>PowerPoint Presentation</vt:lpstr>
      <vt:lpstr>Can a few weeks represent a whole year?</vt:lpstr>
      <vt:lpstr>PowerPoint Presentation</vt:lpstr>
      <vt:lpstr>PowerPoint Presentation</vt:lpstr>
      <vt:lpstr>What is the impact of load on self-sufficiency ?</vt:lpstr>
      <vt:lpstr>PowerPoint Presentation</vt:lpstr>
      <vt:lpstr>PowerPoint Presentation</vt:lpstr>
      <vt:lpstr>PowerPoint Presentation</vt:lpstr>
      <vt:lpstr>Chapter 3 How to coordinate  self-consumption  within communities? Part I </vt:lpstr>
      <vt:lpstr>What do we mean by coordination?</vt:lpstr>
      <vt:lpstr>What is the expected complexity of local energy communities ?</vt:lpstr>
      <vt:lpstr>PowerPoint Presentation</vt:lpstr>
      <vt:lpstr>What “eco-system” around coordination strategies ?</vt:lpstr>
      <vt:lpstr>PowerPoint Presentation</vt:lpstr>
      <vt:lpstr>PowerPoint Presentation</vt:lpstr>
      <vt:lpstr>PowerPoint Presentation</vt:lpstr>
      <vt:lpstr>What value for a coalition?</vt:lpstr>
      <vt:lpstr>PowerPoint Presentation</vt:lpstr>
      <vt:lpstr>A review of coordination strategies</vt:lpstr>
      <vt:lpstr>Decentralized versus centralized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Individualist versus collaborative ?</vt:lpstr>
      <vt:lpstr>Chapter 4 How to coordinate  self-consumption  within communities? Part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 </vt:lpstr>
      <vt:lpstr>PowerPoint Presentation</vt:lpstr>
      <vt:lpstr>Chapter 6 Are more solar panels always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Conclusion</vt:lpstr>
      <vt:lpstr>Annex 1 City radius ?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553</cp:revision>
  <dcterms:created xsi:type="dcterms:W3CDTF">2022-02-10T12:18:24Z</dcterms:created>
  <dcterms:modified xsi:type="dcterms:W3CDTF">2022-05-20T17:18:58Z</dcterms:modified>
</cp:coreProperties>
</file>